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51A07A2-1252-5A3A-8DF3-CA24161A6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62475" y="23515"/>
            <a:ext cx="8175394" cy="6810970"/>
          </a:xfrm>
          <a:prstGeom prst="rect">
            <a:avLst/>
          </a:prstGeom>
        </p:spPr>
      </p:pic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96" t="24492" r="28574" b="25003"/>
          <a:stretch/>
        </p:blipFill>
        <p:spPr>
          <a:xfrm>
            <a:off x="7388584" y="2816421"/>
            <a:ext cx="1579352" cy="947923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94" t="-2766" r="29592" b="22766"/>
          <a:stretch/>
        </p:blipFill>
        <p:spPr>
          <a:xfrm>
            <a:off x="7515243" y="352129"/>
            <a:ext cx="1326034" cy="1397194"/>
          </a:xfrm>
          <a:prstGeom prst="rect">
            <a:avLst/>
          </a:prstGeom>
        </p:spPr>
      </p:pic>
      <p:pic>
        <p:nvPicPr>
          <p:cNvPr id="6" name="Picture 5" descr="A picture containing pool table, pool ball, table, ball&#10;&#10;Description automatically generated">
            <a:extLst>
              <a:ext uri="{FF2B5EF4-FFF2-40B4-BE49-F238E27FC236}">
                <a16:creationId xmlns:a16="http://schemas.microsoft.com/office/drawing/2014/main" id="{6D1DDD1B-1190-2D42-86A7-60A720C8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4148" t="33757" r="52647" b="48514"/>
          <a:stretch/>
        </p:blipFill>
        <p:spPr>
          <a:xfrm>
            <a:off x="7602309" y="5046970"/>
            <a:ext cx="1151902" cy="791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9CFFD1-AD75-F28E-15A7-D95D09FAE8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5" t="10697" b="10178"/>
          <a:stretch/>
        </p:blipFill>
        <p:spPr>
          <a:xfrm>
            <a:off x="6121589" y="23515"/>
            <a:ext cx="3022411" cy="4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C5BDF0-4956-8F32-BD9D-F5F6933D3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" b="1903"/>
          <a:stretch/>
        </p:blipFill>
        <p:spPr>
          <a:xfrm>
            <a:off x="0" y="516953"/>
            <a:ext cx="9198889" cy="6072691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1" t="2389" r="23661" b="17374"/>
          <a:stretch/>
        </p:blipFill>
        <p:spPr>
          <a:xfrm>
            <a:off x="1278339" y="1122887"/>
            <a:ext cx="1643917" cy="135512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67" t="19068" r="20884" b="15329"/>
          <a:stretch/>
        </p:blipFill>
        <p:spPr>
          <a:xfrm>
            <a:off x="5042902" y="1277912"/>
            <a:ext cx="2205229" cy="133799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85" r="27967" b="11113"/>
          <a:stretch/>
        </p:blipFill>
        <p:spPr>
          <a:xfrm>
            <a:off x="7251892" y="839088"/>
            <a:ext cx="1834624" cy="1910518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68" t="2284" r="25756" b="-2284"/>
          <a:stretch/>
        </p:blipFill>
        <p:spPr>
          <a:xfrm>
            <a:off x="3383716" y="1154393"/>
            <a:ext cx="1401772" cy="1597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F46DD-38E9-A344-25F9-48FAD40AA2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5" t="10697" b="10178"/>
          <a:stretch/>
        </p:blipFill>
        <p:spPr>
          <a:xfrm>
            <a:off x="5561075" y="447786"/>
            <a:ext cx="3582925" cy="5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B773E84-A4C4-5133-651A-32093F238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" t="-2322" r="823" b="2322"/>
          <a:stretch/>
        </p:blipFill>
        <p:spPr>
          <a:xfrm>
            <a:off x="0" y="408924"/>
            <a:ext cx="9140654" cy="6210537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310744" y="-159427"/>
            <a:ext cx="2055980" cy="1396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B044A5-21A8-D36E-D9DF-7437CA2E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783" y="-59636"/>
            <a:ext cx="2901871" cy="15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2288365-C0F3-7E0A-0BE4-292BA1972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 t="-653" r="742" b="2462"/>
          <a:stretch/>
        </p:blipFill>
        <p:spPr>
          <a:xfrm>
            <a:off x="-5486" y="431642"/>
            <a:ext cx="9149486" cy="6091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8706B1-9A04-B336-E374-4F1A693D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98" y="335091"/>
            <a:ext cx="2963005" cy="20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A0E14-D6C4-2599-CE6A-B5B8E68A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7951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6821</TotalTime>
  <Words>0</Words>
  <Application>Microsoft Macintosh PowerPoint</Application>
  <PresentationFormat>On-screen Show (4:3)</PresentationFormat>
  <Paragraphs>0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7</cp:revision>
  <dcterms:created xsi:type="dcterms:W3CDTF">2022-03-18T22:26:03Z</dcterms:created>
  <dcterms:modified xsi:type="dcterms:W3CDTF">2022-06-28T17:02:20Z</dcterms:modified>
</cp:coreProperties>
</file>