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680"/>
  </p:normalViewPr>
  <p:slideViewPr>
    <p:cSldViewPr snapToGrid="0" snapToObjects="1">
      <p:cViewPr varScale="1">
        <p:scale>
          <a:sx n="102" d="100"/>
          <a:sy n="102" d="100"/>
        </p:scale>
        <p:origin x="216" y="2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DC16-9CFC-564A-5A57-D93FC0F88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94B8D-0FF0-FA98-37B9-DA271B91B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44FBF-D93F-724E-AD2F-A49C1A43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8BDD-6D65-F544-B5B8-3F27C41A88DC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B58A7-7CF7-6E30-542D-4A822D51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5F7D2-A42B-2611-4CD2-CC5477A3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EFF0-99D1-3E43-BF18-9FF528248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5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8DD13-C899-8EF3-186F-C2C44CB7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04B3D-0588-2E31-1F0B-AACC0107F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06101-47A6-9B54-D2E7-10301119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8BDD-6D65-F544-B5B8-3F27C41A88DC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086A7-166F-BCD7-4D08-D6BE581C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7EFA3-CEB2-7F01-7442-03792D7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EFF0-99D1-3E43-BF18-9FF528248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2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0D8176-6CE5-9E06-FD97-AEA44DFEE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FFE1B-2CFC-F28A-3294-634708ED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567BB-F0A0-90B8-8988-A3A0EC89B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8BDD-6D65-F544-B5B8-3F27C41A88DC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9C830-151A-46DD-D9A6-26760B5B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2B39C-D810-0243-559B-99D26EDF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EFF0-99D1-3E43-BF18-9FF528248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4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F512-4749-435D-A5F0-C263E1BF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3C614-A0CE-01EA-3B60-F2E76202D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88B22-6576-DC73-0552-5C8E74E0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8BDD-6D65-F544-B5B8-3F27C41A88DC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4FF91-432B-8848-90FE-0E020D7C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689D9-E22D-6DF4-4C84-DE7F184F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EFF0-99D1-3E43-BF18-9FF528248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8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1258-CC8B-B0E0-7358-0E212C06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36249-DE4A-9ABD-2E11-91822DF00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4D4EC-1B78-01B7-CC2F-57F2EA42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8BDD-6D65-F544-B5B8-3F27C41A88DC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C49D5-56F0-7A76-4494-1E026854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5BFEC-A30C-0210-66C5-5887658D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EFF0-99D1-3E43-BF18-9FF528248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7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4D97-4AE6-7529-7C89-4DA7FF7F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F9611-66C0-708B-E14E-741A890D7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B4F9B-C287-DB27-5A16-8691A41A3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327FD-87CF-E939-3667-AA148E93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8BDD-6D65-F544-B5B8-3F27C41A88DC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BE2E5-268D-6CE6-BB79-C6F88862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05514-FF4F-DC7C-7B7F-9951201C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EFF0-99D1-3E43-BF18-9FF528248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1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598B-34CF-AAC6-28E4-2DE563B8A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525EA-D178-004B-820A-905F0D6A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93F86-C20F-D96A-C28A-819EA22DE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B5474-B81D-A813-496E-F030A23A1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F75F96-1EA6-84FA-EA91-5C2AFB09A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498D32-3796-0952-2337-EAB87662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8BDD-6D65-F544-B5B8-3F27C41A88DC}" type="datetimeFigureOut">
              <a:rPr lang="en-US" smtClean="0"/>
              <a:t>5/3/22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A1353-3D86-7F46-0AC2-3EA6E435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26E086-2B6A-DDB1-7CDF-4A11350B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EFF0-99D1-3E43-BF18-9FF528248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5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FC3C6-58EA-11D6-7719-D1AD79C1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5592D-513A-9A0D-501C-EBADDD85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8BDD-6D65-F544-B5B8-3F27C41A88DC}" type="datetimeFigureOut">
              <a:rPr lang="en-US" smtClean="0"/>
              <a:t>5/3/22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E90E6-A0F9-22BD-7F75-38EA26430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76FE0-F3A9-5180-C1E8-DAC6EA7B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EFF0-99D1-3E43-BF18-9FF528248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E09E8B-29A8-1AF1-8A0D-0A4EB5EB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8BDD-6D65-F544-B5B8-3F27C41A88DC}" type="datetimeFigureOut">
              <a:rPr lang="en-US" smtClean="0"/>
              <a:t>5/3/22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693DF-C12C-BA9F-F542-CC6197FA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073D9-AB96-FFA5-F143-7B5187150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EFF0-99D1-3E43-BF18-9FF528248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E926-4BD8-CFF1-1631-CFEEF22B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C721E-540A-4D83-8D1B-DC14668C0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C896C-980C-ED8B-DD4D-7EC6EC9A7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D4DF1-81F9-79AC-ABB9-876C3BCB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8BDD-6D65-F544-B5B8-3F27C41A88DC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B3DEE-D66A-85F8-B889-7682CE4B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FA47C-44DC-992F-5C4C-8288687E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EFF0-99D1-3E43-BF18-9FF528248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11A1-BA14-CF16-01BD-19364B949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C8000-A308-1C68-5F2A-A070F5B26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24003-65BC-BE33-F445-1536EE5FA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87DDD-5550-EDD7-B9BE-7452EFE3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8BDD-6D65-F544-B5B8-3F27C41A88DC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99B6B-2306-23AD-264D-85EF35AC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2CF32-262F-D6AD-4324-52B51F19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EFF0-99D1-3E43-BF18-9FF528248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5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32033-C21B-C96C-350E-98DB49E2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0CBE8-A0F4-A918-ACF5-64A940D4D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06E42-4D43-28EE-4398-1A9CD5287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68BDD-6D65-F544-B5B8-3F27C41A88DC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3628-83BB-64A7-FD4C-ADBC7FE44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21931-E24C-DB58-87DB-B50771C1F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1EFF0-99D1-3E43-BF18-9FF528248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4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F2E7FB-36D8-097D-E0D5-297E905F9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0319"/>
            <a:ext cx="10046043" cy="6697362"/>
          </a:xfrm>
        </p:spPr>
      </p:pic>
      <p:pic>
        <p:nvPicPr>
          <p:cNvPr id="6" name="Picture 5" descr="Chart, bubble chart&#10;&#10;Description automatically generated">
            <a:extLst>
              <a:ext uri="{FF2B5EF4-FFF2-40B4-BE49-F238E27FC236}">
                <a16:creationId xmlns:a16="http://schemas.microsoft.com/office/drawing/2014/main" id="{B04A69CD-6824-2ED2-D5AB-4DC7917EAF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3867" t="19068" r="20884" b="15329"/>
          <a:stretch/>
        </p:blipFill>
        <p:spPr>
          <a:xfrm>
            <a:off x="9855588" y="2630274"/>
            <a:ext cx="2632864" cy="159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7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79BF94-076A-74D7-C10A-ADE15A9D7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47" y="0"/>
            <a:ext cx="6858000" cy="6858000"/>
          </a:xfrm>
          <a:prstGeom prst="rect">
            <a:avLst/>
          </a:prstGeom>
        </p:spPr>
      </p:pic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6F88E72A-7872-7D50-0DDE-D904ECBB18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94" t="-2766" r="29592" b="22766"/>
          <a:stretch/>
        </p:blipFill>
        <p:spPr>
          <a:xfrm>
            <a:off x="9278774" y="2195853"/>
            <a:ext cx="1647056" cy="173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0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6F88E72A-7872-7D50-0DDE-D904ECBB18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94" t="-2766" r="29592" b="22766"/>
          <a:stretch/>
        </p:blipFill>
        <p:spPr>
          <a:xfrm>
            <a:off x="9278774" y="2195853"/>
            <a:ext cx="1647056" cy="17354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B01E57-3D3D-2AC7-B53A-4EAAA05A9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229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2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B1FA-332B-503B-8325-6E5E1236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64" y="624617"/>
            <a:ext cx="4758723" cy="1325563"/>
          </a:xfrm>
        </p:spPr>
        <p:txBody>
          <a:bodyPr/>
          <a:lstStyle/>
          <a:p>
            <a:r>
              <a:rPr lang="en-US" dirty="0"/>
              <a:t>Manual Calculation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9C54716-3CB2-8B06-B77A-412B48D12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1780" y="3482365"/>
            <a:ext cx="5870970" cy="3375635"/>
          </a:xfr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731AD3-22B2-BA2F-2BAC-D973F406F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780" y="97660"/>
            <a:ext cx="5778156" cy="300329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2742E68-EA7A-3567-D721-3D766C0BDF5C}"/>
              </a:ext>
            </a:extLst>
          </p:cNvPr>
          <p:cNvSpPr txBox="1">
            <a:spLocks/>
          </p:cNvSpPr>
          <p:nvPr/>
        </p:nvSpPr>
        <p:spPr>
          <a:xfrm>
            <a:off x="245763" y="4480718"/>
            <a:ext cx="50552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Output from program</a:t>
            </a:r>
          </a:p>
        </p:txBody>
      </p:sp>
    </p:spTree>
    <p:extLst>
      <p:ext uri="{BB962C8B-B14F-4D97-AF65-F5344CB8AC3E}">
        <p14:creationId xmlns:p14="http://schemas.microsoft.com/office/powerpoint/2010/main" val="323660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4366</TotalTime>
  <Words>5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Manual Calculation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AODONG LIU</dc:creator>
  <cp:lastModifiedBy>AODONG LIU</cp:lastModifiedBy>
  <cp:revision>1</cp:revision>
  <dcterms:created xsi:type="dcterms:W3CDTF">2022-05-03T15:52:45Z</dcterms:created>
  <dcterms:modified xsi:type="dcterms:W3CDTF">2022-05-06T16:38:52Z</dcterms:modified>
</cp:coreProperties>
</file>