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61" r:id="rId5"/>
    <p:sldId id="260" r:id="rId6"/>
    <p:sldId id="262" r:id="rId7"/>
    <p:sldId id="263" r:id="rId8"/>
    <p:sldId id="264" r:id="rId9"/>
    <p:sldId id="265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06"/>
    <p:restoredTop sz="94680"/>
  </p:normalViewPr>
  <p:slideViewPr>
    <p:cSldViewPr snapToGrid="0">
      <p:cViewPr varScale="1">
        <p:scale>
          <a:sx n="185" d="100"/>
          <a:sy n="185" d="100"/>
        </p:scale>
        <p:origin x="192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F722C-0748-1A27-CA7F-5C26F05C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4D331-042D-5F36-ABC9-0964C179CF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448C5-A8D7-C3B5-F477-1A38C9E14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5ECA-E637-2540-907C-821514549EF3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ED095-C722-4B02-02CB-F3718F290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29FEA-EE98-A30B-BDC3-38AC114C5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A599-4873-6C4A-9011-11E9C3909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32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5D74C-6DE1-57E0-E3A6-8046BFA7B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BA54A-2FF9-7524-82E7-3E25F6165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1E86F-4E7B-03F1-AEB1-24A2F4EAD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5ECA-E637-2540-907C-821514549EF3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92A3F-2AAC-ABDD-7DFC-C53E07D19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2AEE0-9B1D-7E6B-215E-EC5929645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A599-4873-6C4A-9011-11E9C3909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97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BF44B4-6AB3-A2B3-77D4-13F621E325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868129-DD25-0C3B-26BF-6B0234EC5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2E2E8-7E21-4C1B-38F7-9E9A61871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5ECA-E637-2540-907C-821514549EF3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F5694-5A06-2AFE-FA85-935EB3B95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31264-50E4-89BA-009A-A939E514E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A599-4873-6C4A-9011-11E9C3909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8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DA826-185A-181B-1877-153C502E3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C8608-8693-80ED-23FE-57E50A77B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ACA40-DF76-3FAD-7F75-BAF7761AE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5ECA-E637-2540-907C-821514549EF3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7668B-E526-92B5-7884-AE7369CB8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F7E22-D837-86D1-E6E8-AEC88E429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A599-4873-6C4A-9011-11E9C3909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7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D6337-B2DF-24B9-CE8C-0876370C8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E3AC0-806A-4B61-3D11-BD423AB53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D152F-9B0F-ECFF-DA29-C811BB8A5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5ECA-E637-2540-907C-821514549EF3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D4429-16B6-12EA-AD93-256DA587B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84B56-6067-3E44-208A-7983E9AA3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A599-4873-6C4A-9011-11E9C3909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06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4F85B-9D99-C039-A098-E3318B0FD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B8E3B-06A0-C254-200D-9F4F82C82D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BE7F3-D2BB-FB77-AA95-BD2B4E3F5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30E99-799F-3D61-E25E-8975544EC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5ECA-E637-2540-907C-821514549EF3}" type="datetimeFigureOut">
              <a:rPr lang="en-US" smtClean="0"/>
              <a:t>8/18/22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E5F9B-565B-C0F7-538A-E5E537DCE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A8A8B-AC62-F81F-9E93-6F6D40BD0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A599-4873-6C4A-9011-11E9C3909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4E19-D21B-C1E0-F952-99CA887C7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88FCC-1849-BF50-6AFC-72F263A55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C493B1-E332-DF09-7CC1-4DBAE1744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491890-1344-D94B-5658-EF2F4E0EC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D74F15-583E-E699-1B71-33752D330D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A2EC02-F5CE-C4A1-AB48-92BC1852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5ECA-E637-2540-907C-821514549EF3}" type="datetimeFigureOut">
              <a:rPr lang="en-US" smtClean="0"/>
              <a:t>8/18/22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EE1CD5-6ED7-A1F2-0EE4-E1C1A1F52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03CA00-2207-43C1-AB1B-CE292ED1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A599-4873-6C4A-9011-11E9C3909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15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BA888-E0D0-87E1-00B3-D9DACE25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14E084-A895-5235-D78A-5DDE5CAC0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5ECA-E637-2540-907C-821514549EF3}" type="datetimeFigureOut">
              <a:rPr lang="en-US" smtClean="0"/>
              <a:t>8/18/22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4D6EC0-B376-09F5-97F5-BCFC6A474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6D7F76-8D8F-6A36-9160-6494E4D5D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A599-4873-6C4A-9011-11E9C3909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45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44F8ED-F694-8210-6C88-AAD9725E0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5ECA-E637-2540-907C-821514549EF3}" type="datetimeFigureOut">
              <a:rPr lang="en-US" smtClean="0"/>
              <a:t>8/18/22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ACF3C-059C-CE34-8141-83731C48F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457A6-D394-FABC-6762-1D9F0AA17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A599-4873-6C4A-9011-11E9C3909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81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383FC-14E4-BD58-1520-C77A3150C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21584-EA27-7591-8560-D0781FB2F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6F380C-8D82-B283-38F3-695A1A825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D50AF-D26C-F431-FCB1-92355777E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5ECA-E637-2540-907C-821514549EF3}" type="datetimeFigureOut">
              <a:rPr lang="en-US" smtClean="0"/>
              <a:t>8/18/22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93403-56A6-05D9-25EF-0EE4B5B8A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6CFE0-677C-EBA8-0A06-A10B8842F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A599-4873-6C4A-9011-11E9C3909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23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D66E3-DF9F-DD21-D786-6120FE8D6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165758-406F-5EE9-5D5A-2D907F22E1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3FA529-C98E-4BBD-30A7-0036019CA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44C96-132B-3AB9-8281-94F4F1112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5ECA-E637-2540-907C-821514549EF3}" type="datetimeFigureOut">
              <a:rPr lang="en-US" smtClean="0"/>
              <a:t>8/18/22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2AD10-F0A2-4227-8747-178CAC333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5DDDD-E776-C06F-37AD-A6287533A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A599-4873-6C4A-9011-11E9C3909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6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18EDB6-8053-4AC6-F4EF-3318ACEC9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92275-1153-ED88-C1CF-1CFE82D02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DDC66-2F54-9B52-4319-83EAE1548D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25ECA-E637-2540-907C-821514549EF3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77EE7-1D30-B07E-8CE1-17F1342D8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886ED-AD1B-950A-BAC6-1E4685F44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DA599-4873-6C4A-9011-11E9C3909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55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23E36-413D-B923-826C-C3AF055048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NEO-</a:t>
            </a:r>
            <a:r>
              <a:rPr lang="en-US" dirty="0" err="1"/>
              <a:t>SubGroup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0AC56E-0011-9A56-7B1A-81450BA48B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08/19/2022</a:t>
            </a:r>
          </a:p>
        </p:txBody>
      </p:sp>
    </p:spTree>
    <p:extLst>
      <p:ext uri="{BB962C8B-B14F-4D97-AF65-F5344CB8AC3E}">
        <p14:creationId xmlns:p14="http://schemas.microsoft.com/office/powerpoint/2010/main" val="788120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62D4E-AA37-88B0-7789-5E4CD5D2D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HCN, cc-</a:t>
            </a:r>
            <a:r>
              <a:rPr lang="en-US" dirty="0" err="1"/>
              <a:t>pVDZ</a:t>
            </a:r>
            <a:r>
              <a:rPr lang="en-US" dirty="0"/>
              <a:t>, 8s8p8d, HF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24133DC0-FF87-5933-0083-CBCE603A4C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7" b="55120"/>
          <a:stretch/>
        </p:blipFill>
        <p:spPr>
          <a:xfrm>
            <a:off x="40401" y="1482139"/>
            <a:ext cx="12096678" cy="40739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801AF1-EDE7-3940-B3B8-E9B607DDAD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alphaModFix amt="50000"/>
          </a:blip>
          <a:srcRect t="46861"/>
          <a:stretch/>
        </p:blipFill>
        <p:spPr>
          <a:xfrm>
            <a:off x="436194" y="1532245"/>
            <a:ext cx="11883281" cy="486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410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3B2FC-756C-060F-4DDF-A1D43D7F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to the code: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0E598-0D93-CB1E-471E-962FEB873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Changed the order of SCF steps, so that we trace current </a:t>
            </a:r>
            <a:r>
              <a:rPr lang="en-US" dirty="0" err="1"/>
              <a:t>Fock</a:t>
            </a:r>
            <a:r>
              <a:rPr lang="en-US" dirty="0"/>
              <a:t> matrix with the density that gives rise to the </a:t>
            </a:r>
            <a:r>
              <a:rPr lang="en-US" dirty="0" err="1"/>
              <a:t>Fock</a:t>
            </a:r>
            <a:endParaRPr lang="en-US" dirty="0"/>
          </a:p>
          <a:p>
            <a:endParaRPr lang="en-US" dirty="0"/>
          </a:p>
          <a:p>
            <a:r>
              <a:rPr lang="en-US" dirty="0"/>
              <a:t>Added orthogonalization code that can produce the same transformation matrix as gaussian (X = C s^-1/2 ), not used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183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E7B3B-F967-DDFF-E924-CB1F5C842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basis, water, exact same guess, no DIIS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92CCB6-5B37-010D-47C1-568AB51A3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15529"/>
            <a:ext cx="5129723" cy="512972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137FF2-DB90-7000-AC8A-3EF5ABE1C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862" y="1615529"/>
            <a:ext cx="5185773" cy="51857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405827-216A-AF55-AFA5-EB69D6096B7F}"/>
              </a:ext>
            </a:extLst>
          </p:cNvPr>
          <p:cNvSpPr txBox="1"/>
          <p:nvPr/>
        </p:nvSpPr>
        <p:spPr>
          <a:xfrm>
            <a:off x="1910219" y="1321355"/>
            <a:ext cx="3224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Energy Comparison Step by Step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DDF8DE-9A9D-0D83-89EF-28E5EE4FB55D}"/>
              </a:ext>
            </a:extLst>
          </p:cNvPr>
          <p:cNvSpPr txBox="1"/>
          <p:nvPr/>
        </p:nvSpPr>
        <p:spPr>
          <a:xfrm>
            <a:off x="7943589" y="1340003"/>
            <a:ext cx="3067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Energy Difference Step by Step</a:t>
            </a:r>
          </a:p>
        </p:txBody>
      </p:sp>
    </p:spTree>
    <p:extLst>
      <p:ext uri="{BB962C8B-B14F-4D97-AF65-F5344CB8AC3E}">
        <p14:creationId xmlns:p14="http://schemas.microsoft.com/office/powerpoint/2010/main" val="4228111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3B2FC-756C-060F-4DDF-A1D43D7F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Still have issues: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0E598-0D93-CB1E-471E-962FEB873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systems with large protonic basis, CQ still converges to a wrong energy</a:t>
            </a:r>
          </a:p>
          <a:p>
            <a:pPr lvl="1"/>
            <a:r>
              <a:rPr lang="en-US" dirty="0"/>
              <a:t> for example, COH2 with 321g (22 basis </a:t>
            </a:r>
            <a:r>
              <a:rPr lang="en-US" dirty="0" err="1"/>
              <a:t>fxns</a:t>
            </a:r>
            <a:r>
              <a:rPr lang="en-US" dirty="0"/>
              <a:t>) and pb4d (46 basis </a:t>
            </a:r>
            <a:r>
              <a:rPr lang="en-US" dirty="0" err="1"/>
              <a:t>fxns</a:t>
            </a:r>
            <a:r>
              <a:rPr lang="en-US" dirty="0"/>
              <a:t>) basis set)</a:t>
            </a:r>
          </a:p>
          <a:p>
            <a:pPr lvl="1"/>
            <a:endParaRPr lang="en-US" dirty="0"/>
          </a:p>
          <a:p>
            <a:r>
              <a:rPr lang="en-US" dirty="0"/>
              <a:t>But systems with larger electronic basis than protonic basis converge just fine</a:t>
            </a:r>
          </a:p>
          <a:p>
            <a:endParaRPr lang="en-US" dirty="0"/>
          </a:p>
          <a:p>
            <a:r>
              <a:rPr lang="en-US" dirty="0"/>
              <a:t>So I changed the initial protonic guess to match gaussian</a:t>
            </a:r>
          </a:p>
          <a:p>
            <a:pPr lvl="1"/>
            <a:r>
              <a:rPr lang="en-US" dirty="0"/>
              <a:t>Previously CQ uses COREGUESS for protons</a:t>
            </a:r>
          </a:p>
          <a:p>
            <a:pPr lvl="1"/>
            <a:r>
              <a:rPr lang="en-US" dirty="0"/>
              <a:t>Now it uses TIGHTGUESS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270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E7B3B-F967-DDFF-E924-CB1F5C842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425" y="-229677"/>
            <a:ext cx="10515600" cy="1325563"/>
          </a:xfrm>
        </p:spPr>
        <p:txBody>
          <a:bodyPr/>
          <a:lstStyle/>
          <a:p>
            <a:r>
              <a:rPr lang="en-US" dirty="0"/>
              <a:t>321g/pb4d, coh2, CDIIS comparison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67ABC56-E46B-7A5D-C86E-38B8834B3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5213" y="635253"/>
            <a:ext cx="6222747" cy="6222747"/>
          </a:xfrm>
        </p:spPr>
      </p:pic>
    </p:spTree>
    <p:extLst>
      <p:ext uri="{BB962C8B-B14F-4D97-AF65-F5344CB8AC3E}">
        <p14:creationId xmlns:p14="http://schemas.microsoft.com/office/powerpoint/2010/main" val="3666684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E7B3B-F967-DDFF-E924-CB1F5C842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8234"/>
            <a:ext cx="10515600" cy="1325563"/>
          </a:xfrm>
        </p:spPr>
        <p:txBody>
          <a:bodyPr/>
          <a:lstStyle/>
          <a:p>
            <a:r>
              <a:rPr lang="en-US" dirty="0"/>
              <a:t>Then I ran more tests to benchmark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405827-216A-AF55-AFA5-EB69D6096B7F}"/>
              </a:ext>
            </a:extLst>
          </p:cNvPr>
          <p:cNvSpPr txBox="1"/>
          <p:nvPr/>
        </p:nvSpPr>
        <p:spPr>
          <a:xfrm>
            <a:off x="1308970" y="939030"/>
            <a:ext cx="1195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Previously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DDF8DE-9A9D-0D83-89EF-28E5EE4FB55D}"/>
              </a:ext>
            </a:extLst>
          </p:cNvPr>
          <p:cNvSpPr txBox="1"/>
          <p:nvPr/>
        </p:nvSpPr>
        <p:spPr>
          <a:xfrm>
            <a:off x="8707676" y="919633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1EE9BA-2085-8B61-A4FB-97386BAF8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2839" y="1600549"/>
            <a:ext cx="6995265" cy="46635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B074240-A990-5BC9-B38A-692B3C5B3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552" y="1448148"/>
            <a:ext cx="7483779" cy="498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66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E7B3B-F967-DDFF-E924-CB1F5C842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8234"/>
            <a:ext cx="10515600" cy="1325563"/>
          </a:xfrm>
        </p:spPr>
        <p:txBody>
          <a:bodyPr/>
          <a:lstStyle/>
          <a:p>
            <a:r>
              <a:rPr lang="en-US" dirty="0"/>
              <a:t>Testing all DIIS algorithms in CQ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405827-216A-AF55-AFA5-EB69D6096B7F}"/>
              </a:ext>
            </a:extLst>
          </p:cNvPr>
          <p:cNvSpPr txBox="1"/>
          <p:nvPr/>
        </p:nvSpPr>
        <p:spPr>
          <a:xfrm>
            <a:off x="1582984" y="249348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CDIIS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A9E345-4E53-2192-0C33-A9D9BAF71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9998" y="2805830"/>
            <a:ext cx="5009922" cy="33399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EC8584-92D4-A50B-1529-EE3090AC2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642" y="2905712"/>
            <a:ext cx="4860099" cy="32400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E51621-4E30-EE26-27F2-7A42CC9501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5613" y="2917348"/>
            <a:ext cx="4860099" cy="32400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08CA825-E7D0-C2C0-8E00-36096AB8393F}"/>
              </a:ext>
            </a:extLst>
          </p:cNvPr>
          <p:cNvSpPr txBox="1"/>
          <p:nvPr/>
        </p:nvSpPr>
        <p:spPr>
          <a:xfrm>
            <a:off x="5435242" y="243649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EDIIS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0801E2-571D-C987-6EA7-350124133C4B}"/>
              </a:ext>
            </a:extLst>
          </p:cNvPr>
          <p:cNvSpPr txBox="1"/>
          <p:nvPr/>
        </p:nvSpPr>
        <p:spPr>
          <a:xfrm>
            <a:off x="9930063" y="2493487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CEDIIS</a:t>
            </a:r>
          </a:p>
        </p:txBody>
      </p:sp>
    </p:spTree>
    <p:extLst>
      <p:ext uri="{BB962C8B-B14F-4D97-AF65-F5344CB8AC3E}">
        <p14:creationId xmlns:p14="http://schemas.microsoft.com/office/powerpoint/2010/main" val="2722703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E7B3B-F967-DDFF-E924-CB1F5C842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8234"/>
            <a:ext cx="10515600" cy="1325563"/>
          </a:xfrm>
        </p:spPr>
        <p:txBody>
          <a:bodyPr/>
          <a:lstStyle/>
          <a:p>
            <a:r>
              <a:rPr lang="en-US" dirty="0"/>
              <a:t># of SCF Iterations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405827-216A-AF55-AFA5-EB69D6096B7F}"/>
              </a:ext>
            </a:extLst>
          </p:cNvPr>
          <p:cNvSpPr txBox="1"/>
          <p:nvPr/>
        </p:nvSpPr>
        <p:spPr>
          <a:xfrm>
            <a:off x="1582984" y="249348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CDIIS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8CA825-E7D0-C2C0-8E00-36096AB8393F}"/>
              </a:ext>
            </a:extLst>
          </p:cNvPr>
          <p:cNvSpPr txBox="1"/>
          <p:nvPr/>
        </p:nvSpPr>
        <p:spPr>
          <a:xfrm>
            <a:off x="5435242" y="243649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EDIIS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0801E2-571D-C987-6EA7-350124133C4B}"/>
              </a:ext>
            </a:extLst>
          </p:cNvPr>
          <p:cNvSpPr txBox="1"/>
          <p:nvPr/>
        </p:nvSpPr>
        <p:spPr>
          <a:xfrm>
            <a:off x="9930063" y="2493487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CEDIIS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03C66F-2FCB-1162-B496-438B7AC7A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2378" y="2910133"/>
            <a:ext cx="5074682" cy="33831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2F155A-B310-6FC3-329F-A7893B5EA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079" y="2983732"/>
            <a:ext cx="4853883" cy="32359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7BB94FD-AE05-AE92-9025-A4F07A34A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8254" y="3160419"/>
            <a:ext cx="4644053" cy="309603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66AEA75-4187-5641-BCAD-0D8E6E44FBC1}"/>
              </a:ext>
            </a:extLst>
          </p:cNvPr>
          <p:cNvSpPr txBox="1"/>
          <p:nvPr/>
        </p:nvSpPr>
        <p:spPr>
          <a:xfrm>
            <a:off x="508764" y="1539733"/>
            <a:ext cx="611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Colorbar</a:t>
            </a:r>
            <a:r>
              <a:rPr lang="en-US" dirty="0"/>
              <a:t> represents # of CQ iterations - # of Gaussian iterations</a:t>
            </a:r>
          </a:p>
        </p:txBody>
      </p:sp>
    </p:spTree>
    <p:extLst>
      <p:ext uri="{BB962C8B-B14F-4D97-AF65-F5344CB8AC3E}">
        <p14:creationId xmlns:p14="http://schemas.microsoft.com/office/powerpoint/2010/main" val="4177513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23E36-413D-B923-826C-C3AF055048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Benchmarking RT and DFT</a:t>
            </a:r>
          </a:p>
        </p:txBody>
      </p:sp>
    </p:spTree>
    <p:extLst>
      <p:ext uri="{BB962C8B-B14F-4D97-AF65-F5344CB8AC3E}">
        <p14:creationId xmlns:p14="http://schemas.microsoft.com/office/powerpoint/2010/main" val="2221083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</TotalTime>
  <Words>200</Words>
  <Application>Microsoft Macintosh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NEO-SubGroup</vt:lpstr>
      <vt:lpstr>Changes to the code:</vt:lpstr>
      <vt:lpstr>Small basis, water, exact same guess, no DIIS</vt:lpstr>
      <vt:lpstr>Still have issues:</vt:lpstr>
      <vt:lpstr>321g/pb4d, coh2, CDIIS comparison</vt:lpstr>
      <vt:lpstr>Then I ran more tests to benchmark</vt:lpstr>
      <vt:lpstr>Testing all DIIS algorithms in CQ</vt:lpstr>
      <vt:lpstr># of SCF Iterations </vt:lpstr>
      <vt:lpstr>Benchmarking RT and DFT</vt:lpstr>
      <vt:lpstr>HCN, cc-pVDZ, 8s8p8d, HF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AODONG LIU</dc:creator>
  <cp:lastModifiedBy>AODONG LIU</cp:lastModifiedBy>
  <cp:revision>2</cp:revision>
  <dcterms:created xsi:type="dcterms:W3CDTF">2022-08-18T18:51:17Z</dcterms:created>
  <dcterms:modified xsi:type="dcterms:W3CDTF">2022-08-19T15:15:22Z</dcterms:modified>
</cp:coreProperties>
</file>