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61" r:id="rId4"/>
    <p:sldId id="260" r:id="rId5"/>
    <p:sldId id="265" r:id="rId6"/>
    <p:sldId id="264" r:id="rId7"/>
    <p:sldId id="263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102F-0A43-4350-B335-AC87E217F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B48C74-45F1-4089-A2D7-C61311D9B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DD41A-6D79-42BF-8173-E7FF177E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53674-869C-4497-983D-628FB59C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24D93-577B-4DFE-9D5E-B2D67CE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10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02FE9-F582-4A39-B65D-545DD1DB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9D4A80-A854-414D-B8D7-426E184E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B5ED6-7DB0-4D7F-B73C-CBCD982D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BFD52-D9DB-43F8-9E00-199336F6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B8B0D-EA88-4D31-A739-0DC0A163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84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3C440D-3978-42BA-A68B-E5C61297A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74D4B4-352C-4161-AEEE-333B1E02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8EB77-66AE-4E21-961C-7FA47D16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96BF5-0B22-4F36-95DC-8B03AEC3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2E694-D78F-415B-AC57-7C4C843C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3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C2C6E-015E-4D4B-8F18-2D1F6EFA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240000-8702-4050-B208-11D51DE8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6E7E8-5AAF-4442-BC0D-75D01FC7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2435D-DF0E-410E-8E9B-9F9E763B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ED4D6-9662-41B9-BCB1-F1A01FE7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2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ADD81-7661-4196-8ED3-74ECB5E7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23D5BC-E8C3-4C01-8DFE-4EDB0282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16FBF-D9B6-408B-BA5F-B830C87D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B82A2-6B3C-4DA2-B2D7-6C879125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A5EEA-2B52-4491-9FFD-575F3F6B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73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58084-5B66-421A-9458-8365FCFE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C9433-B700-4E00-A1CD-E8CA3A5C7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2D07CE-CC2F-4F7C-B0A4-22B0A2AF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D87F58-B10B-4C2D-9B34-1F7F8186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3EE24E-E170-4C78-AF51-6F62F857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3B7CF6-AF1A-410F-BC42-84576AF1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3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D2A9D-0A29-40AA-BB56-07F7B3B2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80FFF8-3994-4B89-A5B0-B9738A95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02E00D-1C07-4767-9D22-0F4D09E7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79C50F-A3C4-4415-9836-A60C24332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6B3BF7-3376-47BD-AADB-CCA2C988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72F202-565F-48DF-94C7-6D35354A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F08C66-A9B0-4B68-BD03-47B3BEEC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C132E2-E97E-4DA4-A657-3FFC2A61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69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5936C-43BF-44DA-95CB-13CEBFB8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67BEEB-FFD4-4F43-B067-A8F8A085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66495F-346C-4D37-9C70-A01D72D6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876CF8-49BE-4FAE-9E8C-CCC31770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0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16F132-047F-4F31-986C-3075A05E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A5FD61-0423-4B95-BF98-A3AA58B8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64D09C-11E4-4D38-97B3-F91D13F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7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08538-FB4C-4E2F-9B62-14D337BF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50D42-FF17-49CF-92D1-442DCA88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9AB675-EA17-48B9-88F9-FD528835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2C0FA2-444E-4CCD-90A5-833B4FE0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E52CC4-8B33-4716-B6C2-7229E642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0BC100-FE85-45E7-A66E-60C90DFA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86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04700-A77C-45D3-BC17-9AD4E0A5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77C390-FE0A-403C-A815-373FE272B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BD7EDD-B8A4-4EA8-A011-FD9B3FB7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7E0DEE-A868-4C04-941D-ABF977C0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93209E-FE3C-4D61-8155-A929D491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436E80-BC88-4381-8128-C2D50231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117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4FF3B2-025D-4A42-A4AD-537F5CD9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C620BD-5C91-4E3E-8F9F-E0573E29A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4A2D80-9D41-4E39-BBFA-56B7C568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5782-EAEF-4DE4-839B-26E0BAA0D337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C98D-908F-4AEF-82F1-D26B56FD6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388CD2-888D-4B33-92F8-E52E75623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70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C2C93-A660-4B75-9821-DA873A23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Pagina principal del administrador </a:t>
            </a:r>
          </a:p>
        </p:txBody>
      </p:sp>
    </p:spTree>
    <p:extLst>
      <p:ext uri="{BB962C8B-B14F-4D97-AF65-F5344CB8AC3E}">
        <p14:creationId xmlns:p14="http://schemas.microsoft.com/office/powerpoint/2010/main" val="371558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pieza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4015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4015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4015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6" y="4223303"/>
            <a:ext cx="4015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4015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953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C431744-C10C-42E0-A3A2-52A1AE027989}"/>
              </a:ext>
            </a:extLst>
          </p:cNvPr>
          <p:cNvSpPr/>
          <p:nvPr/>
        </p:nvSpPr>
        <p:spPr>
          <a:xfrm>
            <a:off x="5026303" y="2093843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FBA489F-1FDE-4903-99FF-6E8B09D70AFB}"/>
              </a:ext>
            </a:extLst>
          </p:cNvPr>
          <p:cNvSpPr/>
          <p:nvPr/>
        </p:nvSpPr>
        <p:spPr>
          <a:xfrm>
            <a:off x="5023819" y="2793723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E98AEA9-E1B8-443C-97EE-B9691A658D18}"/>
              </a:ext>
            </a:extLst>
          </p:cNvPr>
          <p:cNvSpPr/>
          <p:nvPr/>
        </p:nvSpPr>
        <p:spPr>
          <a:xfrm>
            <a:off x="5023819" y="3513483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5A4FD9D-EA73-411F-899D-2926308F6D74}"/>
              </a:ext>
            </a:extLst>
          </p:cNvPr>
          <p:cNvSpPr/>
          <p:nvPr/>
        </p:nvSpPr>
        <p:spPr>
          <a:xfrm>
            <a:off x="5023819" y="4240699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612B4A4-59A1-4BEF-9376-37E2C241AB4D}"/>
              </a:ext>
            </a:extLst>
          </p:cNvPr>
          <p:cNvSpPr/>
          <p:nvPr/>
        </p:nvSpPr>
        <p:spPr>
          <a:xfrm>
            <a:off x="5023819" y="4917387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132480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pieza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470783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470783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470783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430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88815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56898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2672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498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ED57E21-0777-44F0-BB3F-F5FFFA068117}"/>
              </a:ext>
            </a:extLst>
          </p:cNvPr>
          <p:cNvSpPr/>
          <p:nvPr/>
        </p:nvSpPr>
        <p:spPr>
          <a:xfrm>
            <a:off x="5764904" y="2104610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816D4B9-4AD9-43E4-82D9-8AC7F4E0ADE7}"/>
              </a:ext>
            </a:extLst>
          </p:cNvPr>
          <p:cNvSpPr/>
          <p:nvPr/>
        </p:nvSpPr>
        <p:spPr>
          <a:xfrm>
            <a:off x="5723699" y="4208403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B7D6FCA-993E-43E6-BF30-08239B7514DF}"/>
              </a:ext>
            </a:extLst>
          </p:cNvPr>
          <p:cNvSpPr/>
          <p:nvPr/>
        </p:nvSpPr>
        <p:spPr>
          <a:xfrm>
            <a:off x="5744408" y="4911176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5D9FFED-6482-4C35-8473-42945B1FB135}"/>
              </a:ext>
            </a:extLst>
          </p:cNvPr>
          <p:cNvSpPr/>
          <p:nvPr/>
        </p:nvSpPr>
        <p:spPr>
          <a:xfrm>
            <a:off x="2411896" y="2651262"/>
            <a:ext cx="6454223" cy="153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788294D-CA81-499E-A208-63A73B20BCD2}"/>
              </a:ext>
            </a:extLst>
          </p:cNvPr>
          <p:cNvSpPr/>
          <p:nvPr/>
        </p:nvSpPr>
        <p:spPr>
          <a:xfrm>
            <a:off x="2572966" y="2963402"/>
            <a:ext cx="6225655" cy="33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¿Seguro que desea dar de baja temporal la pieza? 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6CFB8FA-2C89-4557-A811-7D6498002A87}"/>
              </a:ext>
            </a:extLst>
          </p:cNvPr>
          <p:cNvSpPr/>
          <p:nvPr/>
        </p:nvSpPr>
        <p:spPr>
          <a:xfrm>
            <a:off x="5924152" y="356649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BD909CE9-ECD2-49D0-AC37-76DE2F2B048C}"/>
              </a:ext>
            </a:extLst>
          </p:cNvPr>
          <p:cNvSpPr/>
          <p:nvPr/>
        </p:nvSpPr>
        <p:spPr>
          <a:xfrm>
            <a:off x="4125570" y="3561519"/>
            <a:ext cx="1109039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60F331D-D088-4377-BC15-DFC9192CE29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046975" y="2394502"/>
            <a:ext cx="2214350" cy="48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1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pieza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7180" y="216280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7180" y="290720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47858" y="360873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47857" y="430323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244540" y="498406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82B1543-A09D-42E0-B89C-A7E4C52D75AC}"/>
              </a:ext>
            </a:extLst>
          </p:cNvPr>
          <p:cNvSpPr/>
          <p:nvPr/>
        </p:nvSpPr>
        <p:spPr>
          <a:xfrm>
            <a:off x="1614692" y="195302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A66422F-D0A2-492A-94F4-A9E40FE2636F}"/>
              </a:ext>
            </a:extLst>
          </p:cNvPr>
          <p:cNvSpPr/>
          <p:nvPr/>
        </p:nvSpPr>
        <p:spPr>
          <a:xfrm>
            <a:off x="2199453" y="2089285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bajas temporal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141AA76-E1A5-4FC0-98EB-E8562B2B60C0}"/>
              </a:ext>
            </a:extLst>
          </p:cNvPr>
          <p:cNvSpPr/>
          <p:nvPr/>
        </p:nvSpPr>
        <p:spPr>
          <a:xfrm>
            <a:off x="2199453" y="277548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DBC1E40-8751-4C34-A1E8-C7C6D1DF2CB5}"/>
              </a:ext>
            </a:extLst>
          </p:cNvPr>
          <p:cNvSpPr/>
          <p:nvPr/>
        </p:nvSpPr>
        <p:spPr>
          <a:xfrm>
            <a:off x="6795456" y="2766395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9C1DE84-8049-452F-8C97-C2C52BB58B0C}"/>
              </a:ext>
            </a:extLst>
          </p:cNvPr>
          <p:cNvSpPr/>
          <p:nvPr/>
        </p:nvSpPr>
        <p:spPr>
          <a:xfrm>
            <a:off x="2199452" y="351017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441BF35-B896-41DF-AEC2-21074F321129}"/>
              </a:ext>
            </a:extLst>
          </p:cNvPr>
          <p:cNvSpPr/>
          <p:nvPr/>
        </p:nvSpPr>
        <p:spPr>
          <a:xfrm>
            <a:off x="2199452" y="4313140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D9B65F8-2822-49F5-867D-ADFB9D377D97}"/>
              </a:ext>
            </a:extLst>
          </p:cNvPr>
          <p:cNvSpPr/>
          <p:nvPr/>
        </p:nvSpPr>
        <p:spPr>
          <a:xfrm>
            <a:off x="2199452" y="5123623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926BAA3F-ACC1-4657-9307-2D22B6AF20E6}"/>
              </a:ext>
            </a:extLst>
          </p:cNvPr>
          <p:cNvSpPr/>
          <p:nvPr/>
        </p:nvSpPr>
        <p:spPr>
          <a:xfrm>
            <a:off x="7546678" y="2820242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40E17CC-5C61-429E-8DC6-6E43F2767A3B}"/>
              </a:ext>
            </a:extLst>
          </p:cNvPr>
          <p:cNvSpPr/>
          <p:nvPr/>
        </p:nvSpPr>
        <p:spPr>
          <a:xfrm>
            <a:off x="6803746" y="3528390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2ADD0658-B180-408E-A8F2-A8DA6388483D}"/>
              </a:ext>
            </a:extLst>
          </p:cNvPr>
          <p:cNvSpPr/>
          <p:nvPr/>
        </p:nvSpPr>
        <p:spPr>
          <a:xfrm>
            <a:off x="7546678" y="3583073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B9F8CE7-BAF9-47BF-B68B-E50BAEFCD1FC}"/>
              </a:ext>
            </a:extLst>
          </p:cNvPr>
          <p:cNvSpPr/>
          <p:nvPr/>
        </p:nvSpPr>
        <p:spPr>
          <a:xfrm>
            <a:off x="6809143" y="4291213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1D0DC1-0F12-436F-8497-628590671D17}"/>
              </a:ext>
            </a:extLst>
          </p:cNvPr>
          <p:cNvSpPr/>
          <p:nvPr/>
        </p:nvSpPr>
        <p:spPr>
          <a:xfrm>
            <a:off x="7552072" y="4371965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B92832F-B703-4C6C-A26D-3C9DF1118CD1}"/>
              </a:ext>
            </a:extLst>
          </p:cNvPr>
          <p:cNvSpPr/>
          <p:nvPr/>
        </p:nvSpPr>
        <p:spPr>
          <a:xfrm>
            <a:off x="6843297" y="5106008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A69D42AD-B6B3-4BBE-80D6-32689D43706B}"/>
              </a:ext>
            </a:extLst>
          </p:cNvPr>
          <p:cNvSpPr/>
          <p:nvPr/>
        </p:nvSpPr>
        <p:spPr>
          <a:xfrm>
            <a:off x="7546678" y="5159970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E81A54E7-2764-4FCB-AAB0-AE1594601D7E}"/>
              </a:ext>
            </a:extLst>
          </p:cNvPr>
          <p:cNvCxnSpPr>
            <a:cxnSpLocks/>
          </p:cNvCxnSpPr>
          <p:nvPr/>
        </p:nvCxnSpPr>
        <p:spPr>
          <a:xfrm flipV="1">
            <a:off x="7885044" y="1590262"/>
            <a:ext cx="1372413" cy="5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7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470783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4704" y="216507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4704" y="289891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67556" y="35797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67556" y="427797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0252" y="499897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B5248F5-96C1-43B3-BDC0-37985002419E}"/>
              </a:ext>
            </a:extLst>
          </p:cNvPr>
          <p:cNvSpPr/>
          <p:nvPr/>
        </p:nvSpPr>
        <p:spPr>
          <a:xfrm>
            <a:off x="-421394" y="1588605"/>
            <a:ext cx="8282609" cy="3269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B7005D0-4433-4CB0-AE7F-B8B6CC2F19BF}"/>
              </a:ext>
            </a:extLst>
          </p:cNvPr>
          <p:cNvSpPr/>
          <p:nvPr/>
        </p:nvSpPr>
        <p:spPr>
          <a:xfrm>
            <a:off x="163367" y="1724863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Editar pieza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C287AFD-1E8C-4E83-A875-F709E3A73A4E}"/>
              </a:ext>
            </a:extLst>
          </p:cNvPr>
          <p:cNvSpPr/>
          <p:nvPr/>
        </p:nvSpPr>
        <p:spPr>
          <a:xfrm>
            <a:off x="163367" y="27535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F455337-3C3E-4FC3-B7E3-6663BC64CA83}"/>
              </a:ext>
            </a:extLst>
          </p:cNvPr>
          <p:cNvSpPr/>
          <p:nvPr/>
        </p:nvSpPr>
        <p:spPr>
          <a:xfrm>
            <a:off x="141830" y="3156714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Precio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3DB0475-7353-46C9-BAAA-72F09D9CBE8A}"/>
              </a:ext>
            </a:extLst>
          </p:cNvPr>
          <p:cNvSpPr/>
          <p:nvPr/>
        </p:nvSpPr>
        <p:spPr>
          <a:xfrm>
            <a:off x="141830" y="347020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9488CA3-0176-4D2C-A86A-2288C38C73E5}"/>
              </a:ext>
            </a:extLst>
          </p:cNvPr>
          <p:cNvSpPr/>
          <p:nvPr/>
        </p:nvSpPr>
        <p:spPr>
          <a:xfrm>
            <a:off x="163367" y="2468225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de la pieza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080D7AD-A4E0-450B-A435-FE8364E0A335}"/>
              </a:ext>
            </a:extLst>
          </p:cNvPr>
          <p:cNvSpPr/>
          <p:nvPr/>
        </p:nvSpPr>
        <p:spPr>
          <a:xfrm>
            <a:off x="5133247" y="387709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6C8EE33-F633-456D-B090-FC7BDF46B75F}"/>
              </a:ext>
            </a:extLst>
          </p:cNvPr>
          <p:cNvCxnSpPr>
            <a:cxnSpLocks/>
          </p:cNvCxnSpPr>
          <p:nvPr/>
        </p:nvCxnSpPr>
        <p:spPr>
          <a:xfrm>
            <a:off x="6639339" y="2151822"/>
            <a:ext cx="1489637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3150A2ED-C4EC-4E05-830F-D612D0DA56FF}"/>
              </a:ext>
            </a:extLst>
          </p:cNvPr>
          <p:cNvSpPr/>
          <p:nvPr/>
        </p:nvSpPr>
        <p:spPr>
          <a:xfrm>
            <a:off x="5745652" y="4927741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337358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pieza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483704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92785" y="218391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92785" y="291775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305637" y="359858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305637" y="429681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38333" y="501781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6C396E-688F-468F-A311-9C14432AF86C}"/>
              </a:ext>
            </a:extLst>
          </p:cNvPr>
          <p:cNvSpPr/>
          <p:nvPr/>
        </p:nvSpPr>
        <p:spPr>
          <a:xfrm>
            <a:off x="1245705" y="2068997"/>
            <a:ext cx="8282609" cy="2864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3FF7FC8-5CD9-4BD1-B1A6-BF00857983E9}"/>
              </a:ext>
            </a:extLst>
          </p:cNvPr>
          <p:cNvCxnSpPr>
            <a:cxnSpLocks/>
          </p:cNvCxnSpPr>
          <p:nvPr/>
        </p:nvCxnSpPr>
        <p:spPr>
          <a:xfrm flipV="1">
            <a:off x="6095999" y="1828800"/>
            <a:ext cx="149091" cy="34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D07A5C-BFDA-415A-9DF1-8FC0B2D0F731}"/>
              </a:ext>
            </a:extLst>
          </p:cNvPr>
          <p:cNvSpPr/>
          <p:nvPr/>
        </p:nvSpPr>
        <p:spPr>
          <a:xfrm>
            <a:off x="1762539" y="2251634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pieza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2C3589A-730F-49A3-B278-63F0BC052C1F}"/>
              </a:ext>
            </a:extLst>
          </p:cNvPr>
          <p:cNvSpPr/>
          <p:nvPr/>
        </p:nvSpPr>
        <p:spPr>
          <a:xfrm>
            <a:off x="1762539" y="328032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5FF43A9-C626-4C29-BEE7-8B6EC1B4EAA4}"/>
              </a:ext>
            </a:extLst>
          </p:cNvPr>
          <p:cNvSpPr/>
          <p:nvPr/>
        </p:nvSpPr>
        <p:spPr>
          <a:xfrm>
            <a:off x="1741002" y="3683485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Precio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D9DCE1F3-3FC5-4C61-A3BD-D3162CB26E5E}"/>
              </a:ext>
            </a:extLst>
          </p:cNvPr>
          <p:cNvSpPr/>
          <p:nvPr/>
        </p:nvSpPr>
        <p:spPr>
          <a:xfrm>
            <a:off x="1741002" y="399697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3572F769-08FF-438E-9BA3-32969C488939}"/>
              </a:ext>
            </a:extLst>
          </p:cNvPr>
          <p:cNvSpPr/>
          <p:nvPr/>
        </p:nvSpPr>
        <p:spPr>
          <a:xfrm>
            <a:off x="1762539" y="2994996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0E9DB84-A813-4296-9724-2BA5BE4211B9}"/>
              </a:ext>
            </a:extLst>
          </p:cNvPr>
          <p:cNvSpPr/>
          <p:nvPr/>
        </p:nvSpPr>
        <p:spPr>
          <a:xfrm>
            <a:off x="6672471" y="4283771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0124DE2-1056-4106-8C65-58EDD19532FF}"/>
              </a:ext>
            </a:extLst>
          </p:cNvPr>
          <p:cNvSpPr/>
          <p:nvPr/>
        </p:nvSpPr>
        <p:spPr>
          <a:xfrm>
            <a:off x="5745652" y="4927741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332468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F04A-5A90-40C5-8C12-C2B97930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Crear solicitud de compra</a:t>
            </a:r>
          </a:p>
        </p:txBody>
      </p:sp>
    </p:spTree>
    <p:extLst>
      <p:ext uri="{BB962C8B-B14F-4D97-AF65-F5344CB8AC3E}">
        <p14:creationId xmlns:p14="http://schemas.microsoft.com/office/powerpoint/2010/main" val="46472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Detalles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7D9DD42-8A2D-4922-9DEB-35072E6EE507}"/>
              </a:ext>
            </a:extLst>
          </p:cNvPr>
          <p:cNvSpPr/>
          <p:nvPr/>
        </p:nvSpPr>
        <p:spPr>
          <a:xfrm>
            <a:off x="596345" y="2547731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pieza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Crear solicitud de compra 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37B7C2D-C7E8-402C-9D61-822934663C0D}"/>
              </a:ext>
            </a:extLst>
          </p:cNvPr>
          <p:cNvSpPr/>
          <p:nvPr/>
        </p:nvSpPr>
        <p:spPr>
          <a:xfrm>
            <a:off x="596346" y="2881520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92AF910-C560-483A-91CA-CCDB3AC2F258}"/>
              </a:ext>
            </a:extLst>
          </p:cNvPr>
          <p:cNvSpPr/>
          <p:nvPr/>
        </p:nvSpPr>
        <p:spPr>
          <a:xfrm>
            <a:off x="596345" y="3134967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pieza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CCEF1C5-6451-45BF-910E-5212592EA1EF}"/>
              </a:ext>
            </a:extLst>
          </p:cNvPr>
          <p:cNvSpPr/>
          <p:nvPr/>
        </p:nvSpPr>
        <p:spPr>
          <a:xfrm>
            <a:off x="2696816" y="2888974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8F3D02DC-614E-413E-9FC1-D9853094E818}"/>
              </a:ext>
            </a:extLst>
          </p:cNvPr>
          <p:cNvSpPr/>
          <p:nvPr/>
        </p:nvSpPr>
        <p:spPr>
          <a:xfrm>
            <a:off x="3294822" y="2574460"/>
            <a:ext cx="1089993" cy="238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Precio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EC90EF5-C902-4346-8BDD-FDADBE2C937B}"/>
              </a:ext>
            </a:extLst>
          </p:cNvPr>
          <p:cNvSpPr/>
          <p:nvPr/>
        </p:nvSpPr>
        <p:spPr>
          <a:xfrm>
            <a:off x="3294822" y="2886903"/>
            <a:ext cx="1089993" cy="22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839C422-6761-4C43-B9B0-8203E0DDE06F}"/>
              </a:ext>
            </a:extLst>
          </p:cNvPr>
          <p:cNvSpPr/>
          <p:nvPr/>
        </p:nvSpPr>
        <p:spPr>
          <a:xfrm>
            <a:off x="5809427" y="2574000"/>
            <a:ext cx="1384854" cy="238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Código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D5E2D5A1-49F5-4C87-844D-D01BFF0028B8}"/>
              </a:ext>
            </a:extLst>
          </p:cNvPr>
          <p:cNvSpPr/>
          <p:nvPr/>
        </p:nvSpPr>
        <p:spPr>
          <a:xfrm>
            <a:off x="5804450" y="2881263"/>
            <a:ext cx="1368285" cy="245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18C498D-35A4-4B0A-A486-3C707F272DD8}"/>
              </a:ext>
            </a:extLst>
          </p:cNvPr>
          <p:cNvSpPr/>
          <p:nvPr/>
        </p:nvSpPr>
        <p:spPr>
          <a:xfrm>
            <a:off x="7374005" y="2440894"/>
            <a:ext cx="897838" cy="854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Numero de compra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6231FEE-84F6-4093-8BC1-8296A495D91D}"/>
              </a:ext>
            </a:extLst>
          </p:cNvPr>
          <p:cNvSpPr/>
          <p:nvPr/>
        </p:nvSpPr>
        <p:spPr>
          <a:xfrm>
            <a:off x="8473113" y="2459554"/>
            <a:ext cx="1457742" cy="507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 compromiso 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511C81CD-7510-4847-BABE-0F46818C8CFE}"/>
              </a:ext>
            </a:extLst>
          </p:cNvPr>
          <p:cNvSpPr/>
          <p:nvPr/>
        </p:nvSpPr>
        <p:spPr>
          <a:xfrm>
            <a:off x="7374005" y="3397176"/>
            <a:ext cx="897838" cy="261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BBF6C632-E82D-43AA-9E25-AF583D1CD034}"/>
              </a:ext>
            </a:extLst>
          </p:cNvPr>
          <p:cNvSpPr/>
          <p:nvPr/>
        </p:nvSpPr>
        <p:spPr>
          <a:xfrm>
            <a:off x="8473113" y="3169051"/>
            <a:ext cx="1457742" cy="166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A659680-5E9D-4DA4-9862-6270124CBCF6}"/>
              </a:ext>
            </a:extLst>
          </p:cNvPr>
          <p:cNvSpPr/>
          <p:nvPr/>
        </p:nvSpPr>
        <p:spPr>
          <a:xfrm>
            <a:off x="10429460" y="3514730"/>
            <a:ext cx="1303683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9AED073-EF1C-46FC-90D0-8DD70709FFCC}"/>
              </a:ext>
            </a:extLst>
          </p:cNvPr>
          <p:cNvCxnSpPr>
            <a:cxnSpLocks/>
          </p:cNvCxnSpPr>
          <p:nvPr/>
        </p:nvCxnSpPr>
        <p:spPr>
          <a:xfrm>
            <a:off x="344554" y="4331390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10429459" y="1316935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Finalizar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8EAA81-57B8-4F8C-ABD3-CC1A4174C6E0}"/>
              </a:ext>
            </a:extLst>
          </p:cNvPr>
          <p:cNvSpPr/>
          <p:nvPr/>
        </p:nvSpPr>
        <p:spPr>
          <a:xfrm>
            <a:off x="4526460" y="2568025"/>
            <a:ext cx="1089993" cy="238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Cantidad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C01F2A9-D713-4011-8A96-5F982919AD75}"/>
              </a:ext>
            </a:extLst>
          </p:cNvPr>
          <p:cNvSpPr/>
          <p:nvPr/>
        </p:nvSpPr>
        <p:spPr>
          <a:xfrm>
            <a:off x="4538043" y="2893943"/>
            <a:ext cx="1089993" cy="22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51CF8AD-A84B-4A07-9FAF-1F72025BAFB4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074502" y="1815445"/>
            <a:ext cx="886239" cy="3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C20C024-FE45-4EEE-AA0C-8E637AD43CC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3074502" y="1899201"/>
            <a:ext cx="897837" cy="110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A6DEF79-0933-484A-9C8C-CE9B5272F5F9}"/>
              </a:ext>
            </a:extLst>
          </p:cNvPr>
          <p:cNvSpPr/>
          <p:nvPr/>
        </p:nvSpPr>
        <p:spPr>
          <a:xfrm>
            <a:off x="4022026" y="1681990"/>
            <a:ext cx="1484243" cy="35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Cajas </a:t>
            </a:r>
            <a:r>
              <a:rPr lang="es-MX" dirty="0" err="1"/>
              <a:t>Select</a:t>
            </a:r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C08DC95-0EA0-42DB-97D2-310C226968EC}"/>
              </a:ext>
            </a:extLst>
          </p:cNvPr>
          <p:cNvSpPr/>
          <p:nvPr/>
        </p:nvSpPr>
        <p:spPr>
          <a:xfrm>
            <a:off x="2073961" y="4481323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00D8512-EE8C-4C64-B1D8-FFC4B14C3039}"/>
              </a:ext>
            </a:extLst>
          </p:cNvPr>
          <p:cNvSpPr/>
          <p:nvPr/>
        </p:nvSpPr>
        <p:spPr>
          <a:xfrm>
            <a:off x="487015" y="4481323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EFCC37F-5790-4B2E-BF8E-BD68515230CA}"/>
              </a:ext>
            </a:extLst>
          </p:cNvPr>
          <p:cNvSpPr/>
          <p:nvPr/>
        </p:nvSpPr>
        <p:spPr>
          <a:xfrm>
            <a:off x="3197077" y="4473041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D4B7E00-0CAA-4028-B433-37D7676F9998}"/>
              </a:ext>
            </a:extLst>
          </p:cNvPr>
          <p:cNvSpPr/>
          <p:nvPr/>
        </p:nvSpPr>
        <p:spPr>
          <a:xfrm>
            <a:off x="4832012" y="4466832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AFCC1B6-3049-4010-AC89-B3E20B72A777}"/>
              </a:ext>
            </a:extLst>
          </p:cNvPr>
          <p:cNvSpPr/>
          <p:nvPr/>
        </p:nvSpPr>
        <p:spPr>
          <a:xfrm>
            <a:off x="6115878" y="4458550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956DB1F-2337-43EE-9876-DBA343D7B7C9}"/>
              </a:ext>
            </a:extLst>
          </p:cNvPr>
          <p:cNvSpPr/>
          <p:nvPr/>
        </p:nvSpPr>
        <p:spPr>
          <a:xfrm>
            <a:off x="7399744" y="4453142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3297559-7707-4F75-BA2A-41CCCE1EEDCC}"/>
              </a:ext>
            </a:extLst>
          </p:cNvPr>
          <p:cNvSpPr/>
          <p:nvPr/>
        </p:nvSpPr>
        <p:spPr>
          <a:xfrm>
            <a:off x="4396448" y="4481323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F3DC42F-A273-4093-874F-10DFA78ECFFC}"/>
              </a:ext>
            </a:extLst>
          </p:cNvPr>
          <p:cNvSpPr/>
          <p:nvPr/>
        </p:nvSpPr>
        <p:spPr>
          <a:xfrm>
            <a:off x="10429458" y="4768484"/>
            <a:ext cx="1303683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Quitar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8E8B81E-BD29-492B-8809-4F7E8D8CCF08}"/>
              </a:ext>
            </a:extLst>
          </p:cNvPr>
          <p:cNvSpPr/>
          <p:nvPr/>
        </p:nvSpPr>
        <p:spPr>
          <a:xfrm>
            <a:off x="487015" y="4850503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3A5944D-5DF3-43D3-BDD2-89A66BECDD66}"/>
              </a:ext>
            </a:extLst>
          </p:cNvPr>
          <p:cNvSpPr/>
          <p:nvPr/>
        </p:nvSpPr>
        <p:spPr>
          <a:xfrm>
            <a:off x="2073961" y="4868333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FE9141F-70A1-4C64-B8F3-E2211A476007}"/>
              </a:ext>
            </a:extLst>
          </p:cNvPr>
          <p:cNvSpPr/>
          <p:nvPr/>
        </p:nvSpPr>
        <p:spPr>
          <a:xfrm>
            <a:off x="3203710" y="4849663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38259DFA-9441-40CB-BA14-4BD5A7B26FDD}"/>
              </a:ext>
            </a:extLst>
          </p:cNvPr>
          <p:cNvSpPr/>
          <p:nvPr/>
        </p:nvSpPr>
        <p:spPr>
          <a:xfrm>
            <a:off x="4855238" y="4893287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7B664FF2-EE94-4457-9CAE-84E079E6354B}"/>
              </a:ext>
            </a:extLst>
          </p:cNvPr>
          <p:cNvSpPr/>
          <p:nvPr/>
        </p:nvSpPr>
        <p:spPr>
          <a:xfrm>
            <a:off x="6096000" y="4874729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90264E40-AC35-4FB5-84BB-61A1C8C19A5E}"/>
              </a:ext>
            </a:extLst>
          </p:cNvPr>
          <p:cNvSpPr/>
          <p:nvPr/>
        </p:nvSpPr>
        <p:spPr>
          <a:xfrm>
            <a:off x="7398438" y="4883170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268517F-2ED4-4614-BF58-B6FFBBF35443}"/>
              </a:ext>
            </a:extLst>
          </p:cNvPr>
          <p:cNvSpPr/>
          <p:nvPr/>
        </p:nvSpPr>
        <p:spPr>
          <a:xfrm>
            <a:off x="10284498" y="2452024"/>
            <a:ext cx="1457742" cy="507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Avisar antes de 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0EA0286C-7E76-4AAC-B334-D29B3B7594B2}"/>
              </a:ext>
            </a:extLst>
          </p:cNvPr>
          <p:cNvSpPr/>
          <p:nvPr/>
        </p:nvSpPr>
        <p:spPr>
          <a:xfrm>
            <a:off x="10284498" y="3153737"/>
            <a:ext cx="1472659" cy="192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8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C9DE-44C0-46DD-9708-67C482DD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Editar solicitud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956B7-5CB4-4F13-93FA-77F88648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49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Detalles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Editar solicitud de compra 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9AED073-EF1C-46FC-90D0-8DD70709FFCC}"/>
              </a:ext>
            </a:extLst>
          </p:cNvPr>
          <p:cNvCxnSpPr>
            <a:cxnSpLocks/>
          </p:cNvCxnSpPr>
          <p:nvPr/>
        </p:nvCxnSpPr>
        <p:spPr>
          <a:xfrm>
            <a:off x="344554" y="4331390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3320497" y="1211974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723A46-0E75-4DCE-B6EF-83EA662208EF}"/>
              </a:ext>
            </a:extLst>
          </p:cNvPr>
          <p:cNvSpPr/>
          <p:nvPr/>
        </p:nvSpPr>
        <p:spPr>
          <a:xfrm>
            <a:off x="854762" y="2316647"/>
            <a:ext cx="10548733" cy="3975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13663E-6576-4FC7-A271-3D1566DDA926}"/>
              </a:ext>
            </a:extLst>
          </p:cNvPr>
          <p:cNvSpPr/>
          <p:nvPr/>
        </p:nvSpPr>
        <p:spPr>
          <a:xfrm>
            <a:off x="987286" y="2446309"/>
            <a:ext cx="10137913" cy="567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solicitud a editar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A56FF82-992B-4EDF-A057-B11C302FDEBA}"/>
              </a:ext>
            </a:extLst>
          </p:cNvPr>
          <p:cNvSpPr/>
          <p:nvPr/>
        </p:nvSpPr>
        <p:spPr>
          <a:xfrm>
            <a:off x="2613986" y="3361734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5DEAF405-B307-4B5B-8764-C7E953A692AE}"/>
              </a:ext>
            </a:extLst>
          </p:cNvPr>
          <p:cNvSpPr/>
          <p:nvPr/>
        </p:nvSpPr>
        <p:spPr>
          <a:xfrm>
            <a:off x="1027040" y="3361734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40459D9F-377F-48E5-9710-124021B44518}"/>
              </a:ext>
            </a:extLst>
          </p:cNvPr>
          <p:cNvSpPr/>
          <p:nvPr/>
        </p:nvSpPr>
        <p:spPr>
          <a:xfrm>
            <a:off x="3737102" y="3353452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3B590A02-0542-466E-83F9-09654A1D7C3A}"/>
              </a:ext>
            </a:extLst>
          </p:cNvPr>
          <p:cNvSpPr/>
          <p:nvPr/>
        </p:nvSpPr>
        <p:spPr>
          <a:xfrm>
            <a:off x="5372037" y="3347243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21321F88-FF71-40AB-B84D-E46E99B3CD09}"/>
              </a:ext>
            </a:extLst>
          </p:cNvPr>
          <p:cNvSpPr/>
          <p:nvPr/>
        </p:nvSpPr>
        <p:spPr>
          <a:xfrm>
            <a:off x="6655903" y="3338961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BDB42B45-23B2-4B28-9A1D-E3B4DF55C47F}"/>
              </a:ext>
            </a:extLst>
          </p:cNvPr>
          <p:cNvSpPr/>
          <p:nvPr/>
        </p:nvSpPr>
        <p:spPr>
          <a:xfrm>
            <a:off x="7939769" y="3333553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D86989F5-418B-4018-B87E-F5922190580A}"/>
              </a:ext>
            </a:extLst>
          </p:cNvPr>
          <p:cNvSpPr/>
          <p:nvPr/>
        </p:nvSpPr>
        <p:spPr>
          <a:xfrm>
            <a:off x="4936473" y="3361734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F04EE78E-0AF7-454A-AAAA-1F7258DC1D42}"/>
              </a:ext>
            </a:extLst>
          </p:cNvPr>
          <p:cNvSpPr/>
          <p:nvPr/>
        </p:nvSpPr>
        <p:spPr>
          <a:xfrm>
            <a:off x="10067492" y="4217498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Seleccionar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3D0C737-AE8E-43EC-A3CE-E3EFBDF85DB2}"/>
              </a:ext>
            </a:extLst>
          </p:cNvPr>
          <p:cNvSpPr/>
          <p:nvPr/>
        </p:nvSpPr>
        <p:spPr>
          <a:xfrm>
            <a:off x="1027040" y="3730914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BA423A41-5CC6-4308-9FA9-8C16E1C9EB27}"/>
              </a:ext>
            </a:extLst>
          </p:cNvPr>
          <p:cNvSpPr/>
          <p:nvPr/>
        </p:nvSpPr>
        <p:spPr>
          <a:xfrm>
            <a:off x="2613986" y="3748744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275E854E-626B-4BC9-973E-0D31E60A3146}"/>
              </a:ext>
            </a:extLst>
          </p:cNvPr>
          <p:cNvSpPr/>
          <p:nvPr/>
        </p:nvSpPr>
        <p:spPr>
          <a:xfrm>
            <a:off x="3743735" y="3730074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61C3FB1E-A688-4281-810F-0124A65CD990}"/>
              </a:ext>
            </a:extLst>
          </p:cNvPr>
          <p:cNvSpPr/>
          <p:nvPr/>
        </p:nvSpPr>
        <p:spPr>
          <a:xfrm>
            <a:off x="5395263" y="3773698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6562962-916B-4CFB-AD87-8EE8BCB9ABDA}"/>
              </a:ext>
            </a:extLst>
          </p:cNvPr>
          <p:cNvSpPr/>
          <p:nvPr/>
        </p:nvSpPr>
        <p:spPr>
          <a:xfrm>
            <a:off x="6636025" y="3755140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94CBE7EB-E718-429E-BB08-6580E5027A03}"/>
              </a:ext>
            </a:extLst>
          </p:cNvPr>
          <p:cNvSpPr/>
          <p:nvPr/>
        </p:nvSpPr>
        <p:spPr>
          <a:xfrm>
            <a:off x="7938463" y="3763581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87E86952-DC10-4604-9E4F-C651339F5502}"/>
              </a:ext>
            </a:extLst>
          </p:cNvPr>
          <p:cNvSpPr/>
          <p:nvPr/>
        </p:nvSpPr>
        <p:spPr>
          <a:xfrm>
            <a:off x="2612680" y="4852603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450E844C-9769-4CA9-B840-A81CE5ED8CAB}"/>
              </a:ext>
            </a:extLst>
          </p:cNvPr>
          <p:cNvSpPr/>
          <p:nvPr/>
        </p:nvSpPr>
        <p:spPr>
          <a:xfrm>
            <a:off x="1025734" y="4852603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11DC31E-879A-4A15-A57A-1F900CDFE571}"/>
              </a:ext>
            </a:extLst>
          </p:cNvPr>
          <p:cNvSpPr/>
          <p:nvPr/>
        </p:nvSpPr>
        <p:spPr>
          <a:xfrm>
            <a:off x="3735796" y="4844321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866DBA4-856E-4F31-BA69-73AF44F24A4F}"/>
              </a:ext>
            </a:extLst>
          </p:cNvPr>
          <p:cNvSpPr/>
          <p:nvPr/>
        </p:nvSpPr>
        <p:spPr>
          <a:xfrm>
            <a:off x="5370731" y="4838112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63EF0291-8593-48AA-A5CA-AF93AE64E435}"/>
              </a:ext>
            </a:extLst>
          </p:cNvPr>
          <p:cNvSpPr/>
          <p:nvPr/>
        </p:nvSpPr>
        <p:spPr>
          <a:xfrm>
            <a:off x="6654597" y="4829830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5F38D31-BBBE-45EF-BDEE-54054054C17F}"/>
              </a:ext>
            </a:extLst>
          </p:cNvPr>
          <p:cNvSpPr/>
          <p:nvPr/>
        </p:nvSpPr>
        <p:spPr>
          <a:xfrm>
            <a:off x="7938463" y="4824422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3F5B5EC-E0CE-4329-B84F-DC5A9C0F7F1E}"/>
              </a:ext>
            </a:extLst>
          </p:cNvPr>
          <p:cNvSpPr/>
          <p:nvPr/>
        </p:nvSpPr>
        <p:spPr>
          <a:xfrm>
            <a:off x="4935167" y="4852603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3CA46BB7-0CFD-4C52-ACF6-51A329BF0C0A}"/>
              </a:ext>
            </a:extLst>
          </p:cNvPr>
          <p:cNvSpPr/>
          <p:nvPr/>
        </p:nvSpPr>
        <p:spPr>
          <a:xfrm>
            <a:off x="10053425" y="5604643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Seleccionar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5BD3D41D-E1CF-4353-A62B-E082FCABAE6B}"/>
              </a:ext>
            </a:extLst>
          </p:cNvPr>
          <p:cNvSpPr/>
          <p:nvPr/>
        </p:nvSpPr>
        <p:spPr>
          <a:xfrm>
            <a:off x="1025734" y="5221783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B3545881-5D10-4BB0-88D6-549BEB7AEB37}"/>
              </a:ext>
            </a:extLst>
          </p:cNvPr>
          <p:cNvSpPr/>
          <p:nvPr/>
        </p:nvSpPr>
        <p:spPr>
          <a:xfrm>
            <a:off x="2612680" y="5239613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9FAE2DA-F824-49E7-8B57-05D9AC8FA1B3}"/>
              </a:ext>
            </a:extLst>
          </p:cNvPr>
          <p:cNvSpPr/>
          <p:nvPr/>
        </p:nvSpPr>
        <p:spPr>
          <a:xfrm>
            <a:off x="3742429" y="5220943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00A69515-27F0-45A7-86D9-EC29DEBE8F04}"/>
              </a:ext>
            </a:extLst>
          </p:cNvPr>
          <p:cNvSpPr/>
          <p:nvPr/>
        </p:nvSpPr>
        <p:spPr>
          <a:xfrm>
            <a:off x="5393957" y="5264567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938ABE96-E20F-4436-94FA-FF8062475A81}"/>
              </a:ext>
            </a:extLst>
          </p:cNvPr>
          <p:cNvSpPr/>
          <p:nvPr/>
        </p:nvSpPr>
        <p:spPr>
          <a:xfrm>
            <a:off x="6634719" y="5246009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75A474E0-7BA6-4A40-972A-F6191547A9C3}"/>
              </a:ext>
            </a:extLst>
          </p:cNvPr>
          <p:cNvSpPr/>
          <p:nvPr/>
        </p:nvSpPr>
        <p:spPr>
          <a:xfrm>
            <a:off x="7937157" y="5254450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8A9E2030-D9EA-4DD8-AB2E-9604C041E99F}"/>
              </a:ext>
            </a:extLst>
          </p:cNvPr>
          <p:cNvCxnSpPr>
            <a:cxnSpLocks/>
          </p:cNvCxnSpPr>
          <p:nvPr/>
        </p:nvCxnSpPr>
        <p:spPr>
          <a:xfrm flipV="1">
            <a:off x="4320209" y="1731892"/>
            <a:ext cx="0" cy="8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0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Detalles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Editar solicitud de compra 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9AED073-EF1C-46FC-90D0-8DD70709FFCC}"/>
              </a:ext>
            </a:extLst>
          </p:cNvPr>
          <p:cNvCxnSpPr>
            <a:cxnSpLocks/>
          </p:cNvCxnSpPr>
          <p:nvPr/>
        </p:nvCxnSpPr>
        <p:spPr>
          <a:xfrm>
            <a:off x="344554" y="4331390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3320497" y="1211974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87E86952-DC10-4604-9E4F-C651339F5502}"/>
              </a:ext>
            </a:extLst>
          </p:cNvPr>
          <p:cNvSpPr/>
          <p:nvPr/>
        </p:nvSpPr>
        <p:spPr>
          <a:xfrm>
            <a:off x="2612680" y="4852603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450E844C-9769-4CA9-B840-A81CE5ED8CAB}"/>
              </a:ext>
            </a:extLst>
          </p:cNvPr>
          <p:cNvSpPr/>
          <p:nvPr/>
        </p:nvSpPr>
        <p:spPr>
          <a:xfrm>
            <a:off x="1025734" y="4852603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11DC31E-879A-4A15-A57A-1F900CDFE571}"/>
              </a:ext>
            </a:extLst>
          </p:cNvPr>
          <p:cNvSpPr/>
          <p:nvPr/>
        </p:nvSpPr>
        <p:spPr>
          <a:xfrm>
            <a:off x="3735796" y="4844321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866DBA4-856E-4F31-BA69-73AF44F24A4F}"/>
              </a:ext>
            </a:extLst>
          </p:cNvPr>
          <p:cNvSpPr/>
          <p:nvPr/>
        </p:nvSpPr>
        <p:spPr>
          <a:xfrm>
            <a:off x="5370731" y="4838112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63EF0291-8593-48AA-A5CA-AF93AE64E435}"/>
              </a:ext>
            </a:extLst>
          </p:cNvPr>
          <p:cNvSpPr/>
          <p:nvPr/>
        </p:nvSpPr>
        <p:spPr>
          <a:xfrm>
            <a:off x="6654597" y="4829830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5F38D31-BBBE-45EF-BDEE-54054054C17F}"/>
              </a:ext>
            </a:extLst>
          </p:cNvPr>
          <p:cNvSpPr/>
          <p:nvPr/>
        </p:nvSpPr>
        <p:spPr>
          <a:xfrm>
            <a:off x="7938463" y="4824422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3F5B5EC-E0CE-4329-B84F-DC5A9C0F7F1E}"/>
              </a:ext>
            </a:extLst>
          </p:cNvPr>
          <p:cNvSpPr/>
          <p:nvPr/>
        </p:nvSpPr>
        <p:spPr>
          <a:xfrm>
            <a:off x="4935167" y="4852603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3CA46BB7-0CFD-4C52-ACF6-51A329BF0C0A}"/>
              </a:ext>
            </a:extLst>
          </p:cNvPr>
          <p:cNvSpPr/>
          <p:nvPr/>
        </p:nvSpPr>
        <p:spPr>
          <a:xfrm>
            <a:off x="10218235" y="4941396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5BD3D41D-E1CF-4353-A62B-E082FCABAE6B}"/>
              </a:ext>
            </a:extLst>
          </p:cNvPr>
          <p:cNvSpPr/>
          <p:nvPr/>
        </p:nvSpPr>
        <p:spPr>
          <a:xfrm>
            <a:off x="1025734" y="5221783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B3545881-5D10-4BB0-88D6-549BEB7AEB37}"/>
              </a:ext>
            </a:extLst>
          </p:cNvPr>
          <p:cNvSpPr/>
          <p:nvPr/>
        </p:nvSpPr>
        <p:spPr>
          <a:xfrm>
            <a:off x="2612680" y="5239613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9FAE2DA-F824-49E7-8B57-05D9AC8FA1B3}"/>
              </a:ext>
            </a:extLst>
          </p:cNvPr>
          <p:cNvSpPr/>
          <p:nvPr/>
        </p:nvSpPr>
        <p:spPr>
          <a:xfrm>
            <a:off x="3742429" y="5220943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00A69515-27F0-45A7-86D9-EC29DEBE8F04}"/>
              </a:ext>
            </a:extLst>
          </p:cNvPr>
          <p:cNvSpPr/>
          <p:nvPr/>
        </p:nvSpPr>
        <p:spPr>
          <a:xfrm>
            <a:off x="5393957" y="5264567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938ABE96-E20F-4436-94FA-FF8062475A81}"/>
              </a:ext>
            </a:extLst>
          </p:cNvPr>
          <p:cNvSpPr/>
          <p:nvPr/>
        </p:nvSpPr>
        <p:spPr>
          <a:xfrm>
            <a:off x="6634719" y="5246009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75A474E0-7BA6-4A40-972A-F6191547A9C3}"/>
              </a:ext>
            </a:extLst>
          </p:cNvPr>
          <p:cNvSpPr/>
          <p:nvPr/>
        </p:nvSpPr>
        <p:spPr>
          <a:xfrm>
            <a:off x="7937157" y="5254450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C95ADFF-5878-4416-A627-E6061047C560}"/>
              </a:ext>
            </a:extLst>
          </p:cNvPr>
          <p:cNvSpPr/>
          <p:nvPr/>
        </p:nvSpPr>
        <p:spPr>
          <a:xfrm>
            <a:off x="742122" y="2416889"/>
            <a:ext cx="10971205" cy="2224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AC2B1E9-89A8-4862-A6E5-A2E9C7DCE55D}"/>
              </a:ext>
            </a:extLst>
          </p:cNvPr>
          <p:cNvSpPr/>
          <p:nvPr/>
        </p:nvSpPr>
        <p:spPr>
          <a:xfrm>
            <a:off x="2613986" y="3361734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DE995F50-111D-4E3E-861C-A286022217DB}"/>
              </a:ext>
            </a:extLst>
          </p:cNvPr>
          <p:cNvSpPr/>
          <p:nvPr/>
        </p:nvSpPr>
        <p:spPr>
          <a:xfrm>
            <a:off x="1027040" y="3361734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B7728CE-7063-4B28-AB5F-667F4D444BEB}"/>
              </a:ext>
            </a:extLst>
          </p:cNvPr>
          <p:cNvSpPr/>
          <p:nvPr/>
        </p:nvSpPr>
        <p:spPr>
          <a:xfrm>
            <a:off x="3737102" y="3353452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D2C65FE-E35C-4BEC-8107-E54F0914EFFE}"/>
              </a:ext>
            </a:extLst>
          </p:cNvPr>
          <p:cNvSpPr/>
          <p:nvPr/>
        </p:nvSpPr>
        <p:spPr>
          <a:xfrm>
            <a:off x="5372037" y="3347243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B1578D0-A08F-4CF3-AE7F-9DD3998F84E8}"/>
              </a:ext>
            </a:extLst>
          </p:cNvPr>
          <p:cNvSpPr/>
          <p:nvPr/>
        </p:nvSpPr>
        <p:spPr>
          <a:xfrm>
            <a:off x="6655903" y="3338961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C5676AD-544C-46C7-80B6-F299C745C08B}"/>
              </a:ext>
            </a:extLst>
          </p:cNvPr>
          <p:cNvSpPr/>
          <p:nvPr/>
        </p:nvSpPr>
        <p:spPr>
          <a:xfrm>
            <a:off x="7939769" y="3333553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516FDFD-9D8A-421A-B20A-CC74344A6385}"/>
              </a:ext>
            </a:extLst>
          </p:cNvPr>
          <p:cNvSpPr/>
          <p:nvPr/>
        </p:nvSpPr>
        <p:spPr>
          <a:xfrm>
            <a:off x="4936473" y="3361734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ACEBBE2A-CEB8-446D-A7C5-982D4DEB3212}"/>
              </a:ext>
            </a:extLst>
          </p:cNvPr>
          <p:cNvSpPr/>
          <p:nvPr/>
        </p:nvSpPr>
        <p:spPr>
          <a:xfrm>
            <a:off x="10265526" y="3475548"/>
            <a:ext cx="1303683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D76A46E-3B50-43A4-842C-D6E34DE90D32}"/>
              </a:ext>
            </a:extLst>
          </p:cNvPr>
          <p:cNvSpPr/>
          <p:nvPr/>
        </p:nvSpPr>
        <p:spPr>
          <a:xfrm>
            <a:off x="1027040" y="3730914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BF23FB1-B781-4B76-8A79-6629D5319323}"/>
              </a:ext>
            </a:extLst>
          </p:cNvPr>
          <p:cNvSpPr/>
          <p:nvPr/>
        </p:nvSpPr>
        <p:spPr>
          <a:xfrm>
            <a:off x="2613986" y="3748744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4B94969-A38B-4E2A-BE85-12D96A128858}"/>
              </a:ext>
            </a:extLst>
          </p:cNvPr>
          <p:cNvSpPr/>
          <p:nvPr/>
        </p:nvSpPr>
        <p:spPr>
          <a:xfrm>
            <a:off x="3743735" y="3730074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52CF3048-CF32-4C91-A7EB-BAD71480A07D}"/>
              </a:ext>
            </a:extLst>
          </p:cNvPr>
          <p:cNvSpPr/>
          <p:nvPr/>
        </p:nvSpPr>
        <p:spPr>
          <a:xfrm>
            <a:off x="5395263" y="3773698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FD41AF5-B5C5-45F0-A2FB-C5319FD39058}"/>
              </a:ext>
            </a:extLst>
          </p:cNvPr>
          <p:cNvSpPr/>
          <p:nvPr/>
        </p:nvSpPr>
        <p:spPr>
          <a:xfrm>
            <a:off x="6636025" y="3755140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9FA904A5-D964-477C-9629-87DF4E37E6F1}"/>
              </a:ext>
            </a:extLst>
          </p:cNvPr>
          <p:cNvSpPr/>
          <p:nvPr/>
        </p:nvSpPr>
        <p:spPr>
          <a:xfrm>
            <a:off x="7938463" y="3763581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89CF73-3153-4359-9485-C2DF49A6FD59}"/>
              </a:ext>
            </a:extLst>
          </p:cNvPr>
          <p:cNvSpPr/>
          <p:nvPr/>
        </p:nvSpPr>
        <p:spPr>
          <a:xfrm>
            <a:off x="1025734" y="2526610"/>
            <a:ext cx="5825640" cy="31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Editar información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F12BE95E-80B4-429B-A16D-C027311C254A}"/>
              </a:ext>
            </a:extLst>
          </p:cNvPr>
          <p:cNvCxnSpPr>
            <a:cxnSpLocks/>
          </p:cNvCxnSpPr>
          <p:nvPr/>
        </p:nvCxnSpPr>
        <p:spPr>
          <a:xfrm>
            <a:off x="10145849" y="4518299"/>
            <a:ext cx="601664" cy="42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A540219-0D6C-4FB1-8362-9315B878A6B0}"/>
              </a:ext>
            </a:extLst>
          </p:cNvPr>
          <p:cNvSpPr/>
          <p:nvPr/>
        </p:nvSpPr>
        <p:spPr>
          <a:xfrm>
            <a:off x="1007163" y="1822175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DD84D8A-F695-415D-8F2C-6DAC4EF2D9A0}"/>
              </a:ext>
            </a:extLst>
          </p:cNvPr>
          <p:cNvSpPr/>
          <p:nvPr/>
        </p:nvSpPr>
        <p:spPr>
          <a:xfrm>
            <a:off x="2915476" y="1855307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9B1EC4E-BA89-4CE7-ACF9-7A1276ED10BB}"/>
              </a:ext>
            </a:extLst>
          </p:cNvPr>
          <p:cNvSpPr/>
          <p:nvPr/>
        </p:nvSpPr>
        <p:spPr>
          <a:xfrm>
            <a:off x="4923182" y="1855307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BDF983A-BC59-4D97-8743-A925D918FC1B}"/>
              </a:ext>
            </a:extLst>
          </p:cNvPr>
          <p:cNvSpPr/>
          <p:nvPr/>
        </p:nvSpPr>
        <p:spPr>
          <a:xfrm>
            <a:off x="1007163" y="3909392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A715C1E-DE0D-4105-A337-AC682A230F00}"/>
              </a:ext>
            </a:extLst>
          </p:cNvPr>
          <p:cNvSpPr/>
          <p:nvPr/>
        </p:nvSpPr>
        <p:spPr>
          <a:xfrm>
            <a:off x="2965172" y="3907735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C43EEF0-2FE1-46D4-9DED-CD2CD322B1EB}"/>
              </a:ext>
            </a:extLst>
          </p:cNvPr>
          <p:cNvSpPr/>
          <p:nvPr/>
        </p:nvSpPr>
        <p:spPr>
          <a:xfrm>
            <a:off x="4923181" y="3907735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79B2926-4C4C-4EBE-A874-DB1946E5B2FA}"/>
              </a:ext>
            </a:extLst>
          </p:cNvPr>
          <p:cNvSpPr/>
          <p:nvPr/>
        </p:nvSpPr>
        <p:spPr>
          <a:xfrm>
            <a:off x="1" y="0"/>
            <a:ext cx="1974573" cy="16863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68BC600-5149-418B-9640-B1720CC4F056}"/>
              </a:ext>
            </a:extLst>
          </p:cNvPr>
          <p:cNvSpPr/>
          <p:nvPr/>
        </p:nvSpPr>
        <p:spPr>
          <a:xfrm>
            <a:off x="-1" y="18222"/>
            <a:ext cx="1974573" cy="11280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98BD28C-A97F-4373-92B2-D105BE3CEBD8}"/>
              </a:ext>
            </a:extLst>
          </p:cNvPr>
          <p:cNvSpPr/>
          <p:nvPr/>
        </p:nvSpPr>
        <p:spPr>
          <a:xfrm>
            <a:off x="7911549" y="1697110"/>
            <a:ext cx="4028660" cy="4253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F00404F-961A-477E-BC14-A024488795FE}"/>
              </a:ext>
            </a:extLst>
          </p:cNvPr>
          <p:cNvSpPr/>
          <p:nvPr/>
        </p:nvSpPr>
        <p:spPr>
          <a:xfrm>
            <a:off x="8163340" y="1146315"/>
            <a:ext cx="3525078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NOTIFICACIONES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AA6EB76-2985-4BE6-985E-0DE573A03F2F}"/>
              </a:ext>
            </a:extLst>
          </p:cNvPr>
          <p:cNvSpPr/>
          <p:nvPr/>
        </p:nvSpPr>
        <p:spPr>
          <a:xfrm>
            <a:off x="755374" y="2932874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3994E-C672-4A20-9D7F-21AD02F0A1E6}"/>
              </a:ext>
            </a:extLst>
          </p:cNvPr>
          <p:cNvSpPr/>
          <p:nvPr/>
        </p:nvSpPr>
        <p:spPr>
          <a:xfrm>
            <a:off x="2653745" y="2921278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661DF2B-168F-48CC-A986-36D334A0CAFA}"/>
              </a:ext>
            </a:extLst>
          </p:cNvPr>
          <p:cNvSpPr/>
          <p:nvPr/>
        </p:nvSpPr>
        <p:spPr>
          <a:xfrm>
            <a:off x="4674703" y="2894774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4C7E94E-A064-4133-98A6-FB4AE66123AF}"/>
              </a:ext>
            </a:extLst>
          </p:cNvPr>
          <p:cNvSpPr/>
          <p:nvPr/>
        </p:nvSpPr>
        <p:spPr>
          <a:xfrm>
            <a:off x="4611754" y="5055703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9E558AA-7763-49F0-A6A6-26327B9C1888}"/>
              </a:ext>
            </a:extLst>
          </p:cNvPr>
          <p:cNvSpPr/>
          <p:nvPr/>
        </p:nvSpPr>
        <p:spPr>
          <a:xfrm>
            <a:off x="2653745" y="5055703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6D45346-6539-40E8-A693-583FD4214D3A}"/>
              </a:ext>
            </a:extLst>
          </p:cNvPr>
          <p:cNvSpPr/>
          <p:nvPr/>
        </p:nvSpPr>
        <p:spPr>
          <a:xfrm>
            <a:off x="695736" y="5075584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64433BA3-CC1E-4728-85D4-C6E620F539AF}"/>
              </a:ext>
            </a:extLst>
          </p:cNvPr>
          <p:cNvSpPr/>
          <p:nvPr/>
        </p:nvSpPr>
        <p:spPr>
          <a:xfrm>
            <a:off x="7633252" y="776906"/>
            <a:ext cx="3723859" cy="25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Configuración de la cuenta personal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36EB5DF-AB19-4C1B-AC57-F288CDE5E948}"/>
              </a:ext>
            </a:extLst>
          </p:cNvPr>
          <p:cNvCxnSpPr>
            <a:cxnSpLocks/>
          </p:cNvCxnSpPr>
          <p:nvPr/>
        </p:nvCxnSpPr>
        <p:spPr>
          <a:xfrm flipH="1" flipV="1">
            <a:off x="1974573" y="601318"/>
            <a:ext cx="1590260" cy="7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BB3DB81C-31EB-42EB-BAF2-2DEDED3468A9}"/>
              </a:ext>
            </a:extLst>
          </p:cNvPr>
          <p:cNvSpPr/>
          <p:nvPr/>
        </p:nvSpPr>
        <p:spPr>
          <a:xfrm>
            <a:off x="3607904" y="1286704"/>
            <a:ext cx="1315278" cy="21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Menú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3A68F954-9FAE-48EE-8223-76B532208669}"/>
              </a:ext>
            </a:extLst>
          </p:cNvPr>
          <p:cNvCxnSpPr>
            <a:cxnSpLocks/>
          </p:cNvCxnSpPr>
          <p:nvPr/>
        </p:nvCxnSpPr>
        <p:spPr>
          <a:xfrm flipH="1" flipV="1">
            <a:off x="2812773" y="381002"/>
            <a:ext cx="896179" cy="85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17F4FF20-F852-4F9A-B63C-D358C13EE516}"/>
              </a:ext>
            </a:extLst>
          </p:cNvPr>
          <p:cNvCxnSpPr>
            <a:cxnSpLocks/>
          </p:cNvCxnSpPr>
          <p:nvPr/>
        </p:nvCxnSpPr>
        <p:spPr>
          <a:xfrm flipV="1">
            <a:off x="4003812" y="423654"/>
            <a:ext cx="471282" cy="8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C284A-CAE7-4E61-8ACF-F6E56B50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actual </a:t>
            </a:r>
          </a:p>
        </p:txBody>
      </p:sp>
    </p:spTree>
    <p:extLst>
      <p:ext uri="{BB962C8B-B14F-4D97-AF65-F5344CB8AC3E}">
        <p14:creationId xmlns:p14="http://schemas.microsoft.com/office/powerpoint/2010/main" val="961834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Ver Reporte de estado actual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7206231" y="1296851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F1F71CC-2B26-45B7-961E-099A1C97D392}"/>
              </a:ext>
            </a:extLst>
          </p:cNvPr>
          <p:cNvSpPr/>
          <p:nvPr/>
        </p:nvSpPr>
        <p:spPr>
          <a:xfrm>
            <a:off x="3520106" y="1239016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260CEC7-F643-495C-B17D-9F9E4BB9076A}"/>
              </a:ext>
            </a:extLst>
          </p:cNvPr>
          <p:cNvSpPr/>
          <p:nvPr/>
        </p:nvSpPr>
        <p:spPr>
          <a:xfrm>
            <a:off x="5393957" y="1232452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FECACB9-9554-4245-8058-FC717F3C83D0}"/>
              </a:ext>
            </a:extLst>
          </p:cNvPr>
          <p:cNvSpPr/>
          <p:nvPr/>
        </p:nvSpPr>
        <p:spPr>
          <a:xfrm>
            <a:off x="3520105" y="1643321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B5935560-1FBB-40E1-919D-96CED1E624A2}"/>
              </a:ext>
            </a:extLst>
          </p:cNvPr>
          <p:cNvSpPr/>
          <p:nvPr/>
        </p:nvSpPr>
        <p:spPr>
          <a:xfrm>
            <a:off x="5388468" y="1616484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DC070E41-6071-450A-9E80-C23AB9FAA7C9}"/>
              </a:ext>
            </a:extLst>
          </p:cNvPr>
          <p:cNvSpPr/>
          <p:nvPr/>
        </p:nvSpPr>
        <p:spPr>
          <a:xfrm>
            <a:off x="2177116" y="2723940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BB817380-EFDA-4B51-881E-6B2794A3DE41}"/>
              </a:ext>
            </a:extLst>
          </p:cNvPr>
          <p:cNvSpPr/>
          <p:nvPr/>
        </p:nvSpPr>
        <p:spPr>
          <a:xfrm>
            <a:off x="590170" y="2723940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ECC6E2F0-7006-4472-9230-A25200196861}"/>
              </a:ext>
            </a:extLst>
          </p:cNvPr>
          <p:cNvSpPr/>
          <p:nvPr/>
        </p:nvSpPr>
        <p:spPr>
          <a:xfrm>
            <a:off x="3300232" y="2715658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6DFE46D5-C77E-4987-94A2-184BD137BBCB}"/>
              </a:ext>
            </a:extLst>
          </p:cNvPr>
          <p:cNvSpPr/>
          <p:nvPr/>
        </p:nvSpPr>
        <p:spPr>
          <a:xfrm>
            <a:off x="4935167" y="2709449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2BFEEC50-9B35-40DD-AE17-D8B2AD85CF77}"/>
              </a:ext>
            </a:extLst>
          </p:cNvPr>
          <p:cNvSpPr/>
          <p:nvPr/>
        </p:nvSpPr>
        <p:spPr>
          <a:xfrm>
            <a:off x="6219033" y="2701167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31F6546-04A3-423B-84DB-210EEBCD1178}"/>
              </a:ext>
            </a:extLst>
          </p:cNvPr>
          <p:cNvSpPr/>
          <p:nvPr/>
        </p:nvSpPr>
        <p:spPr>
          <a:xfrm>
            <a:off x="7502899" y="2695759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7F1E5D6C-61E0-4986-B874-20C84487196B}"/>
              </a:ext>
            </a:extLst>
          </p:cNvPr>
          <p:cNvSpPr/>
          <p:nvPr/>
        </p:nvSpPr>
        <p:spPr>
          <a:xfrm>
            <a:off x="4499603" y="2723940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7644DD76-C3F5-4106-B75C-52A5D8BBD9E3}"/>
              </a:ext>
            </a:extLst>
          </p:cNvPr>
          <p:cNvSpPr/>
          <p:nvPr/>
        </p:nvSpPr>
        <p:spPr>
          <a:xfrm>
            <a:off x="590170" y="3093120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FAE50D7F-5684-4272-967D-9D0DD8F987CA}"/>
              </a:ext>
            </a:extLst>
          </p:cNvPr>
          <p:cNvSpPr/>
          <p:nvPr/>
        </p:nvSpPr>
        <p:spPr>
          <a:xfrm>
            <a:off x="2177116" y="3110950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A13CA75C-A248-4DFF-BC43-23531C81515E}"/>
              </a:ext>
            </a:extLst>
          </p:cNvPr>
          <p:cNvSpPr/>
          <p:nvPr/>
        </p:nvSpPr>
        <p:spPr>
          <a:xfrm>
            <a:off x="3306865" y="3092280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1E8DC516-D6F2-40A8-AF9D-52647696CB75}"/>
              </a:ext>
            </a:extLst>
          </p:cNvPr>
          <p:cNvSpPr/>
          <p:nvPr/>
        </p:nvSpPr>
        <p:spPr>
          <a:xfrm>
            <a:off x="4958393" y="3135904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01508AD-949B-44D1-ACF8-FCCFB57BA75B}"/>
              </a:ext>
            </a:extLst>
          </p:cNvPr>
          <p:cNvSpPr/>
          <p:nvPr/>
        </p:nvSpPr>
        <p:spPr>
          <a:xfrm>
            <a:off x="6199155" y="3117346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49C9F8C4-1B8B-44AB-A401-3BB86EA42746}"/>
              </a:ext>
            </a:extLst>
          </p:cNvPr>
          <p:cNvSpPr/>
          <p:nvPr/>
        </p:nvSpPr>
        <p:spPr>
          <a:xfrm>
            <a:off x="7501593" y="3125787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E8C5233F-ADAB-40C3-A9C5-3A3937A10BB3}"/>
              </a:ext>
            </a:extLst>
          </p:cNvPr>
          <p:cNvSpPr/>
          <p:nvPr/>
        </p:nvSpPr>
        <p:spPr>
          <a:xfrm>
            <a:off x="9702026" y="2683348"/>
            <a:ext cx="1740443" cy="220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Estado actual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0DD3BE7C-2035-4DD0-89C4-EA2F18E0D675}"/>
              </a:ext>
            </a:extLst>
          </p:cNvPr>
          <p:cNvSpPr/>
          <p:nvPr/>
        </p:nvSpPr>
        <p:spPr>
          <a:xfrm>
            <a:off x="9702026" y="3076165"/>
            <a:ext cx="1697947" cy="262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7CD5B-D806-4190-A173-3EF36266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ganancias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81CC3-6467-499C-8F79-E87876C4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288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Ver Reporte de estado actual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10150529" y="1239016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F1F71CC-2B26-45B7-961E-099A1C97D392}"/>
              </a:ext>
            </a:extLst>
          </p:cNvPr>
          <p:cNvSpPr/>
          <p:nvPr/>
        </p:nvSpPr>
        <p:spPr>
          <a:xfrm>
            <a:off x="3520106" y="1239016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260CEC7-F643-495C-B17D-9F9E4BB9076A}"/>
              </a:ext>
            </a:extLst>
          </p:cNvPr>
          <p:cNvSpPr/>
          <p:nvPr/>
        </p:nvSpPr>
        <p:spPr>
          <a:xfrm>
            <a:off x="5393957" y="1232452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FECACB9-9554-4245-8058-FC717F3C83D0}"/>
              </a:ext>
            </a:extLst>
          </p:cNvPr>
          <p:cNvSpPr/>
          <p:nvPr/>
        </p:nvSpPr>
        <p:spPr>
          <a:xfrm>
            <a:off x="3520105" y="1643321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B5935560-1FBB-40E1-919D-96CED1E624A2}"/>
              </a:ext>
            </a:extLst>
          </p:cNvPr>
          <p:cNvSpPr/>
          <p:nvPr/>
        </p:nvSpPr>
        <p:spPr>
          <a:xfrm>
            <a:off x="5388468" y="1616484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DC070E41-6071-450A-9E80-C23AB9FAA7C9}"/>
              </a:ext>
            </a:extLst>
          </p:cNvPr>
          <p:cNvSpPr/>
          <p:nvPr/>
        </p:nvSpPr>
        <p:spPr>
          <a:xfrm>
            <a:off x="2177116" y="2723940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BB817380-EFDA-4B51-881E-6B2794A3DE41}"/>
              </a:ext>
            </a:extLst>
          </p:cNvPr>
          <p:cNvSpPr/>
          <p:nvPr/>
        </p:nvSpPr>
        <p:spPr>
          <a:xfrm>
            <a:off x="590170" y="2723940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ECC6E2F0-7006-4472-9230-A25200196861}"/>
              </a:ext>
            </a:extLst>
          </p:cNvPr>
          <p:cNvSpPr/>
          <p:nvPr/>
        </p:nvSpPr>
        <p:spPr>
          <a:xfrm>
            <a:off x="3300232" y="2715658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6DFE46D5-C77E-4987-94A2-184BD137BBCB}"/>
              </a:ext>
            </a:extLst>
          </p:cNvPr>
          <p:cNvSpPr/>
          <p:nvPr/>
        </p:nvSpPr>
        <p:spPr>
          <a:xfrm>
            <a:off x="4935167" y="2709449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2BFEEC50-9B35-40DD-AE17-D8B2AD85CF77}"/>
              </a:ext>
            </a:extLst>
          </p:cNvPr>
          <p:cNvSpPr/>
          <p:nvPr/>
        </p:nvSpPr>
        <p:spPr>
          <a:xfrm>
            <a:off x="6219033" y="2701167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31F6546-04A3-423B-84DB-210EEBCD1178}"/>
              </a:ext>
            </a:extLst>
          </p:cNvPr>
          <p:cNvSpPr/>
          <p:nvPr/>
        </p:nvSpPr>
        <p:spPr>
          <a:xfrm>
            <a:off x="7502899" y="2695759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7F1E5D6C-61E0-4986-B874-20C84487196B}"/>
              </a:ext>
            </a:extLst>
          </p:cNvPr>
          <p:cNvSpPr/>
          <p:nvPr/>
        </p:nvSpPr>
        <p:spPr>
          <a:xfrm>
            <a:off x="4499603" y="2723940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7644DD76-C3F5-4106-B75C-52A5D8BBD9E3}"/>
              </a:ext>
            </a:extLst>
          </p:cNvPr>
          <p:cNvSpPr/>
          <p:nvPr/>
        </p:nvSpPr>
        <p:spPr>
          <a:xfrm>
            <a:off x="590170" y="3093120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FAE50D7F-5684-4272-967D-9D0DD8F987CA}"/>
              </a:ext>
            </a:extLst>
          </p:cNvPr>
          <p:cNvSpPr/>
          <p:nvPr/>
        </p:nvSpPr>
        <p:spPr>
          <a:xfrm>
            <a:off x="2177116" y="3110950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A13CA75C-A248-4DFF-BC43-23531C81515E}"/>
              </a:ext>
            </a:extLst>
          </p:cNvPr>
          <p:cNvSpPr/>
          <p:nvPr/>
        </p:nvSpPr>
        <p:spPr>
          <a:xfrm>
            <a:off x="3306865" y="3092280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1E8DC516-D6F2-40A8-AF9D-52647696CB75}"/>
              </a:ext>
            </a:extLst>
          </p:cNvPr>
          <p:cNvSpPr/>
          <p:nvPr/>
        </p:nvSpPr>
        <p:spPr>
          <a:xfrm>
            <a:off x="4958393" y="3135904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01508AD-949B-44D1-ACF8-FCCFB57BA75B}"/>
              </a:ext>
            </a:extLst>
          </p:cNvPr>
          <p:cNvSpPr/>
          <p:nvPr/>
        </p:nvSpPr>
        <p:spPr>
          <a:xfrm>
            <a:off x="6199155" y="3117346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49C9F8C4-1B8B-44AB-A401-3BB86EA42746}"/>
              </a:ext>
            </a:extLst>
          </p:cNvPr>
          <p:cNvSpPr/>
          <p:nvPr/>
        </p:nvSpPr>
        <p:spPr>
          <a:xfrm>
            <a:off x="7501593" y="3125787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E8C5233F-ADAB-40C3-A9C5-3A3937A10BB3}"/>
              </a:ext>
            </a:extLst>
          </p:cNvPr>
          <p:cNvSpPr/>
          <p:nvPr/>
        </p:nvSpPr>
        <p:spPr>
          <a:xfrm>
            <a:off x="9702026" y="2683348"/>
            <a:ext cx="1740443" cy="220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Estado actual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0DD3BE7C-2035-4DD0-89C4-EA2F18E0D675}"/>
              </a:ext>
            </a:extLst>
          </p:cNvPr>
          <p:cNvSpPr/>
          <p:nvPr/>
        </p:nvSpPr>
        <p:spPr>
          <a:xfrm>
            <a:off x="9702026" y="3076165"/>
            <a:ext cx="1697947" cy="262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6F9B6C5-AC28-4A04-AE4F-683AE6627E6B}"/>
              </a:ext>
            </a:extLst>
          </p:cNvPr>
          <p:cNvSpPr/>
          <p:nvPr/>
        </p:nvSpPr>
        <p:spPr>
          <a:xfrm>
            <a:off x="6964015" y="1256107"/>
            <a:ext cx="2646342" cy="25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Estado actual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3B88165-8EA3-4432-9173-B7267292A0EF}"/>
              </a:ext>
            </a:extLst>
          </p:cNvPr>
          <p:cNvSpPr/>
          <p:nvPr/>
        </p:nvSpPr>
        <p:spPr>
          <a:xfrm>
            <a:off x="6964015" y="1598757"/>
            <a:ext cx="2478160" cy="206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estado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C1F98DE-1F71-4A8E-BD66-1DA8FFB43F89}"/>
              </a:ext>
            </a:extLst>
          </p:cNvPr>
          <p:cNvSpPr/>
          <p:nvPr/>
        </p:nvSpPr>
        <p:spPr>
          <a:xfrm>
            <a:off x="6964016" y="1852203"/>
            <a:ext cx="2646340" cy="22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estado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20E1838-531A-4CEB-B490-A17F9C3AA8C0}"/>
              </a:ext>
            </a:extLst>
          </p:cNvPr>
          <p:cNvSpPr/>
          <p:nvPr/>
        </p:nvSpPr>
        <p:spPr>
          <a:xfrm>
            <a:off x="9157251" y="1606210"/>
            <a:ext cx="453105" cy="199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F354881-2531-4481-99BC-99CF62CC09C9}"/>
              </a:ext>
            </a:extLst>
          </p:cNvPr>
          <p:cNvSpPr/>
          <p:nvPr/>
        </p:nvSpPr>
        <p:spPr>
          <a:xfrm>
            <a:off x="9780101" y="4338842"/>
            <a:ext cx="1590264" cy="269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64799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67060-58A2-4299-849F-2A055710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Inventario de herramientas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31D70-8F2C-456A-8A2F-D50AD37A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19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1A349BD-A988-45DB-92F0-263A839F0BF9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1665240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4333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43339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543339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430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88815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56898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2672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498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5D9FFED-6482-4C35-8473-42945B1FB135}"/>
              </a:ext>
            </a:extLst>
          </p:cNvPr>
          <p:cNvSpPr/>
          <p:nvPr/>
        </p:nvSpPr>
        <p:spPr>
          <a:xfrm>
            <a:off x="2411896" y="2651262"/>
            <a:ext cx="6454223" cy="153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788294D-CA81-499E-A208-63A73B20BCD2}"/>
              </a:ext>
            </a:extLst>
          </p:cNvPr>
          <p:cNvSpPr/>
          <p:nvPr/>
        </p:nvSpPr>
        <p:spPr>
          <a:xfrm>
            <a:off x="2572966" y="2963402"/>
            <a:ext cx="6225655" cy="33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¿Seguro que desea dar de baja temporal la herramienta? 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6CFB8FA-2C89-4557-A811-7D6498002A87}"/>
              </a:ext>
            </a:extLst>
          </p:cNvPr>
          <p:cNvSpPr/>
          <p:nvPr/>
        </p:nvSpPr>
        <p:spPr>
          <a:xfrm>
            <a:off x="5924152" y="356649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BD909CE9-ECD2-49D0-AC37-76DE2F2B048C}"/>
              </a:ext>
            </a:extLst>
          </p:cNvPr>
          <p:cNvSpPr/>
          <p:nvPr/>
        </p:nvSpPr>
        <p:spPr>
          <a:xfrm>
            <a:off x="4125570" y="3561519"/>
            <a:ext cx="1109039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60F331D-D088-4377-BC15-DFC9192CE29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046975" y="2394502"/>
            <a:ext cx="2214350" cy="48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DA0A434-C431-4C05-8DB1-71AE6494644C}"/>
              </a:ext>
            </a:extLst>
          </p:cNvPr>
          <p:cNvSpPr/>
          <p:nvPr/>
        </p:nvSpPr>
        <p:spPr>
          <a:xfrm>
            <a:off x="6455897" y="2096747"/>
            <a:ext cx="1325217" cy="554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B835E3A-B01C-4AE7-A324-40A5D9DB8D98}"/>
              </a:ext>
            </a:extLst>
          </p:cNvPr>
          <p:cNvSpPr/>
          <p:nvPr/>
        </p:nvSpPr>
        <p:spPr>
          <a:xfrm>
            <a:off x="6559827" y="4229519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7B889E7-9A35-4CF2-935F-6F4696B39620}"/>
              </a:ext>
            </a:extLst>
          </p:cNvPr>
          <p:cNvSpPr/>
          <p:nvPr/>
        </p:nvSpPr>
        <p:spPr>
          <a:xfrm>
            <a:off x="6554860" y="492152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1EE6718-7BD4-4236-BA07-90A593C1D267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EDF50ED-515B-4C4A-9460-107474FFBAA1}"/>
              </a:ext>
            </a:extLst>
          </p:cNvPr>
          <p:cNvSpPr/>
          <p:nvPr/>
        </p:nvSpPr>
        <p:spPr>
          <a:xfrm>
            <a:off x="9188724" y="2882349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4D09280E-F162-4D4B-827B-CA192174A266}"/>
              </a:ext>
            </a:extLst>
          </p:cNvPr>
          <p:cNvSpPr/>
          <p:nvPr/>
        </p:nvSpPr>
        <p:spPr>
          <a:xfrm>
            <a:off x="9235106" y="354910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FD87A641-C045-405C-8218-52615572FB7E}"/>
              </a:ext>
            </a:extLst>
          </p:cNvPr>
          <p:cNvSpPr/>
          <p:nvPr/>
        </p:nvSpPr>
        <p:spPr>
          <a:xfrm>
            <a:off x="9212768" y="423158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BF4DAA7-0AFF-41ED-B138-464447165FEB}"/>
              </a:ext>
            </a:extLst>
          </p:cNvPr>
          <p:cNvSpPr/>
          <p:nvPr/>
        </p:nvSpPr>
        <p:spPr>
          <a:xfrm>
            <a:off x="9278169" y="4998555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086DC433-BC86-42AF-821D-ECCBA83B85A9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83A91CE-3B39-461C-91EF-05FEA00DDAA3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674B4AE4-BD87-4EF2-A7EA-B8A621035D73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723670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7180" y="216280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7180" y="290720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47858" y="360873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47857" y="430323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244540" y="498406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82B1543-A09D-42E0-B89C-A7E4C52D75AC}"/>
              </a:ext>
            </a:extLst>
          </p:cNvPr>
          <p:cNvSpPr/>
          <p:nvPr/>
        </p:nvSpPr>
        <p:spPr>
          <a:xfrm>
            <a:off x="1614692" y="195302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A66422F-D0A2-492A-94F4-A9E40FE2636F}"/>
              </a:ext>
            </a:extLst>
          </p:cNvPr>
          <p:cNvSpPr/>
          <p:nvPr/>
        </p:nvSpPr>
        <p:spPr>
          <a:xfrm>
            <a:off x="2199453" y="2089285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bajas temporal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141AA76-E1A5-4FC0-98EB-E8562B2B60C0}"/>
              </a:ext>
            </a:extLst>
          </p:cNvPr>
          <p:cNvSpPr/>
          <p:nvPr/>
        </p:nvSpPr>
        <p:spPr>
          <a:xfrm>
            <a:off x="2199453" y="277548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DBC1E40-8751-4C34-A1E8-C7C6D1DF2CB5}"/>
              </a:ext>
            </a:extLst>
          </p:cNvPr>
          <p:cNvSpPr/>
          <p:nvPr/>
        </p:nvSpPr>
        <p:spPr>
          <a:xfrm>
            <a:off x="6795456" y="2766395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9C1DE84-8049-452F-8C97-C2C52BB58B0C}"/>
              </a:ext>
            </a:extLst>
          </p:cNvPr>
          <p:cNvSpPr/>
          <p:nvPr/>
        </p:nvSpPr>
        <p:spPr>
          <a:xfrm>
            <a:off x="2199452" y="351017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441BF35-B896-41DF-AEC2-21074F321129}"/>
              </a:ext>
            </a:extLst>
          </p:cNvPr>
          <p:cNvSpPr/>
          <p:nvPr/>
        </p:nvSpPr>
        <p:spPr>
          <a:xfrm>
            <a:off x="2199452" y="4313140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D9B65F8-2822-49F5-867D-ADFB9D377D97}"/>
              </a:ext>
            </a:extLst>
          </p:cNvPr>
          <p:cNvSpPr/>
          <p:nvPr/>
        </p:nvSpPr>
        <p:spPr>
          <a:xfrm>
            <a:off x="2199452" y="5123623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926BAA3F-ACC1-4657-9307-2D22B6AF20E6}"/>
              </a:ext>
            </a:extLst>
          </p:cNvPr>
          <p:cNvSpPr/>
          <p:nvPr/>
        </p:nvSpPr>
        <p:spPr>
          <a:xfrm>
            <a:off x="7546678" y="2820242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40E17CC-5C61-429E-8DC6-6E43F2767A3B}"/>
              </a:ext>
            </a:extLst>
          </p:cNvPr>
          <p:cNvSpPr/>
          <p:nvPr/>
        </p:nvSpPr>
        <p:spPr>
          <a:xfrm>
            <a:off x="6803746" y="3528390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2ADD0658-B180-408E-A8F2-A8DA6388483D}"/>
              </a:ext>
            </a:extLst>
          </p:cNvPr>
          <p:cNvSpPr/>
          <p:nvPr/>
        </p:nvSpPr>
        <p:spPr>
          <a:xfrm>
            <a:off x="7546678" y="3583073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B9F8CE7-BAF9-47BF-B68B-E50BAEFCD1FC}"/>
              </a:ext>
            </a:extLst>
          </p:cNvPr>
          <p:cNvSpPr/>
          <p:nvPr/>
        </p:nvSpPr>
        <p:spPr>
          <a:xfrm>
            <a:off x="6809143" y="4291213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1D0DC1-0F12-436F-8497-628590671D17}"/>
              </a:ext>
            </a:extLst>
          </p:cNvPr>
          <p:cNvSpPr/>
          <p:nvPr/>
        </p:nvSpPr>
        <p:spPr>
          <a:xfrm>
            <a:off x="7552072" y="4371965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B92832F-B703-4C6C-A26D-3C9DF1118CD1}"/>
              </a:ext>
            </a:extLst>
          </p:cNvPr>
          <p:cNvSpPr/>
          <p:nvPr/>
        </p:nvSpPr>
        <p:spPr>
          <a:xfrm>
            <a:off x="6843297" y="5106008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A69D42AD-B6B3-4BBE-80D6-32689D43706B}"/>
              </a:ext>
            </a:extLst>
          </p:cNvPr>
          <p:cNvSpPr/>
          <p:nvPr/>
        </p:nvSpPr>
        <p:spPr>
          <a:xfrm>
            <a:off x="7546678" y="5159970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E81A54E7-2764-4FCB-AAB0-AE1594601D7E}"/>
              </a:ext>
            </a:extLst>
          </p:cNvPr>
          <p:cNvCxnSpPr>
            <a:cxnSpLocks/>
          </p:cNvCxnSpPr>
          <p:nvPr/>
        </p:nvCxnSpPr>
        <p:spPr>
          <a:xfrm flipV="1">
            <a:off x="8799443" y="1828800"/>
            <a:ext cx="425719" cy="4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D21E7CF3-9A9A-4A3D-802C-FD1CFEA4D180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C6AED36-7191-40DD-804F-CE2390FD8436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DBD7638-F34B-47C9-9C2B-519624EDFA80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491242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765216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8048003" y="1361663"/>
            <a:ext cx="1765216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4704" y="216507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4704" y="289891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67556" y="35797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67556" y="427797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0252" y="499897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B5248F5-96C1-43B3-BDC0-37985002419E}"/>
              </a:ext>
            </a:extLst>
          </p:cNvPr>
          <p:cNvSpPr/>
          <p:nvPr/>
        </p:nvSpPr>
        <p:spPr>
          <a:xfrm>
            <a:off x="-421394" y="1588605"/>
            <a:ext cx="8282609" cy="5368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B7005D0-4433-4CB0-AE7F-B8B6CC2F19BF}"/>
              </a:ext>
            </a:extLst>
          </p:cNvPr>
          <p:cNvSpPr/>
          <p:nvPr/>
        </p:nvSpPr>
        <p:spPr>
          <a:xfrm>
            <a:off x="163367" y="1724863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Editar herramienta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C287AFD-1E8C-4E83-A875-F709E3A73A4E}"/>
              </a:ext>
            </a:extLst>
          </p:cNvPr>
          <p:cNvSpPr/>
          <p:nvPr/>
        </p:nvSpPr>
        <p:spPr>
          <a:xfrm>
            <a:off x="163367" y="27535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F455337-3C3E-4FC3-B7E3-6663BC64CA83}"/>
              </a:ext>
            </a:extLst>
          </p:cNvPr>
          <p:cNvSpPr/>
          <p:nvPr/>
        </p:nvSpPr>
        <p:spPr>
          <a:xfrm>
            <a:off x="141830" y="3156714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3DB0475-7353-46C9-BAAA-72F09D9CBE8A}"/>
              </a:ext>
            </a:extLst>
          </p:cNvPr>
          <p:cNvSpPr/>
          <p:nvPr/>
        </p:nvSpPr>
        <p:spPr>
          <a:xfrm>
            <a:off x="141830" y="347020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949E7A9-26B8-4268-9CC2-8D75281B42E7}"/>
              </a:ext>
            </a:extLst>
          </p:cNvPr>
          <p:cNvSpPr/>
          <p:nvPr/>
        </p:nvSpPr>
        <p:spPr>
          <a:xfrm>
            <a:off x="141830" y="389697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Marca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9488CA3-0176-4D2C-A86A-2288C38C73E5}"/>
              </a:ext>
            </a:extLst>
          </p:cNvPr>
          <p:cNvSpPr/>
          <p:nvPr/>
        </p:nvSpPr>
        <p:spPr>
          <a:xfrm>
            <a:off x="163367" y="2468225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modelo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88D0E3E-98F7-4B7C-97F5-AA8D9011ABD8}"/>
              </a:ext>
            </a:extLst>
          </p:cNvPr>
          <p:cNvSpPr/>
          <p:nvPr/>
        </p:nvSpPr>
        <p:spPr>
          <a:xfrm>
            <a:off x="141830" y="436535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A790CB-D248-4979-BCDD-7119CEFC5344}"/>
              </a:ext>
            </a:extLst>
          </p:cNvPr>
          <p:cNvSpPr/>
          <p:nvPr/>
        </p:nvSpPr>
        <p:spPr>
          <a:xfrm>
            <a:off x="163367" y="480598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Cantidad 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A79576D-F387-428B-945C-5ABCE21014A5}"/>
              </a:ext>
            </a:extLst>
          </p:cNvPr>
          <p:cNvSpPr/>
          <p:nvPr/>
        </p:nvSpPr>
        <p:spPr>
          <a:xfrm>
            <a:off x="163367" y="5274365"/>
            <a:ext cx="3490289" cy="350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080D7AD-A4E0-450B-A435-FE8364E0A335}"/>
              </a:ext>
            </a:extLst>
          </p:cNvPr>
          <p:cNvSpPr/>
          <p:nvPr/>
        </p:nvSpPr>
        <p:spPr>
          <a:xfrm>
            <a:off x="5100616" y="6341165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6C8EE33-F633-456D-B090-FC7BDF46B75F}"/>
              </a:ext>
            </a:extLst>
          </p:cNvPr>
          <p:cNvCxnSpPr>
            <a:cxnSpLocks/>
          </p:cNvCxnSpPr>
          <p:nvPr/>
        </p:nvCxnSpPr>
        <p:spPr>
          <a:xfrm>
            <a:off x="6639339" y="2151822"/>
            <a:ext cx="1489637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758A90F-D56B-4575-8D1A-B37F02F8C767}"/>
              </a:ext>
            </a:extLst>
          </p:cNvPr>
          <p:cNvSpPr/>
          <p:nvPr/>
        </p:nvSpPr>
        <p:spPr>
          <a:xfrm>
            <a:off x="141830" y="576696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BC3B616-AA60-4385-A55B-113F37196ED6}"/>
              </a:ext>
            </a:extLst>
          </p:cNvPr>
          <p:cNvSpPr/>
          <p:nvPr/>
        </p:nvSpPr>
        <p:spPr>
          <a:xfrm>
            <a:off x="141830" y="6235342"/>
            <a:ext cx="4324153" cy="48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94A70ED-0E5C-49BD-9A22-80DD880B7FD0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6A4D1949-F3B2-4649-B9D6-C6C24999DB71}"/>
              </a:ext>
            </a:extLst>
          </p:cNvPr>
          <p:cNvSpPr/>
          <p:nvPr/>
        </p:nvSpPr>
        <p:spPr>
          <a:xfrm>
            <a:off x="9215238" y="2893550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7073A72-E148-47EE-8E02-1BDBC158CD1A}"/>
              </a:ext>
            </a:extLst>
          </p:cNvPr>
          <p:cNvSpPr/>
          <p:nvPr/>
        </p:nvSpPr>
        <p:spPr>
          <a:xfrm>
            <a:off x="9209432" y="3588028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53AD130-0B5F-465B-AD56-94CAB6F84262}"/>
              </a:ext>
            </a:extLst>
          </p:cNvPr>
          <p:cNvSpPr/>
          <p:nvPr/>
        </p:nvSpPr>
        <p:spPr>
          <a:xfrm>
            <a:off x="9214401" y="4258904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D07D1529-2A75-4AEE-BEB4-60D699B72A31}"/>
              </a:ext>
            </a:extLst>
          </p:cNvPr>
          <p:cNvSpPr/>
          <p:nvPr/>
        </p:nvSpPr>
        <p:spPr>
          <a:xfrm>
            <a:off x="9267204" y="500725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4C6BD863-B1EA-44FB-B2AD-F1CCD40BA714}"/>
              </a:ext>
            </a:extLst>
          </p:cNvPr>
          <p:cNvSpPr/>
          <p:nvPr/>
        </p:nvSpPr>
        <p:spPr>
          <a:xfrm>
            <a:off x="9884256" y="1349242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3154703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92785" y="218391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92785" y="291775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305637" y="359858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305637" y="429681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38333" y="501781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6C396E-688F-468F-A311-9C14432AF86C}"/>
              </a:ext>
            </a:extLst>
          </p:cNvPr>
          <p:cNvSpPr/>
          <p:nvPr/>
        </p:nvSpPr>
        <p:spPr>
          <a:xfrm>
            <a:off x="1245705" y="1924878"/>
            <a:ext cx="8282609" cy="493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3FF7FC8-5CD9-4BD1-B1A6-BF00857983E9}"/>
              </a:ext>
            </a:extLst>
          </p:cNvPr>
          <p:cNvCxnSpPr>
            <a:cxnSpLocks/>
          </p:cNvCxnSpPr>
          <p:nvPr/>
        </p:nvCxnSpPr>
        <p:spPr>
          <a:xfrm flipV="1">
            <a:off x="6095999" y="1828800"/>
            <a:ext cx="149091" cy="34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D07A5C-BFDA-415A-9DF1-8FC0B2D0F731}"/>
              </a:ext>
            </a:extLst>
          </p:cNvPr>
          <p:cNvSpPr/>
          <p:nvPr/>
        </p:nvSpPr>
        <p:spPr>
          <a:xfrm>
            <a:off x="1781807" y="2039288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herramienta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0E9DB84-A813-4296-9724-2BA5BE4211B9}"/>
              </a:ext>
            </a:extLst>
          </p:cNvPr>
          <p:cNvSpPr/>
          <p:nvPr/>
        </p:nvSpPr>
        <p:spPr>
          <a:xfrm>
            <a:off x="6777239" y="6020628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CA0AF0B-360F-4A22-8EC6-A51A5C2E5C19}"/>
              </a:ext>
            </a:extLst>
          </p:cNvPr>
          <p:cNvSpPr/>
          <p:nvPr/>
        </p:nvSpPr>
        <p:spPr>
          <a:xfrm>
            <a:off x="1781807" y="305998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126A1E2-A9FB-4D42-BF75-755604BE4129}"/>
              </a:ext>
            </a:extLst>
          </p:cNvPr>
          <p:cNvSpPr/>
          <p:nvPr/>
        </p:nvSpPr>
        <p:spPr>
          <a:xfrm>
            <a:off x="1781807" y="3488539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74B770C-03E5-450E-89B3-42477E0096C2}"/>
              </a:ext>
            </a:extLst>
          </p:cNvPr>
          <p:cNvSpPr/>
          <p:nvPr/>
        </p:nvSpPr>
        <p:spPr>
          <a:xfrm>
            <a:off x="1762539" y="377676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3050577-2048-4EC7-9E1A-72E1756AD6E5}"/>
              </a:ext>
            </a:extLst>
          </p:cNvPr>
          <p:cNvSpPr/>
          <p:nvPr/>
        </p:nvSpPr>
        <p:spPr>
          <a:xfrm>
            <a:off x="1781807" y="41903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Marca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420ED8AA-9B53-4D57-B88E-7F1D05806B70}"/>
              </a:ext>
            </a:extLst>
          </p:cNvPr>
          <p:cNvSpPr/>
          <p:nvPr/>
        </p:nvSpPr>
        <p:spPr>
          <a:xfrm>
            <a:off x="1781807" y="2749000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modelo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DD69F72-BACB-4307-A638-2B37E6FDD177}"/>
              </a:ext>
            </a:extLst>
          </p:cNvPr>
          <p:cNvSpPr/>
          <p:nvPr/>
        </p:nvSpPr>
        <p:spPr>
          <a:xfrm>
            <a:off x="1762567" y="460926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1453F03C-B0D6-407E-8D79-52220FE42758}"/>
              </a:ext>
            </a:extLst>
          </p:cNvPr>
          <p:cNvSpPr/>
          <p:nvPr/>
        </p:nvSpPr>
        <p:spPr>
          <a:xfrm>
            <a:off x="1781807" y="5020909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Cantidad 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67FEF49-50F4-4563-AF02-C6C2463BB44A}"/>
              </a:ext>
            </a:extLst>
          </p:cNvPr>
          <p:cNvSpPr/>
          <p:nvPr/>
        </p:nvSpPr>
        <p:spPr>
          <a:xfrm>
            <a:off x="1792575" y="5421369"/>
            <a:ext cx="3490289" cy="350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B56A445-B8D6-4970-88E5-5987BB45A16E}"/>
              </a:ext>
            </a:extLst>
          </p:cNvPr>
          <p:cNvSpPr/>
          <p:nvPr/>
        </p:nvSpPr>
        <p:spPr>
          <a:xfrm>
            <a:off x="1771038" y="5913674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DA89311E-D435-40DB-BFEB-159379291BD6}"/>
              </a:ext>
            </a:extLst>
          </p:cNvPr>
          <p:cNvSpPr/>
          <p:nvPr/>
        </p:nvSpPr>
        <p:spPr>
          <a:xfrm>
            <a:off x="1762539" y="6330690"/>
            <a:ext cx="4324153" cy="48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91AB60DF-2682-4F19-A4A4-A30E53CA155C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73FDD0DA-764B-4A2D-ACE5-C74E531FC1D5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C42137DE-D310-49C0-905A-6BC1F4D17C62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136220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F04A-5A90-40C5-8C12-C2B97930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Agregar empresa, eliminar y editar empresas</a:t>
            </a:r>
          </a:p>
        </p:txBody>
      </p:sp>
    </p:spTree>
    <p:extLst>
      <p:ext uri="{BB962C8B-B14F-4D97-AF65-F5344CB8AC3E}">
        <p14:creationId xmlns:p14="http://schemas.microsoft.com/office/powerpoint/2010/main" val="2813661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98EBB3D-ED66-4C31-8FC4-5D46EE375E2A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2BEFA58-B2F7-4E1E-AF09-7C9E6C872159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7FA8790A-3900-486B-8910-88332B7109A4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747C3B-9C7D-4CD1-940B-14407D5206DB}"/>
              </a:ext>
            </a:extLst>
          </p:cNvPr>
          <p:cNvSpPr/>
          <p:nvPr/>
        </p:nvSpPr>
        <p:spPr>
          <a:xfrm>
            <a:off x="1911011" y="2002748"/>
            <a:ext cx="7790838" cy="447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5689E4-D772-44A3-8752-EC95E994B1B6}"/>
              </a:ext>
            </a:extLst>
          </p:cNvPr>
          <p:cNvSpPr/>
          <p:nvPr/>
        </p:nvSpPr>
        <p:spPr>
          <a:xfrm>
            <a:off x="2120348" y="2110406"/>
            <a:ext cx="7021994" cy="352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Entregar de herramienta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70DEA2AC-97A8-4714-9B0A-78C7BE512E68}"/>
              </a:ext>
            </a:extLst>
          </p:cNvPr>
          <p:cNvSpPr/>
          <p:nvPr/>
        </p:nvSpPr>
        <p:spPr>
          <a:xfrm>
            <a:off x="2120348" y="2683568"/>
            <a:ext cx="26516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86F8F69-AD7B-46A8-A97D-AD93E6FEB416}"/>
              </a:ext>
            </a:extLst>
          </p:cNvPr>
          <p:cNvSpPr/>
          <p:nvPr/>
        </p:nvSpPr>
        <p:spPr>
          <a:xfrm>
            <a:off x="4964390" y="2683568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E44B2C1F-3256-4894-B35E-A4FF4E78798D}"/>
              </a:ext>
            </a:extLst>
          </p:cNvPr>
          <p:cNvSpPr/>
          <p:nvPr/>
        </p:nvSpPr>
        <p:spPr>
          <a:xfrm>
            <a:off x="6404275" y="2688119"/>
            <a:ext cx="147575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Responsable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103104EB-A52C-47C9-A045-A1E8D1C8D8B9}"/>
              </a:ext>
            </a:extLst>
          </p:cNvPr>
          <p:cNvSpPr/>
          <p:nvPr/>
        </p:nvSpPr>
        <p:spPr>
          <a:xfrm>
            <a:off x="8253829" y="2816510"/>
            <a:ext cx="1313183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B2725463-677E-40E7-B59E-91B5F550D1A8}"/>
              </a:ext>
            </a:extLst>
          </p:cNvPr>
          <p:cNvSpPr/>
          <p:nvPr/>
        </p:nvSpPr>
        <p:spPr>
          <a:xfrm>
            <a:off x="2120348" y="3658231"/>
            <a:ext cx="26516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497F57BE-50E3-428B-AA11-27E98724940A}"/>
              </a:ext>
            </a:extLst>
          </p:cNvPr>
          <p:cNvSpPr/>
          <p:nvPr/>
        </p:nvSpPr>
        <p:spPr>
          <a:xfrm>
            <a:off x="4964390" y="3659888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33C2F30-AB5D-419C-9D0D-1DEC6B83F3B9}"/>
              </a:ext>
            </a:extLst>
          </p:cNvPr>
          <p:cNvSpPr/>
          <p:nvPr/>
        </p:nvSpPr>
        <p:spPr>
          <a:xfrm>
            <a:off x="6416552" y="3673757"/>
            <a:ext cx="147575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Responsable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B6072EB4-571C-4DCF-82F9-B41A853C8796}"/>
              </a:ext>
            </a:extLst>
          </p:cNvPr>
          <p:cNvSpPr/>
          <p:nvPr/>
        </p:nvSpPr>
        <p:spPr>
          <a:xfrm>
            <a:off x="8253829" y="3791173"/>
            <a:ext cx="1313183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B5F9369-76B8-4FAE-BF33-DF8070073FDB}"/>
              </a:ext>
            </a:extLst>
          </p:cNvPr>
          <p:cNvCxnSpPr>
            <a:cxnSpLocks/>
          </p:cNvCxnSpPr>
          <p:nvPr/>
        </p:nvCxnSpPr>
        <p:spPr>
          <a:xfrm flipV="1">
            <a:off x="9409044" y="1828800"/>
            <a:ext cx="82455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285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98EBB3D-ED66-4C31-8FC4-5D46EE375E2A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2BEFA58-B2F7-4E1E-AF09-7C9E6C872159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7FA8790A-3900-486B-8910-88332B7109A4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D7F6AA-2762-4970-A561-0353C93A022C}"/>
              </a:ext>
            </a:extLst>
          </p:cNvPr>
          <p:cNvSpPr/>
          <p:nvPr/>
        </p:nvSpPr>
        <p:spPr>
          <a:xfrm>
            <a:off x="1139687" y="1828800"/>
            <a:ext cx="7606748" cy="273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3080849-4A1F-4ACD-BAC7-E5060D16BAE5}"/>
              </a:ext>
            </a:extLst>
          </p:cNvPr>
          <p:cNvSpPr/>
          <p:nvPr/>
        </p:nvSpPr>
        <p:spPr>
          <a:xfrm>
            <a:off x="1484243" y="1962980"/>
            <a:ext cx="6644733" cy="422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Retirar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EC33ACBC-1571-4660-833B-CB597F9E6AE9}"/>
              </a:ext>
            </a:extLst>
          </p:cNvPr>
          <p:cNvSpPr/>
          <p:nvPr/>
        </p:nvSpPr>
        <p:spPr>
          <a:xfrm>
            <a:off x="1493355" y="2619784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Responsable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8944AF0-F0A5-4E7B-BB6F-2A445319FEF7}"/>
              </a:ext>
            </a:extLst>
          </p:cNvPr>
          <p:cNvSpPr/>
          <p:nvPr/>
        </p:nvSpPr>
        <p:spPr>
          <a:xfrm>
            <a:off x="1484243" y="3010713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0F8E5300-FF94-49E8-8E24-439059C65EB5}"/>
              </a:ext>
            </a:extLst>
          </p:cNvPr>
          <p:cNvSpPr/>
          <p:nvPr/>
        </p:nvSpPr>
        <p:spPr>
          <a:xfrm>
            <a:off x="6977265" y="3712888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5C7AFFD1-99BC-432B-8230-A42CE560929A}"/>
              </a:ext>
            </a:extLst>
          </p:cNvPr>
          <p:cNvSpPr/>
          <p:nvPr/>
        </p:nvSpPr>
        <p:spPr>
          <a:xfrm>
            <a:off x="1484243" y="3462135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Cantidad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CF82B8E-957E-4E95-BDA1-F8C8D50B81C2}"/>
              </a:ext>
            </a:extLst>
          </p:cNvPr>
          <p:cNvSpPr/>
          <p:nvPr/>
        </p:nvSpPr>
        <p:spPr>
          <a:xfrm>
            <a:off x="1475131" y="3853064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58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7031C-99FF-476D-8F54-A9F2D382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7D9FA-F88D-4A2C-A391-2CA8D70F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20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953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720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430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88815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56898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2672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498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5D9FFED-6482-4C35-8473-42945B1FB135}"/>
              </a:ext>
            </a:extLst>
          </p:cNvPr>
          <p:cNvSpPr/>
          <p:nvPr/>
        </p:nvSpPr>
        <p:spPr>
          <a:xfrm>
            <a:off x="2411896" y="2651262"/>
            <a:ext cx="6454223" cy="153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788294D-CA81-499E-A208-63A73B20BCD2}"/>
              </a:ext>
            </a:extLst>
          </p:cNvPr>
          <p:cNvSpPr/>
          <p:nvPr/>
        </p:nvSpPr>
        <p:spPr>
          <a:xfrm>
            <a:off x="2572966" y="2963402"/>
            <a:ext cx="6225655" cy="33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¿Seguro que desea dar de baja temporal la empresa? 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6CFB8FA-2C89-4557-A811-7D6498002A87}"/>
              </a:ext>
            </a:extLst>
          </p:cNvPr>
          <p:cNvSpPr/>
          <p:nvPr/>
        </p:nvSpPr>
        <p:spPr>
          <a:xfrm>
            <a:off x="5924152" y="356649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BD909CE9-ECD2-49D0-AC37-76DE2F2B048C}"/>
              </a:ext>
            </a:extLst>
          </p:cNvPr>
          <p:cNvSpPr/>
          <p:nvPr/>
        </p:nvSpPr>
        <p:spPr>
          <a:xfrm>
            <a:off x="4125570" y="3561519"/>
            <a:ext cx="1109039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60F331D-D088-4377-BC15-DFC9192CE29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046975" y="2394502"/>
            <a:ext cx="2214350" cy="48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9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7180" y="216280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7180" y="290720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47858" y="360873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47857" y="430323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244540" y="498406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82B1543-A09D-42E0-B89C-A7E4C52D75AC}"/>
              </a:ext>
            </a:extLst>
          </p:cNvPr>
          <p:cNvSpPr/>
          <p:nvPr/>
        </p:nvSpPr>
        <p:spPr>
          <a:xfrm>
            <a:off x="1614692" y="195302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A66422F-D0A2-492A-94F4-A9E40FE2636F}"/>
              </a:ext>
            </a:extLst>
          </p:cNvPr>
          <p:cNvSpPr/>
          <p:nvPr/>
        </p:nvSpPr>
        <p:spPr>
          <a:xfrm>
            <a:off x="2199453" y="2089285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bajas temporal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141AA76-E1A5-4FC0-98EB-E8562B2B60C0}"/>
              </a:ext>
            </a:extLst>
          </p:cNvPr>
          <p:cNvSpPr/>
          <p:nvPr/>
        </p:nvSpPr>
        <p:spPr>
          <a:xfrm>
            <a:off x="2199453" y="277548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DBC1E40-8751-4C34-A1E8-C7C6D1DF2CB5}"/>
              </a:ext>
            </a:extLst>
          </p:cNvPr>
          <p:cNvSpPr/>
          <p:nvPr/>
        </p:nvSpPr>
        <p:spPr>
          <a:xfrm>
            <a:off x="6795456" y="2766395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9C1DE84-8049-452F-8C97-C2C52BB58B0C}"/>
              </a:ext>
            </a:extLst>
          </p:cNvPr>
          <p:cNvSpPr/>
          <p:nvPr/>
        </p:nvSpPr>
        <p:spPr>
          <a:xfrm>
            <a:off x="2199452" y="351017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441BF35-B896-41DF-AEC2-21074F321129}"/>
              </a:ext>
            </a:extLst>
          </p:cNvPr>
          <p:cNvSpPr/>
          <p:nvPr/>
        </p:nvSpPr>
        <p:spPr>
          <a:xfrm>
            <a:off x="2199452" y="4313140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D9B65F8-2822-49F5-867D-ADFB9D377D97}"/>
              </a:ext>
            </a:extLst>
          </p:cNvPr>
          <p:cNvSpPr/>
          <p:nvPr/>
        </p:nvSpPr>
        <p:spPr>
          <a:xfrm>
            <a:off x="2199452" y="5123623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926BAA3F-ACC1-4657-9307-2D22B6AF20E6}"/>
              </a:ext>
            </a:extLst>
          </p:cNvPr>
          <p:cNvSpPr/>
          <p:nvPr/>
        </p:nvSpPr>
        <p:spPr>
          <a:xfrm>
            <a:off x="7546678" y="2820242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40E17CC-5C61-429E-8DC6-6E43F2767A3B}"/>
              </a:ext>
            </a:extLst>
          </p:cNvPr>
          <p:cNvSpPr/>
          <p:nvPr/>
        </p:nvSpPr>
        <p:spPr>
          <a:xfrm>
            <a:off x="6803746" y="3528390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2ADD0658-B180-408E-A8F2-A8DA6388483D}"/>
              </a:ext>
            </a:extLst>
          </p:cNvPr>
          <p:cNvSpPr/>
          <p:nvPr/>
        </p:nvSpPr>
        <p:spPr>
          <a:xfrm>
            <a:off x="7546678" y="3583073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B9F8CE7-BAF9-47BF-B68B-E50BAEFCD1FC}"/>
              </a:ext>
            </a:extLst>
          </p:cNvPr>
          <p:cNvSpPr/>
          <p:nvPr/>
        </p:nvSpPr>
        <p:spPr>
          <a:xfrm>
            <a:off x="6809143" y="4291213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1D0DC1-0F12-436F-8497-628590671D17}"/>
              </a:ext>
            </a:extLst>
          </p:cNvPr>
          <p:cNvSpPr/>
          <p:nvPr/>
        </p:nvSpPr>
        <p:spPr>
          <a:xfrm>
            <a:off x="7552072" y="4371965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B92832F-B703-4C6C-A26D-3C9DF1118CD1}"/>
              </a:ext>
            </a:extLst>
          </p:cNvPr>
          <p:cNvSpPr/>
          <p:nvPr/>
        </p:nvSpPr>
        <p:spPr>
          <a:xfrm>
            <a:off x="6843297" y="5106008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A69D42AD-B6B3-4BBE-80D6-32689D43706B}"/>
              </a:ext>
            </a:extLst>
          </p:cNvPr>
          <p:cNvSpPr/>
          <p:nvPr/>
        </p:nvSpPr>
        <p:spPr>
          <a:xfrm>
            <a:off x="7546678" y="5159970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E81A54E7-2764-4FCB-AAB0-AE1594601D7E}"/>
              </a:ext>
            </a:extLst>
          </p:cNvPr>
          <p:cNvCxnSpPr>
            <a:cxnSpLocks/>
          </p:cNvCxnSpPr>
          <p:nvPr/>
        </p:nvCxnSpPr>
        <p:spPr>
          <a:xfrm flipV="1">
            <a:off x="7885044" y="1590262"/>
            <a:ext cx="1372413" cy="5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7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4704" y="216507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4704" y="289891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67556" y="35797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67556" y="427797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0252" y="499897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B5248F5-96C1-43B3-BDC0-37985002419E}"/>
              </a:ext>
            </a:extLst>
          </p:cNvPr>
          <p:cNvSpPr/>
          <p:nvPr/>
        </p:nvSpPr>
        <p:spPr>
          <a:xfrm>
            <a:off x="-421394" y="1588605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B7005D0-4433-4CB0-AE7F-B8B6CC2F19BF}"/>
              </a:ext>
            </a:extLst>
          </p:cNvPr>
          <p:cNvSpPr/>
          <p:nvPr/>
        </p:nvSpPr>
        <p:spPr>
          <a:xfrm>
            <a:off x="163367" y="1724863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Editar empresa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C287AFD-1E8C-4E83-A875-F709E3A73A4E}"/>
              </a:ext>
            </a:extLst>
          </p:cNvPr>
          <p:cNvSpPr/>
          <p:nvPr/>
        </p:nvSpPr>
        <p:spPr>
          <a:xfrm>
            <a:off x="163367" y="27535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F455337-3C3E-4FC3-B7E3-6663BC64CA83}"/>
              </a:ext>
            </a:extLst>
          </p:cNvPr>
          <p:cNvSpPr/>
          <p:nvPr/>
        </p:nvSpPr>
        <p:spPr>
          <a:xfrm>
            <a:off x="141830" y="3156714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Teléfono de la empresa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3DB0475-7353-46C9-BAAA-72F09D9CBE8A}"/>
              </a:ext>
            </a:extLst>
          </p:cNvPr>
          <p:cNvSpPr/>
          <p:nvPr/>
        </p:nvSpPr>
        <p:spPr>
          <a:xfrm>
            <a:off x="141830" y="347020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949E7A9-26B8-4268-9CC2-8D75281B42E7}"/>
              </a:ext>
            </a:extLst>
          </p:cNvPr>
          <p:cNvSpPr/>
          <p:nvPr/>
        </p:nvSpPr>
        <p:spPr>
          <a:xfrm>
            <a:off x="141830" y="389697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Correo de la empresa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9488CA3-0176-4D2C-A86A-2288C38C73E5}"/>
              </a:ext>
            </a:extLst>
          </p:cNvPr>
          <p:cNvSpPr/>
          <p:nvPr/>
        </p:nvSpPr>
        <p:spPr>
          <a:xfrm>
            <a:off x="163367" y="2468225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88D0E3E-98F7-4B7C-97F5-AA8D9011ABD8}"/>
              </a:ext>
            </a:extLst>
          </p:cNvPr>
          <p:cNvSpPr/>
          <p:nvPr/>
        </p:nvSpPr>
        <p:spPr>
          <a:xfrm>
            <a:off x="141830" y="436535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A790CB-D248-4979-BCDD-7119CEFC5344}"/>
              </a:ext>
            </a:extLst>
          </p:cNvPr>
          <p:cNvSpPr/>
          <p:nvPr/>
        </p:nvSpPr>
        <p:spPr>
          <a:xfrm>
            <a:off x="163367" y="480598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Ubicación 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A79576D-F387-428B-945C-5ABCE21014A5}"/>
              </a:ext>
            </a:extLst>
          </p:cNvPr>
          <p:cNvSpPr/>
          <p:nvPr/>
        </p:nvSpPr>
        <p:spPr>
          <a:xfrm>
            <a:off x="163367" y="5274364"/>
            <a:ext cx="4585252" cy="55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080D7AD-A4E0-450B-A435-FE8364E0A335}"/>
              </a:ext>
            </a:extLst>
          </p:cNvPr>
          <p:cNvSpPr/>
          <p:nvPr/>
        </p:nvSpPr>
        <p:spPr>
          <a:xfrm>
            <a:off x="5178067" y="5493857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6C8EE33-F633-456D-B090-FC7BDF46B75F}"/>
              </a:ext>
            </a:extLst>
          </p:cNvPr>
          <p:cNvCxnSpPr>
            <a:cxnSpLocks/>
          </p:cNvCxnSpPr>
          <p:nvPr/>
        </p:nvCxnSpPr>
        <p:spPr>
          <a:xfrm>
            <a:off x="6639339" y="2151822"/>
            <a:ext cx="1489637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6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92785" y="218391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92785" y="291775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305637" y="359858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305637" y="429681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38333" y="501781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6C396E-688F-468F-A311-9C14432AF86C}"/>
              </a:ext>
            </a:extLst>
          </p:cNvPr>
          <p:cNvSpPr/>
          <p:nvPr/>
        </p:nvSpPr>
        <p:spPr>
          <a:xfrm>
            <a:off x="1245705" y="206899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3FF7FC8-5CD9-4BD1-B1A6-BF00857983E9}"/>
              </a:ext>
            </a:extLst>
          </p:cNvPr>
          <p:cNvCxnSpPr>
            <a:cxnSpLocks/>
          </p:cNvCxnSpPr>
          <p:nvPr/>
        </p:nvCxnSpPr>
        <p:spPr>
          <a:xfrm flipV="1">
            <a:off x="6095999" y="1828800"/>
            <a:ext cx="149091" cy="34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D07A5C-BFDA-415A-9DF1-8FC0B2D0F731}"/>
              </a:ext>
            </a:extLst>
          </p:cNvPr>
          <p:cNvSpPr/>
          <p:nvPr/>
        </p:nvSpPr>
        <p:spPr>
          <a:xfrm>
            <a:off x="1762539" y="2251634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empresa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2C3589A-730F-49A3-B278-63F0BC052C1F}"/>
              </a:ext>
            </a:extLst>
          </p:cNvPr>
          <p:cNvSpPr/>
          <p:nvPr/>
        </p:nvSpPr>
        <p:spPr>
          <a:xfrm>
            <a:off x="1762539" y="328032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5FF43A9-C626-4C29-BEE7-8B6EC1B4EAA4}"/>
              </a:ext>
            </a:extLst>
          </p:cNvPr>
          <p:cNvSpPr/>
          <p:nvPr/>
        </p:nvSpPr>
        <p:spPr>
          <a:xfrm>
            <a:off x="1741002" y="3683485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Teléfono de la empresa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D9DCE1F3-3FC5-4C61-A3BD-D3162CB26E5E}"/>
              </a:ext>
            </a:extLst>
          </p:cNvPr>
          <p:cNvSpPr/>
          <p:nvPr/>
        </p:nvSpPr>
        <p:spPr>
          <a:xfrm>
            <a:off x="1741002" y="399697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1AADE65-7D84-4146-87F3-936545F6298E}"/>
              </a:ext>
            </a:extLst>
          </p:cNvPr>
          <p:cNvSpPr/>
          <p:nvPr/>
        </p:nvSpPr>
        <p:spPr>
          <a:xfrm>
            <a:off x="1741002" y="4423746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Correo de la empresa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3572F769-08FF-438E-9BA3-32969C488939}"/>
              </a:ext>
            </a:extLst>
          </p:cNvPr>
          <p:cNvSpPr/>
          <p:nvPr/>
        </p:nvSpPr>
        <p:spPr>
          <a:xfrm>
            <a:off x="1762539" y="2994996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FEC43F9B-D1D7-4972-AD30-A0F6C1220F2D}"/>
              </a:ext>
            </a:extLst>
          </p:cNvPr>
          <p:cNvSpPr/>
          <p:nvPr/>
        </p:nvSpPr>
        <p:spPr>
          <a:xfrm>
            <a:off x="1741002" y="489212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498B7F89-8BDD-49E9-A51C-C997F9497365}"/>
              </a:ext>
            </a:extLst>
          </p:cNvPr>
          <p:cNvSpPr/>
          <p:nvPr/>
        </p:nvSpPr>
        <p:spPr>
          <a:xfrm>
            <a:off x="1762539" y="5332759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Ubicación 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0214B05-FAB6-4457-B252-E42DF956DF32}"/>
              </a:ext>
            </a:extLst>
          </p:cNvPr>
          <p:cNvSpPr/>
          <p:nvPr/>
        </p:nvSpPr>
        <p:spPr>
          <a:xfrm>
            <a:off x="1762539" y="5801135"/>
            <a:ext cx="4585252" cy="55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0E9DB84-A813-4296-9724-2BA5BE4211B9}"/>
              </a:ext>
            </a:extLst>
          </p:cNvPr>
          <p:cNvSpPr/>
          <p:nvPr/>
        </p:nvSpPr>
        <p:spPr>
          <a:xfrm>
            <a:off x="6777239" y="6020628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185940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F04A-5A90-40C5-8C12-C2B97930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Agregar piezas, eliminar y editar piezas</a:t>
            </a:r>
          </a:p>
        </p:txBody>
      </p:sp>
    </p:spTree>
    <p:extLst>
      <p:ext uri="{BB962C8B-B14F-4D97-AF65-F5344CB8AC3E}">
        <p14:creationId xmlns:p14="http://schemas.microsoft.com/office/powerpoint/2010/main" val="3440489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1530</Words>
  <Application>Microsoft Office PowerPoint</Application>
  <PresentationFormat>Panorámica</PresentationFormat>
  <Paragraphs>703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de Office</vt:lpstr>
      <vt:lpstr>Pagina principal del administrador </vt:lpstr>
      <vt:lpstr>Presentación de PowerPoint</vt:lpstr>
      <vt:lpstr>Agregar empresa, eliminar y editar empresas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Agregar piezas, eliminar y editar piezas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solicitud de compra</vt:lpstr>
      <vt:lpstr>Presentación de PowerPoint</vt:lpstr>
      <vt:lpstr>Editar solicitud</vt:lpstr>
      <vt:lpstr>Presentación de PowerPoint</vt:lpstr>
      <vt:lpstr>Presentación de PowerPoint</vt:lpstr>
      <vt:lpstr>Estado actual </vt:lpstr>
      <vt:lpstr>Presentación de PowerPoint</vt:lpstr>
      <vt:lpstr>Reporte de ganancias </vt:lpstr>
      <vt:lpstr>Presentación de PowerPoint</vt:lpstr>
      <vt:lpstr>Inventario de herramientas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 Davila</dc:creator>
  <cp:lastModifiedBy>Alan Davila</cp:lastModifiedBy>
  <cp:revision>43</cp:revision>
  <dcterms:created xsi:type="dcterms:W3CDTF">2021-05-06T20:39:18Z</dcterms:created>
  <dcterms:modified xsi:type="dcterms:W3CDTF">2021-05-12T20:26:21Z</dcterms:modified>
</cp:coreProperties>
</file>