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1" r:id="rId4"/>
    <p:sldId id="260" r:id="rId5"/>
    <p:sldId id="265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102F-0A43-4350-B335-AC87E217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48C74-45F1-4089-A2D7-C61311D9B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DD41A-6D79-42BF-8173-E7FF177E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53674-869C-4497-983D-628FB59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24D93-577B-4DFE-9D5E-B2D67CE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1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2FE9-F582-4A39-B65D-545DD1D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9D4A80-A854-414D-B8D7-426E184E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B5ED6-7DB0-4D7F-B73C-CBCD982D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BFD52-D9DB-43F8-9E00-199336F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B8B0D-EA88-4D31-A739-0DC0A163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8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3C440D-3978-42BA-A68B-E5C61297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74D4B4-352C-4161-AEEE-333B1E02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8EB77-66AE-4E21-961C-7FA47D16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96BF5-0B22-4F36-95DC-8B03AEC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2E694-D78F-415B-AC57-7C4C843C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3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2C6E-015E-4D4B-8F18-2D1F6EFA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40000-8702-4050-B208-11D51DE8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6E7E8-5AAF-4442-BC0D-75D01FC7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2435D-DF0E-410E-8E9B-9F9E763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ED4D6-9662-41B9-BCB1-F1A01FE7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2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DD81-7661-4196-8ED3-74ECB5E7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3D5BC-E8C3-4C01-8DFE-4EDB0282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16FBF-D9B6-408B-BA5F-B830C87D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82A2-6B3C-4DA2-B2D7-6C879125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A5EEA-2B52-4491-9FFD-575F3F6B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7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8084-5B66-421A-9458-8365FCFE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C9433-B700-4E00-A1CD-E8CA3A5C7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07CE-CC2F-4F7C-B0A4-22B0A2AF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87F58-B10B-4C2D-9B34-1F7F818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3EE24E-E170-4C78-AF51-6F62F85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B7CF6-AF1A-410F-BC42-84576AF1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3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D2A9D-0A29-40AA-BB56-07F7B3B2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0FFF8-3994-4B89-A5B0-B9738A95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02E00D-1C07-4767-9D22-0F4D09E7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79C50F-A3C4-4415-9836-A60C24332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6B3BF7-3376-47BD-AADB-CCA2C988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72F202-565F-48DF-94C7-6D35354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F08C66-A9B0-4B68-BD03-47B3BEE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132E2-E97E-4DA4-A657-3FFC2A6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69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5936C-43BF-44DA-95CB-13CEBFB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67BEEB-FFD4-4F43-B067-A8F8A085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66495F-346C-4D37-9C70-A01D72D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876CF8-49BE-4FAE-9E8C-CCC3177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0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16F132-047F-4F31-986C-3075A05E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5FD61-0423-4B95-BF98-A3AA58B8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4D09C-11E4-4D38-97B3-F91D13F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7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08538-FB4C-4E2F-9B62-14D337BF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50D42-FF17-49CF-92D1-442DCA88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AB675-EA17-48B9-88F9-FD528835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C0FA2-444E-4CCD-90A5-833B4FE0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E52CC4-8B33-4716-B6C2-7229E642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BC100-FE85-45E7-A66E-60C90DFA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8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4700-A77C-45D3-BC17-9AD4E0A5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77C390-FE0A-403C-A815-373FE272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D7EDD-B8A4-4EA8-A011-FD9B3FB7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E0DEE-A868-4C04-941D-ABF977C0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3209E-FE3C-4D61-8155-A929D491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36E80-BC88-4381-8128-C2D50231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1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4FF3B2-025D-4A42-A4AD-537F5CD9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620BD-5C91-4E3E-8F9F-E0573E29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A2D80-9D41-4E39-BBFA-56B7C568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C98D-908F-4AEF-82F1-D26B56FD6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88CD2-888D-4B33-92F8-E52E7562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7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2C93-A660-4B75-9821-DA873A23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Pagina principal del administrador </a:t>
            </a:r>
          </a:p>
        </p:txBody>
      </p:sp>
    </p:spTree>
    <p:extLst>
      <p:ext uri="{BB962C8B-B14F-4D97-AF65-F5344CB8AC3E}">
        <p14:creationId xmlns:p14="http://schemas.microsoft.com/office/powerpoint/2010/main" val="37155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A540219-0D6C-4FB1-8362-9315B878A6B0}"/>
              </a:ext>
            </a:extLst>
          </p:cNvPr>
          <p:cNvSpPr/>
          <p:nvPr/>
        </p:nvSpPr>
        <p:spPr>
          <a:xfrm>
            <a:off x="1007163" y="182217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D84D8A-F695-415D-8F2C-6DAC4EF2D9A0}"/>
              </a:ext>
            </a:extLst>
          </p:cNvPr>
          <p:cNvSpPr/>
          <p:nvPr/>
        </p:nvSpPr>
        <p:spPr>
          <a:xfrm>
            <a:off x="2915476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9B1EC4E-BA89-4CE7-ACF9-7A1276ED10BB}"/>
              </a:ext>
            </a:extLst>
          </p:cNvPr>
          <p:cNvSpPr/>
          <p:nvPr/>
        </p:nvSpPr>
        <p:spPr>
          <a:xfrm>
            <a:off x="4923182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F983A-BC59-4D97-8743-A925D918FC1B}"/>
              </a:ext>
            </a:extLst>
          </p:cNvPr>
          <p:cNvSpPr/>
          <p:nvPr/>
        </p:nvSpPr>
        <p:spPr>
          <a:xfrm>
            <a:off x="1007163" y="3909392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A715C1E-DE0D-4105-A337-AC682A230F00}"/>
              </a:ext>
            </a:extLst>
          </p:cNvPr>
          <p:cNvSpPr/>
          <p:nvPr/>
        </p:nvSpPr>
        <p:spPr>
          <a:xfrm>
            <a:off x="2965172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C43EEF0-2FE1-46D4-9DED-CD2CD322B1EB}"/>
              </a:ext>
            </a:extLst>
          </p:cNvPr>
          <p:cNvSpPr/>
          <p:nvPr/>
        </p:nvSpPr>
        <p:spPr>
          <a:xfrm>
            <a:off x="4923181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79B2926-4C4C-4EBE-A874-DB1946E5B2FA}"/>
              </a:ext>
            </a:extLst>
          </p:cNvPr>
          <p:cNvSpPr/>
          <p:nvPr/>
        </p:nvSpPr>
        <p:spPr>
          <a:xfrm>
            <a:off x="1" y="0"/>
            <a:ext cx="1974573" cy="1686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68BC600-5149-418B-9640-B1720CC4F056}"/>
              </a:ext>
            </a:extLst>
          </p:cNvPr>
          <p:cNvSpPr/>
          <p:nvPr/>
        </p:nvSpPr>
        <p:spPr>
          <a:xfrm>
            <a:off x="-1" y="18222"/>
            <a:ext cx="1974573" cy="11280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98BD28C-A97F-4373-92B2-D105BE3CEBD8}"/>
              </a:ext>
            </a:extLst>
          </p:cNvPr>
          <p:cNvSpPr/>
          <p:nvPr/>
        </p:nvSpPr>
        <p:spPr>
          <a:xfrm>
            <a:off x="7911549" y="1697110"/>
            <a:ext cx="4028660" cy="4253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F00404F-961A-477E-BC14-A024488795FE}"/>
              </a:ext>
            </a:extLst>
          </p:cNvPr>
          <p:cNvSpPr/>
          <p:nvPr/>
        </p:nvSpPr>
        <p:spPr>
          <a:xfrm>
            <a:off x="8163340" y="1146315"/>
            <a:ext cx="3525078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AA6EB76-2985-4BE6-985E-0DE573A03F2F}"/>
              </a:ext>
            </a:extLst>
          </p:cNvPr>
          <p:cNvSpPr/>
          <p:nvPr/>
        </p:nvSpPr>
        <p:spPr>
          <a:xfrm>
            <a:off x="755374" y="29328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3994E-C672-4A20-9D7F-21AD02F0A1E6}"/>
              </a:ext>
            </a:extLst>
          </p:cNvPr>
          <p:cNvSpPr/>
          <p:nvPr/>
        </p:nvSpPr>
        <p:spPr>
          <a:xfrm>
            <a:off x="2653745" y="2921278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61DF2B-168F-48CC-A986-36D334A0CAFA}"/>
              </a:ext>
            </a:extLst>
          </p:cNvPr>
          <p:cNvSpPr/>
          <p:nvPr/>
        </p:nvSpPr>
        <p:spPr>
          <a:xfrm>
            <a:off x="4674703" y="28947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4C7E94E-A064-4133-98A6-FB4AE66123AF}"/>
              </a:ext>
            </a:extLst>
          </p:cNvPr>
          <p:cNvSpPr/>
          <p:nvPr/>
        </p:nvSpPr>
        <p:spPr>
          <a:xfrm>
            <a:off x="4611754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E558AA-7763-49F0-A6A6-26327B9C1888}"/>
              </a:ext>
            </a:extLst>
          </p:cNvPr>
          <p:cNvSpPr/>
          <p:nvPr/>
        </p:nvSpPr>
        <p:spPr>
          <a:xfrm>
            <a:off x="2653745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D45346-6539-40E8-A693-583FD4214D3A}"/>
              </a:ext>
            </a:extLst>
          </p:cNvPr>
          <p:cNvSpPr/>
          <p:nvPr/>
        </p:nvSpPr>
        <p:spPr>
          <a:xfrm>
            <a:off x="695736" y="507558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64433BA3-CC1E-4728-85D4-C6E620F539AF}"/>
              </a:ext>
            </a:extLst>
          </p:cNvPr>
          <p:cNvSpPr/>
          <p:nvPr/>
        </p:nvSpPr>
        <p:spPr>
          <a:xfrm>
            <a:off x="7633252" y="776906"/>
            <a:ext cx="3723859" cy="25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de la cuenta personal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36EB5DF-AB19-4C1B-AC57-F288CDE5E948}"/>
              </a:ext>
            </a:extLst>
          </p:cNvPr>
          <p:cNvCxnSpPr>
            <a:cxnSpLocks/>
          </p:cNvCxnSpPr>
          <p:nvPr/>
        </p:nvCxnSpPr>
        <p:spPr>
          <a:xfrm flipH="1" flipV="1">
            <a:off x="1974573" y="601318"/>
            <a:ext cx="1590260" cy="7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B3DB81C-31EB-42EB-BAF2-2DEDED3468A9}"/>
              </a:ext>
            </a:extLst>
          </p:cNvPr>
          <p:cNvSpPr/>
          <p:nvPr/>
        </p:nvSpPr>
        <p:spPr>
          <a:xfrm>
            <a:off x="3607904" y="1286704"/>
            <a:ext cx="1315278" cy="21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Menú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A68F954-9FAE-48EE-8223-76B532208669}"/>
              </a:ext>
            </a:extLst>
          </p:cNvPr>
          <p:cNvCxnSpPr>
            <a:cxnSpLocks/>
          </p:cNvCxnSpPr>
          <p:nvPr/>
        </p:nvCxnSpPr>
        <p:spPr>
          <a:xfrm flipH="1" flipV="1">
            <a:off x="2812773" y="381002"/>
            <a:ext cx="896179" cy="85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7F4FF20-F852-4F9A-B63C-D358C13EE516}"/>
              </a:ext>
            </a:extLst>
          </p:cNvPr>
          <p:cNvCxnSpPr>
            <a:cxnSpLocks/>
          </p:cNvCxnSpPr>
          <p:nvPr/>
        </p:nvCxnSpPr>
        <p:spPr>
          <a:xfrm flipV="1">
            <a:off x="4003812" y="423654"/>
            <a:ext cx="471282" cy="8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Agregar empresa, eliminar y editar empresas</a:t>
            </a:r>
          </a:p>
        </p:txBody>
      </p:sp>
    </p:spTree>
    <p:extLst>
      <p:ext uri="{BB962C8B-B14F-4D97-AF65-F5344CB8AC3E}">
        <p14:creationId xmlns:p14="http://schemas.microsoft.com/office/powerpoint/2010/main" val="281366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953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720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empresa?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9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7885044" y="1590262"/>
            <a:ext cx="1372413" cy="5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empresa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4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78067" y="5493857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6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206899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62539" y="2251634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empresa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C3589A-730F-49A3-B278-63F0BC052C1F}"/>
              </a:ext>
            </a:extLst>
          </p:cNvPr>
          <p:cNvSpPr/>
          <p:nvPr/>
        </p:nvSpPr>
        <p:spPr>
          <a:xfrm>
            <a:off x="1762539" y="32803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FF43A9-C626-4C29-BEE7-8B6EC1B4EAA4}"/>
              </a:ext>
            </a:extLst>
          </p:cNvPr>
          <p:cNvSpPr/>
          <p:nvPr/>
        </p:nvSpPr>
        <p:spPr>
          <a:xfrm>
            <a:off x="1741002" y="3683485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DCE1F3-3FC5-4C61-A3BD-D3162CB26E5E}"/>
              </a:ext>
            </a:extLst>
          </p:cNvPr>
          <p:cNvSpPr/>
          <p:nvPr/>
        </p:nvSpPr>
        <p:spPr>
          <a:xfrm>
            <a:off x="1741002" y="399697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1AADE65-7D84-4146-87F3-936545F6298E}"/>
              </a:ext>
            </a:extLst>
          </p:cNvPr>
          <p:cNvSpPr/>
          <p:nvPr/>
        </p:nvSpPr>
        <p:spPr>
          <a:xfrm>
            <a:off x="1741002" y="4423746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572F769-08FF-438E-9BA3-32969C488939}"/>
              </a:ext>
            </a:extLst>
          </p:cNvPr>
          <p:cNvSpPr/>
          <p:nvPr/>
        </p:nvSpPr>
        <p:spPr>
          <a:xfrm>
            <a:off x="1762539" y="2994996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FEC43F9B-D1D7-4972-AD30-A0F6C1220F2D}"/>
              </a:ext>
            </a:extLst>
          </p:cNvPr>
          <p:cNvSpPr/>
          <p:nvPr/>
        </p:nvSpPr>
        <p:spPr>
          <a:xfrm>
            <a:off x="1741002" y="489212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98B7F89-8BDD-49E9-A51C-C997F9497365}"/>
              </a:ext>
            </a:extLst>
          </p:cNvPr>
          <p:cNvSpPr/>
          <p:nvPr/>
        </p:nvSpPr>
        <p:spPr>
          <a:xfrm>
            <a:off x="1762539" y="533275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0214B05-FAB6-4457-B252-E42DF956DF32}"/>
              </a:ext>
            </a:extLst>
          </p:cNvPr>
          <p:cNvSpPr/>
          <p:nvPr/>
        </p:nvSpPr>
        <p:spPr>
          <a:xfrm>
            <a:off x="1762539" y="5801135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185940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390</Words>
  <Application>Microsoft Office PowerPoint</Application>
  <PresentationFormat>Panorámica</PresentationFormat>
  <Paragraphs>141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Pagina principal del administrador </vt:lpstr>
      <vt:lpstr>Presentación de PowerPoint</vt:lpstr>
      <vt:lpstr>Agregar empresa, eliminar y editar empresas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Davila</dc:creator>
  <cp:lastModifiedBy>Alan Davila</cp:lastModifiedBy>
  <cp:revision>13</cp:revision>
  <dcterms:created xsi:type="dcterms:W3CDTF">2021-05-06T20:39:18Z</dcterms:created>
  <dcterms:modified xsi:type="dcterms:W3CDTF">2021-05-11T17:16:09Z</dcterms:modified>
</cp:coreProperties>
</file>