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0" r:id="rId5"/>
    <p:sldId id="265" r:id="rId6"/>
    <p:sldId id="264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102F-0A43-4350-B335-AC87E217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8C74-45F1-4089-A2D7-C61311D9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DD41A-6D79-42BF-8173-E7FF177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3674-869C-4497-983D-628FB59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24D93-577B-4DFE-9D5E-B2D67CE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2FE9-F582-4A39-B65D-545DD1D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D4A80-A854-414D-B8D7-426E184E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B5ED6-7DB0-4D7F-B73C-CBCD982D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BFD52-D9DB-43F8-9E00-199336F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B8B0D-EA88-4D31-A739-0DC0A16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C440D-3978-42BA-A68B-E5C61297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74D4B4-352C-4161-AEEE-333B1E02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8EB77-66AE-4E21-961C-7FA47D1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96BF5-0B22-4F36-95DC-8B03AEC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2E694-D78F-415B-AC57-7C4C843C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2C6E-015E-4D4B-8F18-2D1F6EFA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40000-8702-4050-B208-11D51DE8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6E7E8-5AAF-4442-BC0D-75D01FC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2435D-DF0E-410E-8E9B-9F9E763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ED4D6-9662-41B9-BCB1-F1A01FE7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DD81-7661-4196-8ED3-74ECB5E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3D5BC-E8C3-4C01-8DFE-4EDB0282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6FBF-D9B6-408B-BA5F-B830C87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82A2-6B3C-4DA2-B2D7-6C87912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A5EEA-2B52-4491-9FFD-575F3F6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8084-5B66-421A-9458-8365FCFE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9433-B700-4E00-A1CD-E8CA3A5C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07CE-CC2F-4F7C-B0A4-22B0A2AF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87F58-B10B-4C2D-9B34-1F7F818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EE24E-E170-4C78-AF51-6F62F85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B7CF6-AF1A-410F-BC42-84576AF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3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2A9D-0A29-40AA-BB56-07F7B3B2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0FFF8-3994-4B89-A5B0-B9738A95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02E00D-1C07-4767-9D22-0F4D09E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79C50F-A3C4-4415-9836-A60C2433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6B3BF7-3376-47BD-AADB-CCA2C988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2F202-565F-48DF-94C7-6D35354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08C66-A9B0-4B68-BD03-47B3BEE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132E2-E97E-4DA4-A657-3FFC2A6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6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936C-43BF-44DA-95CB-13CEBFB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7BEEB-FFD4-4F43-B067-A8F8A085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66495F-346C-4D37-9C70-A01D72D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76CF8-49BE-4FAE-9E8C-CCC3177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16F132-047F-4F31-986C-3075A05E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5FD61-0423-4B95-BF98-A3AA58B8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4D09C-11E4-4D38-97B3-F91D13F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8538-FB4C-4E2F-9B62-14D337BF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50D42-FF17-49CF-92D1-442DCA88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AB675-EA17-48B9-88F9-FD528835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C0FA2-444E-4CCD-90A5-833B4FE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52CC4-8B33-4716-B6C2-7229E64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BC100-FE85-45E7-A66E-60C90DFA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4700-A77C-45D3-BC17-9AD4E0A5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77C390-FE0A-403C-A815-373FE272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D7EDD-B8A4-4EA8-A011-FD9B3FB7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E0DEE-A868-4C04-941D-ABF977C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3209E-FE3C-4D61-8155-A929D491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36E80-BC88-4381-8128-C2D5023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1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4FF3B2-025D-4A42-A4AD-537F5CD9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620BD-5C91-4E3E-8F9F-E0573E29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A2D80-9D41-4E39-BBFA-56B7C56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782-EAEF-4DE4-839B-26E0BAA0D337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C98D-908F-4AEF-82F1-D26B56FD6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88CD2-888D-4B33-92F8-E52E756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7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2C93-A660-4B75-9821-DA873A2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principal del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37155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6" y="4223303"/>
            <a:ext cx="4015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431744-C10C-42E0-A3A2-52A1AE027989}"/>
              </a:ext>
            </a:extLst>
          </p:cNvPr>
          <p:cNvSpPr/>
          <p:nvPr/>
        </p:nvSpPr>
        <p:spPr>
          <a:xfrm>
            <a:off x="5026303" y="209384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FBA489F-1FDE-4903-99FF-6E8B09D70AFB}"/>
              </a:ext>
            </a:extLst>
          </p:cNvPr>
          <p:cNvSpPr/>
          <p:nvPr/>
        </p:nvSpPr>
        <p:spPr>
          <a:xfrm>
            <a:off x="5023819" y="279372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E98AEA9-E1B8-443C-97EE-B9691A658D18}"/>
              </a:ext>
            </a:extLst>
          </p:cNvPr>
          <p:cNvSpPr/>
          <p:nvPr/>
        </p:nvSpPr>
        <p:spPr>
          <a:xfrm>
            <a:off x="5023819" y="351348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5A4FD9D-EA73-411F-899D-2926308F6D74}"/>
              </a:ext>
            </a:extLst>
          </p:cNvPr>
          <p:cNvSpPr/>
          <p:nvPr/>
        </p:nvSpPr>
        <p:spPr>
          <a:xfrm>
            <a:off x="5023819" y="4240699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612B4A4-59A1-4BEF-9376-37E2C241AB4D}"/>
              </a:ext>
            </a:extLst>
          </p:cNvPr>
          <p:cNvSpPr/>
          <p:nvPr/>
        </p:nvSpPr>
        <p:spPr>
          <a:xfrm>
            <a:off x="5023819" y="4917387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3248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ED57E21-0777-44F0-BB3F-F5FFFA068117}"/>
              </a:ext>
            </a:extLst>
          </p:cNvPr>
          <p:cNvSpPr/>
          <p:nvPr/>
        </p:nvSpPr>
        <p:spPr>
          <a:xfrm>
            <a:off x="5764904" y="2104610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816D4B9-4AD9-43E4-82D9-8AC7F4E0ADE7}"/>
              </a:ext>
            </a:extLst>
          </p:cNvPr>
          <p:cNvSpPr/>
          <p:nvPr/>
        </p:nvSpPr>
        <p:spPr>
          <a:xfrm>
            <a:off x="5723699" y="420840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D6FCA-993E-43E6-BF30-08239B7514DF}"/>
              </a:ext>
            </a:extLst>
          </p:cNvPr>
          <p:cNvSpPr/>
          <p:nvPr/>
        </p:nvSpPr>
        <p:spPr>
          <a:xfrm>
            <a:off x="5744408" y="4911176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pieza?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3269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33247" y="387709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150A2ED-C4EC-4E05-830F-D612D0DA56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7358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83704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286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672471" y="4283771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0124DE2-1056-4106-8C65-58EDD19532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246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Crear solicitud de compra</a:t>
            </a:r>
          </a:p>
        </p:txBody>
      </p:sp>
    </p:spTree>
    <p:extLst>
      <p:ext uri="{BB962C8B-B14F-4D97-AF65-F5344CB8AC3E}">
        <p14:creationId xmlns:p14="http://schemas.microsoft.com/office/powerpoint/2010/main" val="46472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7D9DD42-8A2D-4922-9DEB-35072E6EE507}"/>
              </a:ext>
            </a:extLst>
          </p:cNvPr>
          <p:cNvSpPr/>
          <p:nvPr/>
        </p:nvSpPr>
        <p:spPr>
          <a:xfrm>
            <a:off x="596345" y="2547731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Crear solicitud de compra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37B7C2D-C7E8-402C-9D61-822934663C0D}"/>
              </a:ext>
            </a:extLst>
          </p:cNvPr>
          <p:cNvSpPr/>
          <p:nvPr/>
        </p:nvSpPr>
        <p:spPr>
          <a:xfrm>
            <a:off x="596346" y="2881520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92AF910-C560-483A-91CA-CCDB3AC2F258}"/>
              </a:ext>
            </a:extLst>
          </p:cNvPr>
          <p:cNvSpPr/>
          <p:nvPr/>
        </p:nvSpPr>
        <p:spPr>
          <a:xfrm>
            <a:off x="596345" y="3134967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pieza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CCEF1C5-6451-45BF-910E-5212592EA1EF}"/>
              </a:ext>
            </a:extLst>
          </p:cNvPr>
          <p:cNvSpPr/>
          <p:nvPr/>
        </p:nvSpPr>
        <p:spPr>
          <a:xfrm>
            <a:off x="2696816" y="2888974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F3D02DC-614E-413E-9FC1-D9853094E818}"/>
              </a:ext>
            </a:extLst>
          </p:cNvPr>
          <p:cNvSpPr/>
          <p:nvPr/>
        </p:nvSpPr>
        <p:spPr>
          <a:xfrm>
            <a:off x="3294822" y="2574460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EC90EF5-C902-4346-8BDD-FDADBE2C937B}"/>
              </a:ext>
            </a:extLst>
          </p:cNvPr>
          <p:cNvSpPr/>
          <p:nvPr/>
        </p:nvSpPr>
        <p:spPr>
          <a:xfrm>
            <a:off x="3294822" y="288690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839C422-6761-4C43-B9B0-8203E0DDE06F}"/>
              </a:ext>
            </a:extLst>
          </p:cNvPr>
          <p:cNvSpPr/>
          <p:nvPr/>
        </p:nvSpPr>
        <p:spPr>
          <a:xfrm>
            <a:off x="5809427" y="2574000"/>
            <a:ext cx="1384854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5E2D5A1-49F5-4C87-844D-D01BFF0028B8}"/>
              </a:ext>
            </a:extLst>
          </p:cNvPr>
          <p:cNvSpPr/>
          <p:nvPr/>
        </p:nvSpPr>
        <p:spPr>
          <a:xfrm>
            <a:off x="5804450" y="2881263"/>
            <a:ext cx="1368285" cy="24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18C498D-35A4-4B0A-A486-3C707F272DD8}"/>
              </a:ext>
            </a:extLst>
          </p:cNvPr>
          <p:cNvSpPr/>
          <p:nvPr/>
        </p:nvSpPr>
        <p:spPr>
          <a:xfrm>
            <a:off x="7374005" y="2440894"/>
            <a:ext cx="897838" cy="85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Numero de compra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6231FEE-84F6-4093-8BC1-8296A495D91D}"/>
              </a:ext>
            </a:extLst>
          </p:cNvPr>
          <p:cNvSpPr/>
          <p:nvPr/>
        </p:nvSpPr>
        <p:spPr>
          <a:xfrm>
            <a:off x="8473113" y="245955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 compromiso 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11C81CD-7510-4847-BABE-0F46818C8CFE}"/>
              </a:ext>
            </a:extLst>
          </p:cNvPr>
          <p:cNvSpPr/>
          <p:nvPr/>
        </p:nvSpPr>
        <p:spPr>
          <a:xfrm>
            <a:off x="7374005" y="3397176"/>
            <a:ext cx="897838" cy="261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BF6C632-E82D-43AA-9E25-AF583D1CD034}"/>
              </a:ext>
            </a:extLst>
          </p:cNvPr>
          <p:cNvSpPr/>
          <p:nvPr/>
        </p:nvSpPr>
        <p:spPr>
          <a:xfrm>
            <a:off x="8473113" y="3169051"/>
            <a:ext cx="1457742" cy="166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A659680-5E9D-4DA4-9862-6270124CBCF6}"/>
              </a:ext>
            </a:extLst>
          </p:cNvPr>
          <p:cNvSpPr/>
          <p:nvPr/>
        </p:nvSpPr>
        <p:spPr>
          <a:xfrm>
            <a:off x="10429460" y="3514730"/>
            <a:ext cx="1303683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429459" y="1316935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8EAA81-57B8-4F8C-ABD3-CC1A4174C6E0}"/>
              </a:ext>
            </a:extLst>
          </p:cNvPr>
          <p:cNvSpPr/>
          <p:nvPr/>
        </p:nvSpPr>
        <p:spPr>
          <a:xfrm>
            <a:off x="4526460" y="2568025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C01F2A9-D713-4011-8A96-5F982919AD75}"/>
              </a:ext>
            </a:extLst>
          </p:cNvPr>
          <p:cNvSpPr/>
          <p:nvPr/>
        </p:nvSpPr>
        <p:spPr>
          <a:xfrm>
            <a:off x="4538043" y="289394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51CF8AD-A84B-4A07-9FAF-1F72025BAFB4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074502" y="1815445"/>
            <a:ext cx="886239" cy="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C20C024-FE45-4EEE-AA0C-8E637AD43CC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074502" y="1899201"/>
            <a:ext cx="897837" cy="11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A6DEF79-0933-484A-9C8C-CE9B5272F5F9}"/>
              </a:ext>
            </a:extLst>
          </p:cNvPr>
          <p:cNvSpPr/>
          <p:nvPr/>
        </p:nvSpPr>
        <p:spPr>
          <a:xfrm>
            <a:off x="4022026" y="1681990"/>
            <a:ext cx="1484243" cy="35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Cajas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C08DC95-0EA0-42DB-97D2-310C226968EC}"/>
              </a:ext>
            </a:extLst>
          </p:cNvPr>
          <p:cNvSpPr/>
          <p:nvPr/>
        </p:nvSpPr>
        <p:spPr>
          <a:xfrm>
            <a:off x="2073961" y="448132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00D8512-EE8C-4C64-B1D8-FFC4B14C3039}"/>
              </a:ext>
            </a:extLst>
          </p:cNvPr>
          <p:cNvSpPr/>
          <p:nvPr/>
        </p:nvSpPr>
        <p:spPr>
          <a:xfrm>
            <a:off x="487015" y="448132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EFCC37F-5790-4B2E-BF8E-BD68515230CA}"/>
              </a:ext>
            </a:extLst>
          </p:cNvPr>
          <p:cNvSpPr/>
          <p:nvPr/>
        </p:nvSpPr>
        <p:spPr>
          <a:xfrm>
            <a:off x="3197077" y="447304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D4B7E00-0CAA-4028-B433-37D7676F9998}"/>
              </a:ext>
            </a:extLst>
          </p:cNvPr>
          <p:cNvSpPr/>
          <p:nvPr/>
        </p:nvSpPr>
        <p:spPr>
          <a:xfrm>
            <a:off x="4832012" y="446683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AFCC1B6-3049-4010-AC89-B3E20B72A777}"/>
              </a:ext>
            </a:extLst>
          </p:cNvPr>
          <p:cNvSpPr/>
          <p:nvPr/>
        </p:nvSpPr>
        <p:spPr>
          <a:xfrm>
            <a:off x="6115878" y="445855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956DB1F-2337-43EE-9876-DBA343D7B7C9}"/>
              </a:ext>
            </a:extLst>
          </p:cNvPr>
          <p:cNvSpPr/>
          <p:nvPr/>
        </p:nvSpPr>
        <p:spPr>
          <a:xfrm>
            <a:off x="7399744" y="445314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3297559-7707-4F75-BA2A-41CCCE1EEDCC}"/>
              </a:ext>
            </a:extLst>
          </p:cNvPr>
          <p:cNvSpPr/>
          <p:nvPr/>
        </p:nvSpPr>
        <p:spPr>
          <a:xfrm>
            <a:off x="4396448" y="448132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F3DC42F-A273-4093-874F-10DFA78ECFFC}"/>
              </a:ext>
            </a:extLst>
          </p:cNvPr>
          <p:cNvSpPr/>
          <p:nvPr/>
        </p:nvSpPr>
        <p:spPr>
          <a:xfrm>
            <a:off x="10429458" y="4768484"/>
            <a:ext cx="1303683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Quitar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8E8B81E-BD29-492B-8809-4F7E8D8CCF08}"/>
              </a:ext>
            </a:extLst>
          </p:cNvPr>
          <p:cNvSpPr/>
          <p:nvPr/>
        </p:nvSpPr>
        <p:spPr>
          <a:xfrm>
            <a:off x="487015" y="485050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3A5944D-5DF3-43D3-BDD2-89A66BECDD66}"/>
              </a:ext>
            </a:extLst>
          </p:cNvPr>
          <p:cNvSpPr/>
          <p:nvPr/>
        </p:nvSpPr>
        <p:spPr>
          <a:xfrm>
            <a:off x="2073961" y="486833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FE9141F-70A1-4C64-B8F3-E2211A476007}"/>
              </a:ext>
            </a:extLst>
          </p:cNvPr>
          <p:cNvSpPr/>
          <p:nvPr/>
        </p:nvSpPr>
        <p:spPr>
          <a:xfrm>
            <a:off x="3203710" y="484966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8259DFA-9441-40CB-BA14-4BD5A7B26FDD}"/>
              </a:ext>
            </a:extLst>
          </p:cNvPr>
          <p:cNvSpPr/>
          <p:nvPr/>
        </p:nvSpPr>
        <p:spPr>
          <a:xfrm>
            <a:off x="4855238" y="489328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B664FF2-EE94-4457-9CAE-84E079E6354B}"/>
              </a:ext>
            </a:extLst>
          </p:cNvPr>
          <p:cNvSpPr/>
          <p:nvPr/>
        </p:nvSpPr>
        <p:spPr>
          <a:xfrm>
            <a:off x="6096000" y="487472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90264E40-AC35-4FB5-84BB-61A1C8C19A5E}"/>
              </a:ext>
            </a:extLst>
          </p:cNvPr>
          <p:cNvSpPr/>
          <p:nvPr/>
        </p:nvSpPr>
        <p:spPr>
          <a:xfrm>
            <a:off x="7398438" y="488317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268517F-2ED4-4614-BF58-B6FFBBF35443}"/>
              </a:ext>
            </a:extLst>
          </p:cNvPr>
          <p:cNvSpPr/>
          <p:nvPr/>
        </p:nvSpPr>
        <p:spPr>
          <a:xfrm>
            <a:off x="10284498" y="245202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Avisar antes de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EA0286C-7E76-4AAC-B334-D29B3B7594B2}"/>
              </a:ext>
            </a:extLst>
          </p:cNvPr>
          <p:cNvSpPr/>
          <p:nvPr/>
        </p:nvSpPr>
        <p:spPr>
          <a:xfrm>
            <a:off x="10284498" y="3153737"/>
            <a:ext cx="1472659" cy="192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C9DE-44C0-46DD-9708-67C482DD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 solicitud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956B7-5CB4-4F13-93FA-77F88648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49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723A46-0E75-4DCE-B6EF-83EA662208EF}"/>
              </a:ext>
            </a:extLst>
          </p:cNvPr>
          <p:cNvSpPr/>
          <p:nvPr/>
        </p:nvSpPr>
        <p:spPr>
          <a:xfrm>
            <a:off x="854762" y="2316647"/>
            <a:ext cx="10548733" cy="39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13663E-6576-4FC7-A271-3D1566DDA926}"/>
              </a:ext>
            </a:extLst>
          </p:cNvPr>
          <p:cNvSpPr/>
          <p:nvPr/>
        </p:nvSpPr>
        <p:spPr>
          <a:xfrm>
            <a:off x="987286" y="2446309"/>
            <a:ext cx="10137913" cy="567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solicitud a editar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A56FF82-992B-4EDF-A057-B11C302FDEBA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5DEAF405-B307-4B5B-8764-C7E953A692AE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0459D9F-377F-48E5-9710-124021B44518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B590A02-0542-466E-83F9-09654A1D7C3A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21321F88-FF71-40AB-B84D-E46E99B3CD09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B42B45-23B2-4B28-9A1D-E3B4DF55C47F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D86989F5-418B-4018-B87E-F5922190580A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04EE78E-0AF7-454A-AAAA-1F7258DC1D42}"/>
              </a:ext>
            </a:extLst>
          </p:cNvPr>
          <p:cNvSpPr/>
          <p:nvPr/>
        </p:nvSpPr>
        <p:spPr>
          <a:xfrm>
            <a:off x="10067492" y="4217498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3D0C737-AE8E-43EC-A3CE-E3EFBDF85DB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A423A41-5CC6-4308-9FA9-8C16E1C9EB27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275E854E-626B-4BC9-973E-0D31E60A3146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61C3FB1E-A688-4281-810F-0124A65CD990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562962-916B-4CFB-AD87-8EE8BCB9ABDA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94CBE7EB-E718-429E-BB08-6580E5027A03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053425" y="5604643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A9E2030-D9EA-4DD8-AB2E-9604C041E99F}"/>
              </a:ext>
            </a:extLst>
          </p:cNvPr>
          <p:cNvCxnSpPr>
            <a:cxnSpLocks/>
          </p:cNvCxnSpPr>
          <p:nvPr/>
        </p:nvCxnSpPr>
        <p:spPr>
          <a:xfrm flipV="1">
            <a:off x="4320209" y="1731892"/>
            <a:ext cx="0" cy="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0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218235" y="494139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95ADFF-5878-4416-A627-E6061047C560}"/>
              </a:ext>
            </a:extLst>
          </p:cNvPr>
          <p:cNvSpPr/>
          <p:nvPr/>
        </p:nvSpPr>
        <p:spPr>
          <a:xfrm>
            <a:off x="742122" y="2416889"/>
            <a:ext cx="10971205" cy="222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AC2B1E9-89A8-4862-A6E5-A2E9C7DCE55D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E995F50-111D-4E3E-861C-A286022217DB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B7728CE-7063-4B28-AB5F-667F4D444BEB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D2C65FE-E35C-4BEC-8107-E54F0914EFFE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1578D0-A08F-4CF3-AE7F-9DD3998F84E8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C5676AD-544C-46C7-80B6-F299C745C08B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516FDFD-9D8A-421A-B20A-CC74344A6385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CEBBE2A-CEB8-446D-A7C5-982D4DEB3212}"/>
              </a:ext>
            </a:extLst>
          </p:cNvPr>
          <p:cNvSpPr/>
          <p:nvPr/>
        </p:nvSpPr>
        <p:spPr>
          <a:xfrm>
            <a:off x="10265526" y="3475548"/>
            <a:ext cx="1303683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D76A46E-3B50-43A4-842C-D6E34DE90D3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BF23FB1-B781-4B76-8A79-6629D5319323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4B94969-A38B-4E2A-BE85-12D96A128858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2CF3048-CF32-4C91-A7EB-BAD71480A07D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FD41AF5-B5C5-45F0-A2FB-C5319FD39058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FA904A5-D964-477C-9629-87DF4E37E6F1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89CF73-3153-4359-9485-C2DF49A6FD59}"/>
              </a:ext>
            </a:extLst>
          </p:cNvPr>
          <p:cNvSpPr/>
          <p:nvPr/>
        </p:nvSpPr>
        <p:spPr>
          <a:xfrm>
            <a:off x="1025734" y="2526610"/>
            <a:ext cx="5825640" cy="31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información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12BE95E-80B4-429B-A16D-C027311C254A}"/>
              </a:ext>
            </a:extLst>
          </p:cNvPr>
          <p:cNvCxnSpPr>
            <a:cxnSpLocks/>
          </p:cNvCxnSpPr>
          <p:nvPr/>
        </p:nvCxnSpPr>
        <p:spPr>
          <a:xfrm>
            <a:off x="10145849" y="4518299"/>
            <a:ext cx="601664" cy="4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A540219-0D6C-4FB1-8362-9315B878A6B0}"/>
              </a:ext>
            </a:extLst>
          </p:cNvPr>
          <p:cNvSpPr/>
          <p:nvPr/>
        </p:nvSpPr>
        <p:spPr>
          <a:xfrm>
            <a:off x="1007163" y="182217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D84D8A-F695-415D-8F2C-6DAC4EF2D9A0}"/>
              </a:ext>
            </a:extLst>
          </p:cNvPr>
          <p:cNvSpPr/>
          <p:nvPr/>
        </p:nvSpPr>
        <p:spPr>
          <a:xfrm>
            <a:off x="2915476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9B1EC4E-BA89-4CE7-ACF9-7A1276ED10BB}"/>
              </a:ext>
            </a:extLst>
          </p:cNvPr>
          <p:cNvSpPr/>
          <p:nvPr/>
        </p:nvSpPr>
        <p:spPr>
          <a:xfrm>
            <a:off x="4923182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F983A-BC59-4D97-8743-A925D918FC1B}"/>
              </a:ext>
            </a:extLst>
          </p:cNvPr>
          <p:cNvSpPr/>
          <p:nvPr/>
        </p:nvSpPr>
        <p:spPr>
          <a:xfrm>
            <a:off x="1007163" y="3909392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A715C1E-DE0D-4105-A337-AC682A230F00}"/>
              </a:ext>
            </a:extLst>
          </p:cNvPr>
          <p:cNvSpPr/>
          <p:nvPr/>
        </p:nvSpPr>
        <p:spPr>
          <a:xfrm>
            <a:off x="2965172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43EEF0-2FE1-46D4-9DED-CD2CD322B1EB}"/>
              </a:ext>
            </a:extLst>
          </p:cNvPr>
          <p:cNvSpPr/>
          <p:nvPr/>
        </p:nvSpPr>
        <p:spPr>
          <a:xfrm>
            <a:off x="4923181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9B2926-4C4C-4EBE-A874-DB1946E5B2FA}"/>
              </a:ext>
            </a:extLst>
          </p:cNvPr>
          <p:cNvSpPr/>
          <p:nvPr/>
        </p:nvSpPr>
        <p:spPr>
          <a:xfrm>
            <a:off x="1" y="0"/>
            <a:ext cx="1974573" cy="1686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68BC600-5149-418B-9640-B1720CC4F056}"/>
              </a:ext>
            </a:extLst>
          </p:cNvPr>
          <p:cNvSpPr/>
          <p:nvPr/>
        </p:nvSpPr>
        <p:spPr>
          <a:xfrm>
            <a:off x="-1" y="18222"/>
            <a:ext cx="1974573" cy="11280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8BD28C-A97F-4373-92B2-D105BE3CEBD8}"/>
              </a:ext>
            </a:extLst>
          </p:cNvPr>
          <p:cNvSpPr/>
          <p:nvPr/>
        </p:nvSpPr>
        <p:spPr>
          <a:xfrm>
            <a:off x="7911549" y="1697110"/>
            <a:ext cx="4028660" cy="4253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F00404F-961A-477E-BC14-A024488795FE}"/>
              </a:ext>
            </a:extLst>
          </p:cNvPr>
          <p:cNvSpPr/>
          <p:nvPr/>
        </p:nvSpPr>
        <p:spPr>
          <a:xfrm>
            <a:off x="8163340" y="1146315"/>
            <a:ext cx="3525078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AA6EB76-2985-4BE6-985E-0DE573A03F2F}"/>
              </a:ext>
            </a:extLst>
          </p:cNvPr>
          <p:cNvSpPr/>
          <p:nvPr/>
        </p:nvSpPr>
        <p:spPr>
          <a:xfrm>
            <a:off x="755374" y="29328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3994E-C672-4A20-9D7F-21AD02F0A1E6}"/>
              </a:ext>
            </a:extLst>
          </p:cNvPr>
          <p:cNvSpPr/>
          <p:nvPr/>
        </p:nvSpPr>
        <p:spPr>
          <a:xfrm>
            <a:off x="2653745" y="2921278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61DF2B-168F-48CC-A986-36D334A0CAFA}"/>
              </a:ext>
            </a:extLst>
          </p:cNvPr>
          <p:cNvSpPr/>
          <p:nvPr/>
        </p:nvSpPr>
        <p:spPr>
          <a:xfrm>
            <a:off x="4674703" y="28947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C7E94E-A064-4133-98A6-FB4AE66123AF}"/>
              </a:ext>
            </a:extLst>
          </p:cNvPr>
          <p:cNvSpPr/>
          <p:nvPr/>
        </p:nvSpPr>
        <p:spPr>
          <a:xfrm>
            <a:off x="4611754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E558AA-7763-49F0-A6A6-26327B9C1888}"/>
              </a:ext>
            </a:extLst>
          </p:cNvPr>
          <p:cNvSpPr/>
          <p:nvPr/>
        </p:nvSpPr>
        <p:spPr>
          <a:xfrm>
            <a:off x="2653745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D45346-6539-40E8-A693-583FD4214D3A}"/>
              </a:ext>
            </a:extLst>
          </p:cNvPr>
          <p:cNvSpPr/>
          <p:nvPr/>
        </p:nvSpPr>
        <p:spPr>
          <a:xfrm>
            <a:off x="695736" y="507558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64433BA3-CC1E-4728-85D4-C6E620F539AF}"/>
              </a:ext>
            </a:extLst>
          </p:cNvPr>
          <p:cNvSpPr/>
          <p:nvPr/>
        </p:nvSpPr>
        <p:spPr>
          <a:xfrm>
            <a:off x="7633252" y="776906"/>
            <a:ext cx="3723859" cy="25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de la cuenta personal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36EB5DF-AB19-4C1B-AC57-F288CDE5E948}"/>
              </a:ext>
            </a:extLst>
          </p:cNvPr>
          <p:cNvCxnSpPr>
            <a:cxnSpLocks/>
          </p:cNvCxnSpPr>
          <p:nvPr/>
        </p:nvCxnSpPr>
        <p:spPr>
          <a:xfrm flipH="1" flipV="1">
            <a:off x="1974573" y="601318"/>
            <a:ext cx="1590260" cy="7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B3DB81C-31EB-42EB-BAF2-2DEDED3468A9}"/>
              </a:ext>
            </a:extLst>
          </p:cNvPr>
          <p:cNvSpPr/>
          <p:nvPr/>
        </p:nvSpPr>
        <p:spPr>
          <a:xfrm>
            <a:off x="3607904" y="1286704"/>
            <a:ext cx="1315278" cy="21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A68F954-9FAE-48EE-8223-76B532208669}"/>
              </a:ext>
            </a:extLst>
          </p:cNvPr>
          <p:cNvCxnSpPr>
            <a:cxnSpLocks/>
          </p:cNvCxnSpPr>
          <p:nvPr/>
        </p:nvCxnSpPr>
        <p:spPr>
          <a:xfrm flipH="1" flipV="1">
            <a:off x="2812773" y="381002"/>
            <a:ext cx="896179" cy="85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F4FF20-F852-4F9A-B63C-D358C13EE516}"/>
              </a:ext>
            </a:extLst>
          </p:cNvPr>
          <p:cNvCxnSpPr>
            <a:cxnSpLocks/>
          </p:cNvCxnSpPr>
          <p:nvPr/>
        </p:nvCxnSpPr>
        <p:spPr>
          <a:xfrm flipV="1">
            <a:off x="4003812" y="423654"/>
            <a:ext cx="471282" cy="8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8C48971-5F67-47FD-8D0F-906E6701DA03}"/>
              </a:ext>
            </a:extLst>
          </p:cNvPr>
          <p:cNvSpPr/>
          <p:nvPr/>
        </p:nvSpPr>
        <p:spPr>
          <a:xfrm>
            <a:off x="7961245" y="1770824"/>
            <a:ext cx="3916019" cy="648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Empresa</a:t>
            </a:r>
          </a:p>
          <a:p>
            <a:r>
              <a:rPr lang="es-MX" sz="1400" dirty="0"/>
              <a:t>Pieza:  Ejemplo 1    </a:t>
            </a:r>
          </a:p>
          <a:p>
            <a:r>
              <a:rPr lang="es-MX" sz="1400" dirty="0"/>
              <a:t>Fecha compromiso:02/06/2021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56D015D-F822-47B4-8B55-F6E8E38A2016}"/>
              </a:ext>
            </a:extLst>
          </p:cNvPr>
          <p:cNvSpPr/>
          <p:nvPr/>
        </p:nvSpPr>
        <p:spPr>
          <a:xfrm>
            <a:off x="7967869" y="2527024"/>
            <a:ext cx="3916019" cy="648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Empresa</a:t>
            </a:r>
          </a:p>
          <a:p>
            <a:r>
              <a:rPr lang="es-MX" sz="1400" dirty="0"/>
              <a:t>Pieza:  Ejemplo 1     </a:t>
            </a:r>
          </a:p>
          <a:p>
            <a:r>
              <a:rPr lang="es-MX" sz="1400" dirty="0"/>
              <a:t>Fecha compromiso:02/06/2021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3AB05BE-97CB-446C-B473-18981CDC4159}"/>
              </a:ext>
            </a:extLst>
          </p:cNvPr>
          <p:cNvSpPr/>
          <p:nvPr/>
        </p:nvSpPr>
        <p:spPr>
          <a:xfrm>
            <a:off x="7961244" y="3289025"/>
            <a:ext cx="3916019" cy="648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Empresa</a:t>
            </a:r>
          </a:p>
          <a:p>
            <a:r>
              <a:rPr lang="es-MX" sz="1400" dirty="0"/>
              <a:t>Pieza:  Ejemplo 1    </a:t>
            </a:r>
          </a:p>
          <a:p>
            <a:r>
              <a:rPr lang="es-MX" sz="1400" dirty="0"/>
              <a:t>Fecha compromiso:02/06/2021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9C59DA4-3E78-4AA8-9ED1-C6017858D707}"/>
              </a:ext>
            </a:extLst>
          </p:cNvPr>
          <p:cNvSpPr/>
          <p:nvPr/>
        </p:nvSpPr>
        <p:spPr>
          <a:xfrm>
            <a:off x="7967869" y="4051438"/>
            <a:ext cx="3916019" cy="648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Empresa</a:t>
            </a:r>
          </a:p>
          <a:p>
            <a:r>
              <a:rPr lang="es-MX" sz="1400" dirty="0"/>
              <a:t>Pieza:  Ejemplo 1</a:t>
            </a:r>
          </a:p>
          <a:p>
            <a:r>
              <a:rPr lang="es-MX" sz="1400" dirty="0"/>
              <a:t>Fecha compromiso:02/06/2021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60E9B93-616D-4171-92C9-381CB9CE96F1}"/>
              </a:ext>
            </a:extLst>
          </p:cNvPr>
          <p:cNvSpPr/>
          <p:nvPr/>
        </p:nvSpPr>
        <p:spPr>
          <a:xfrm>
            <a:off x="7967869" y="4813851"/>
            <a:ext cx="3916019" cy="648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Empresa</a:t>
            </a:r>
          </a:p>
          <a:p>
            <a:r>
              <a:rPr lang="es-MX" sz="1400" dirty="0"/>
              <a:t>Pieza:  Ejemplo 1</a:t>
            </a:r>
          </a:p>
          <a:p>
            <a:r>
              <a:rPr lang="es-MX" sz="1400" dirty="0"/>
              <a:t>Fecha compromiso:02/06/2021</a:t>
            </a:r>
          </a:p>
        </p:txBody>
      </p:sp>
    </p:spTree>
    <p:extLst>
      <p:ext uri="{BB962C8B-B14F-4D97-AF65-F5344CB8AC3E}">
        <p14:creationId xmlns:p14="http://schemas.microsoft.com/office/powerpoint/2010/main" val="34114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C284A-CAE7-4E61-8ACF-F6E56B50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actual </a:t>
            </a:r>
          </a:p>
        </p:txBody>
      </p:sp>
    </p:spTree>
    <p:extLst>
      <p:ext uri="{BB962C8B-B14F-4D97-AF65-F5344CB8AC3E}">
        <p14:creationId xmlns:p14="http://schemas.microsoft.com/office/powerpoint/2010/main" val="96183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7206231" y="1296851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CD5B-D806-4190-A173-3EF36266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ganancias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81CC3-6467-499C-8F79-E87876C4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88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150529" y="123901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F9B6C5-AC28-4A04-AE4F-683AE6627E6B}"/>
              </a:ext>
            </a:extLst>
          </p:cNvPr>
          <p:cNvSpPr/>
          <p:nvPr/>
        </p:nvSpPr>
        <p:spPr>
          <a:xfrm>
            <a:off x="6964015" y="1256107"/>
            <a:ext cx="2646342" cy="25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 actual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3B88165-8EA3-4432-9173-B7267292A0EF}"/>
              </a:ext>
            </a:extLst>
          </p:cNvPr>
          <p:cNvSpPr/>
          <p:nvPr/>
        </p:nvSpPr>
        <p:spPr>
          <a:xfrm>
            <a:off x="6964015" y="1598757"/>
            <a:ext cx="2478160" cy="206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estado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1F98DE-1F71-4A8E-BD66-1DA8FFB43F89}"/>
              </a:ext>
            </a:extLst>
          </p:cNvPr>
          <p:cNvSpPr/>
          <p:nvPr/>
        </p:nvSpPr>
        <p:spPr>
          <a:xfrm>
            <a:off x="6964016" y="1852203"/>
            <a:ext cx="2646340" cy="22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20E1838-531A-4CEB-B490-A17F9C3AA8C0}"/>
              </a:ext>
            </a:extLst>
          </p:cNvPr>
          <p:cNvSpPr/>
          <p:nvPr/>
        </p:nvSpPr>
        <p:spPr>
          <a:xfrm>
            <a:off x="9157251" y="1606210"/>
            <a:ext cx="453105" cy="199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F354881-2531-4481-99BC-99CF62CC09C9}"/>
              </a:ext>
            </a:extLst>
          </p:cNvPr>
          <p:cNvSpPr/>
          <p:nvPr/>
        </p:nvSpPr>
        <p:spPr>
          <a:xfrm>
            <a:off x="9780101" y="4338842"/>
            <a:ext cx="1590264" cy="269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64799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7060-58A2-4299-849F-2A05571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Inventario de herramientas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31D70-8F2C-456A-8A2F-D50AD37A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9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A349BD-A988-45DB-92F0-263A839F0BF9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6652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4333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0A434-C431-4C05-8DB1-71AE6494644C}"/>
              </a:ext>
            </a:extLst>
          </p:cNvPr>
          <p:cNvSpPr/>
          <p:nvPr/>
        </p:nvSpPr>
        <p:spPr>
          <a:xfrm>
            <a:off x="6455897" y="2096747"/>
            <a:ext cx="1325217" cy="554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B835E3A-B01C-4AE7-A324-40A5D9DB8D98}"/>
              </a:ext>
            </a:extLst>
          </p:cNvPr>
          <p:cNvSpPr/>
          <p:nvPr/>
        </p:nvSpPr>
        <p:spPr>
          <a:xfrm>
            <a:off x="6559827" y="4229519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7B889E7-9A35-4CF2-935F-6F4696B39620}"/>
              </a:ext>
            </a:extLst>
          </p:cNvPr>
          <p:cNvSpPr/>
          <p:nvPr/>
        </p:nvSpPr>
        <p:spPr>
          <a:xfrm>
            <a:off x="6554860" y="492152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1EE6718-7BD4-4236-BA07-90A593C1D267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DF50ED-515B-4C4A-9460-107474FFBAA1}"/>
              </a:ext>
            </a:extLst>
          </p:cNvPr>
          <p:cNvSpPr/>
          <p:nvPr/>
        </p:nvSpPr>
        <p:spPr>
          <a:xfrm>
            <a:off x="9188724" y="2882349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D09280E-F162-4D4B-827B-CA192174A266}"/>
              </a:ext>
            </a:extLst>
          </p:cNvPr>
          <p:cNvSpPr/>
          <p:nvPr/>
        </p:nvSpPr>
        <p:spPr>
          <a:xfrm>
            <a:off x="9235106" y="354910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D87A641-C045-405C-8218-52615572FB7E}"/>
              </a:ext>
            </a:extLst>
          </p:cNvPr>
          <p:cNvSpPr/>
          <p:nvPr/>
        </p:nvSpPr>
        <p:spPr>
          <a:xfrm>
            <a:off x="9212768" y="423158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BF4DAA7-0AFF-41ED-B138-464447165FEB}"/>
              </a:ext>
            </a:extLst>
          </p:cNvPr>
          <p:cNvSpPr/>
          <p:nvPr/>
        </p:nvSpPr>
        <p:spPr>
          <a:xfrm>
            <a:off x="9278169" y="4998555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DC433-BC86-42AF-821D-ECCBA83B85A9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3A91CE-3B39-461C-91EF-05FEA00DDAA3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74B4AE4-BD87-4EF2-A7EA-B8A621035D73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7236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8799443" y="1828800"/>
            <a:ext cx="4257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21E7CF3-9A9A-4A3D-802C-FD1CFEA4D180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C6AED36-7191-40DD-804F-CE2390FD8436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DBD7638-F34B-47C9-9C2B-519624EDFA80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49124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765216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8048003" y="1361663"/>
            <a:ext cx="1765216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53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herramienta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5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00616" y="6341165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758A90F-D56B-4575-8D1A-B37F02F8C767}"/>
              </a:ext>
            </a:extLst>
          </p:cNvPr>
          <p:cNvSpPr/>
          <p:nvPr/>
        </p:nvSpPr>
        <p:spPr>
          <a:xfrm>
            <a:off x="141830" y="576696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C3B616-AA60-4385-A55B-113F37196ED6}"/>
              </a:ext>
            </a:extLst>
          </p:cNvPr>
          <p:cNvSpPr/>
          <p:nvPr/>
        </p:nvSpPr>
        <p:spPr>
          <a:xfrm>
            <a:off x="141830" y="6235342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94A70ED-0E5C-49BD-9A22-80DD880B7FD0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A4D1949-F3B2-4649-B9D6-C6C24999DB71}"/>
              </a:ext>
            </a:extLst>
          </p:cNvPr>
          <p:cNvSpPr/>
          <p:nvPr/>
        </p:nvSpPr>
        <p:spPr>
          <a:xfrm>
            <a:off x="9215238" y="2893550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7073A72-E148-47EE-8E02-1BDBC158CD1A}"/>
              </a:ext>
            </a:extLst>
          </p:cNvPr>
          <p:cNvSpPr/>
          <p:nvPr/>
        </p:nvSpPr>
        <p:spPr>
          <a:xfrm>
            <a:off x="9209432" y="3588028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53AD130-0B5F-465B-AD56-94CAB6F84262}"/>
              </a:ext>
            </a:extLst>
          </p:cNvPr>
          <p:cNvSpPr/>
          <p:nvPr/>
        </p:nvSpPr>
        <p:spPr>
          <a:xfrm>
            <a:off x="9214401" y="4258904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07D1529-2A75-4AEE-BEB4-60D699B72A31}"/>
              </a:ext>
            </a:extLst>
          </p:cNvPr>
          <p:cNvSpPr/>
          <p:nvPr/>
        </p:nvSpPr>
        <p:spPr>
          <a:xfrm>
            <a:off x="9267204" y="500725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C6BD863-B1EA-44FB-B2AD-F1CCD40BA714}"/>
              </a:ext>
            </a:extLst>
          </p:cNvPr>
          <p:cNvSpPr/>
          <p:nvPr/>
        </p:nvSpPr>
        <p:spPr>
          <a:xfrm>
            <a:off x="9884256" y="1349242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315470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1924878"/>
            <a:ext cx="8282609" cy="493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81807" y="2039288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herramienta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CA0AF0B-360F-4A22-8EC6-A51A5C2E5C19}"/>
              </a:ext>
            </a:extLst>
          </p:cNvPr>
          <p:cNvSpPr/>
          <p:nvPr/>
        </p:nvSpPr>
        <p:spPr>
          <a:xfrm>
            <a:off x="1781807" y="305998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26A1E2-A9FB-4D42-BF75-755604BE4129}"/>
              </a:ext>
            </a:extLst>
          </p:cNvPr>
          <p:cNvSpPr/>
          <p:nvPr/>
        </p:nvSpPr>
        <p:spPr>
          <a:xfrm>
            <a:off x="1781807" y="3488539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74B770C-03E5-450E-89B3-42477E0096C2}"/>
              </a:ext>
            </a:extLst>
          </p:cNvPr>
          <p:cNvSpPr/>
          <p:nvPr/>
        </p:nvSpPr>
        <p:spPr>
          <a:xfrm>
            <a:off x="1762539" y="377676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3050577-2048-4EC7-9E1A-72E1756AD6E5}"/>
              </a:ext>
            </a:extLst>
          </p:cNvPr>
          <p:cNvSpPr/>
          <p:nvPr/>
        </p:nvSpPr>
        <p:spPr>
          <a:xfrm>
            <a:off x="1781807" y="41903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20ED8AA-9B53-4D57-B88E-7F1D05806B70}"/>
              </a:ext>
            </a:extLst>
          </p:cNvPr>
          <p:cNvSpPr/>
          <p:nvPr/>
        </p:nvSpPr>
        <p:spPr>
          <a:xfrm>
            <a:off x="1781807" y="2749000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DD69F72-BACB-4307-A638-2B37E6FDD177}"/>
              </a:ext>
            </a:extLst>
          </p:cNvPr>
          <p:cNvSpPr/>
          <p:nvPr/>
        </p:nvSpPr>
        <p:spPr>
          <a:xfrm>
            <a:off x="1762567" y="460926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453F03C-B0D6-407E-8D79-52220FE42758}"/>
              </a:ext>
            </a:extLst>
          </p:cNvPr>
          <p:cNvSpPr/>
          <p:nvPr/>
        </p:nvSpPr>
        <p:spPr>
          <a:xfrm>
            <a:off x="1781807" y="502090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7FEF49-50F4-4563-AF02-C6C2463BB44A}"/>
              </a:ext>
            </a:extLst>
          </p:cNvPr>
          <p:cNvSpPr/>
          <p:nvPr/>
        </p:nvSpPr>
        <p:spPr>
          <a:xfrm>
            <a:off x="1792575" y="5421369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56A445-B8D6-4970-88E5-5987BB45A16E}"/>
              </a:ext>
            </a:extLst>
          </p:cNvPr>
          <p:cNvSpPr/>
          <p:nvPr/>
        </p:nvSpPr>
        <p:spPr>
          <a:xfrm>
            <a:off x="1771038" y="591367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A89311E-D435-40DB-BFEB-159379291BD6}"/>
              </a:ext>
            </a:extLst>
          </p:cNvPr>
          <p:cNvSpPr/>
          <p:nvPr/>
        </p:nvSpPr>
        <p:spPr>
          <a:xfrm>
            <a:off x="1762539" y="6330690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1AB60DF-2682-4F19-A4A4-A30E53CA155C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3FDD0DA-764B-4A2D-ACE5-C74E531FC1D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42137DE-D310-49C0-905A-6BC1F4D17C62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36220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empresa, eliminar y editar empresas</a:t>
            </a:r>
          </a:p>
        </p:txBody>
      </p:sp>
    </p:spTree>
    <p:extLst>
      <p:ext uri="{BB962C8B-B14F-4D97-AF65-F5344CB8AC3E}">
        <p14:creationId xmlns:p14="http://schemas.microsoft.com/office/powerpoint/2010/main" val="2813661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747C3B-9C7D-4CD1-940B-14407D5206DB}"/>
              </a:ext>
            </a:extLst>
          </p:cNvPr>
          <p:cNvSpPr/>
          <p:nvPr/>
        </p:nvSpPr>
        <p:spPr>
          <a:xfrm>
            <a:off x="1911011" y="2002748"/>
            <a:ext cx="7790838" cy="447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5689E4-D772-44A3-8752-EC95E994B1B6}"/>
              </a:ext>
            </a:extLst>
          </p:cNvPr>
          <p:cNvSpPr/>
          <p:nvPr/>
        </p:nvSpPr>
        <p:spPr>
          <a:xfrm>
            <a:off x="2120348" y="2110406"/>
            <a:ext cx="7021994" cy="352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Entregar de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DEA2AC-97A8-4714-9B0A-78C7BE512E68}"/>
              </a:ext>
            </a:extLst>
          </p:cNvPr>
          <p:cNvSpPr/>
          <p:nvPr/>
        </p:nvSpPr>
        <p:spPr>
          <a:xfrm>
            <a:off x="2120348" y="2683568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6F8F69-AD7B-46A8-A97D-AD93E6FEB416}"/>
              </a:ext>
            </a:extLst>
          </p:cNvPr>
          <p:cNvSpPr/>
          <p:nvPr/>
        </p:nvSpPr>
        <p:spPr>
          <a:xfrm>
            <a:off x="4964390" y="268356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44B2C1F-3256-4894-B35E-A4FF4E78798D}"/>
              </a:ext>
            </a:extLst>
          </p:cNvPr>
          <p:cNvSpPr/>
          <p:nvPr/>
        </p:nvSpPr>
        <p:spPr>
          <a:xfrm>
            <a:off x="6404275" y="2688119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103104EB-A52C-47C9-A045-A1E8D1C8D8B9}"/>
              </a:ext>
            </a:extLst>
          </p:cNvPr>
          <p:cNvSpPr/>
          <p:nvPr/>
        </p:nvSpPr>
        <p:spPr>
          <a:xfrm>
            <a:off x="8253829" y="2816510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2725463-677E-40E7-B59E-91B5F550D1A8}"/>
              </a:ext>
            </a:extLst>
          </p:cNvPr>
          <p:cNvSpPr/>
          <p:nvPr/>
        </p:nvSpPr>
        <p:spPr>
          <a:xfrm>
            <a:off x="2120348" y="3658231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97F57BE-50E3-428B-AA11-27E98724940A}"/>
              </a:ext>
            </a:extLst>
          </p:cNvPr>
          <p:cNvSpPr/>
          <p:nvPr/>
        </p:nvSpPr>
        <p:spPr>
          <a:xfrm>
            <a:off x="4964390" y="365988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33C2F30-AB5D-419C-9D0D-1DEC6B83F3B9}"/>
              </a:ext>
            </a:extLst>
          </p:cNvPr>
          <p:cNvSpPr/>
          <p:nvPr/>
        </p:nvSpPr>
        <p:spPr>
          <a:xfrm>
            <a:off x="6416552" y="3673757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B6072EB4-571C-4DCF-82F9-B41A853C8796}"/>
              </a:ext>
            </a:extLst>
          </p:cNvPr>
          <p:cNvSpPr/>
          <p:nvPr/>
        </p:nvSpPr>
        <p:spPr>
          <a:xfrm>
            <a:off x="8253829" y="3791173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B5F9369-76B8-4FAE-BF33-DF8070073FDB}"/>
              </a:ext>
            </a:extLst>
          </p:cNvPr>
          <p:cNvCxnSpPr>
            <a:cxnSpLocks/>
          </p:cNvCxnSpPr>
          <p:nvPr/>
        </p:nvCxnSpPr>
        <p:spPr>
          <a:xfrm flipV="1">
            <a:off x="9409044" y="1828800"/>
            <a:ext cx="82455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8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7F6AA-2762-4970-A561-0353C93A022C}"/>
              </a:ext>
            </a:extLst>
          </p:cNvPr>
          <p:cNvSpPr/>
          <p:nvPr/>
        </p:nvSpPr>
        <p:spPr>
          <a:xfrm>
            <a:off x="1139687" y="1828800"/>
            <a:ext cx="7606748" cy="273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080849-4A1F-4ACD-BAC7-E5060D16BAE5}"/>
              </a:ext>
            </a:extLst>
          </p:cNvPr>
          <p:cNvSpPr/>
          <p:nvPr/>
        </p:nvSpPr>
        <p:spPr>
          <a:xfrm>
            <a:off x="1484243" y="1962980"/>
            <a:ext cx="6644733" cy="42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Retirar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C33ACBC-1571-4660-833B-CB597F9E6AE9}"/>
              </a:ext>
            </a:extLst>
          </p:cNvPr>
          <p:cNvSpPr/>
          <p:nvPr/>
        </p:nvSpPr>
        <p:spPr>
          <a:xfrm>
            <a:off x="1493355" y="261978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Responsable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8944AF0-F0A5-4E7B-BB6F-2A445319FEF7}"/>
              </a:ext>
            </a:extLst>
          </p:cNvPr>
          <p:cNvSpPr/>
          <p:nvPr/>
        </p:nvSpPr>
        <p:spPr>
          <a:xfrm>
            <a:off x="1484243" y="3010713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F8E5300-FF94-49E8-8E24-439059C65EB5}"/>
              </a:ext>
            </a:extLst>
          </p:cNvPr>
          <p:cNvSpPr/>
          <p:nvPr/>
        </p:nvSpPr>
        <p:spPr>
          <a:xfrm>
            <a:off x="6977265" y="3712888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C7AFFD1-99BC-432B-8230-A42CE560929A}"/>
              </a:ext>
            </a:extLst>
          </p:cNvPr>
          <p:cNvSpPr/>
          <p:nvPr/>
        </p:nvSpPr>
        <p:spPr>
          <a:xfrm>
            <a:off x="1484243" y="3462135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CF82B8E-957E-4E95-BDA1-F8C8D50B81C2}"/>
              </a:ext>
            </a:extLst>
          </p:cNvPr>
          <p:cNvSpPr/>
          <p:nvPr/>
        </p:nvSpPr>
        <p:spPr>
          <a:xfrm>
            <a:off x="1475131" y="385306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031C-99FF-476D-8F54-A9F2D382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Accesos Usuarios, agregar, eliminar y editar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7D9FA-F88D-4A2C-A391-2CA8D70F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220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981582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79F3833-1068-483E-9211-1474921A3676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0987957-9130-414C-98B8-0D0147C3F41F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66706B-DEC9-42C0-89DF-D6A63F827C64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B8F0ADF-8CE2-41D6-95C9-8CC5E0BB1194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C35324C-5CF8-4273-944A-6CC83CFB12A5}"/>
              </a:ext>
            </a:extLst>
          </p:cNvPr>
          <p:cNvCxnSpPr/>
          <p:nvPr/>
        </p:nvCxnSpPr>
        <p:spPr>
          <a:xfrm flipV="1">
            <a:off x="8600661" y="2632424"/>
            <a:ext cx="1706212" cy="9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27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025847-E623-4D49-A589-0EC4E3FADC8C}"/>
              </a:ext>
            </a:extLst>
          </p:cNvPr>
          <p:cNvSpPr/>
          <p:nvPr/>
        </p:nvSpPr>
        <p:spPr>
          <a:xfrm>
            <a:off x="1404730" y="1828800"/>
            <a:ext cx="6652592" cy="444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379EB3B-781A-4B43-B41E-9E22029624B7}"/>
              </a:ext>
            </a:extLst>
          </p:cNvPr>
          <p:cNvSpPr/>
          <p:nvPr/>
        </p:nvSpPr>
        <p:spPr>
          <a:xfrm>
            <a:off x="1873944" y="2017426"/>
            <a:ext cx="5789727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empleado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08EF39C-E433-4AAE-B025-48C2988437A8}"/>
              </a:ext>
            </a:extLst>
          </p:cNvPr>
          <p:cNvSpPr/>
          <p:nvPr/>
        </p:nvSpPr>
        <p:spPr>
          <a:xfrm>
            <a:off x="1895481" y="320349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B92B11F-E095-448A-AD68-9897BF5BD11D}"/>
              </a:ext>
            </a:extLst>
          </p:cNvPr>
          <p:cNvSpPr/>
          <p:nvPr/>
        </p:nvSpPr>
        <p:spPr>
          <a:xfrm>
            <a:off x="1873944" y="3606661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Correo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9ECE4F1-5518-4E9A-A4EE-6367CDA145A7}"/>
              </a:ext>
            </a:extLst>
          </p:cNvPr>
          <p:cNvSpPr/>
          <p:nvPr/>
        </p:nvSpPr>
        <p:spPr>
          <a:xfrm>
            <a:off x="1873944" y="392014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7FB383C-1A2D-4E16-8BED-6A092D68CE1D}"/>
              </a:ext>
            </a:extLst>
          </p:cNvPr>
          <p:cNvSpPr/>
          <p:nvPr/>
        </p:nvSpPr>
        <p:spPr>
          <a:xfrm>
            <a:off x="1873944" y="43469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5F14DA6-A805-46A1-8B8A-15833716207C}"/>
              </a:ext>
            </a:extLst>
          </p:cNvPr>
          <p:cNvSpPr/>
          <p:nvPr/>
        </p:nvSpPr>
        <p:spPr>
          <a:xfrm>
            <a:off x="1895481" y="2918172"/>
            <a:ext cx="1820317" cy="19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E88A845-6AA9-451A-BBB6-046B210403BB}"/>
              </a:ext>
            </a:extLst>
          </p:cNvPr>
          <p:cNvSpPr/>
          <p:nvPr/>
        </p:nvSpPr>
        <p:spPr>
          <a:xfrm>
            <a:off x="1873944" y="481529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6B74F977-1956-456E-8FEE-89CB1D9BE138}"/>
              </a:ext>
            </a:extLst>
          </p:cNvPr>
          <p:cNvSpPr/>
          <p:nvPr/>
        </p:nvSpPr>
        <p:spPr>
          <a:xfrm>
            <a:off x="5185315" y="52269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72486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025847-E623-4D49-A589-0EC4E3FADC8C}"/>
              </a:ext>
            </a:extLst>
          </p:cNvPr>
          <p:cNvSpPr/>
          <p:nvPr/>
        </p:nvSpPr>
        <p:spPr>
          <a:xfrm>
            <a:off x="1709531" y="1588605"/>
            <a:ext cx="7071872" cy="3920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379EB3B-781A-4B43-B41E-9E22029624B7}"/>
              </a:ext>
            </a:extLst>
          </p:cNvPr>
          <p:cNvSpPr/>
          <p:nvPr/>
        </p:nvSpPr>
        <p:spPr>
          <a:xfrm>
            <a:off x="2478157" y="1724863"/>
            <a:ext cx="518012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empleado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7FB383C-1A2D-4E16-8BED-6A092D68CE1D}"/>
              </a:ext>
            </a:extLst>
          </p:cNvPr>
          <p:cNvSpPr/>
          <p:nvPr/>
        </p:nvSpPr>
        <p:spPr>
          <a:xfrm>
            <a:off x="1948066" y="273990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Tipo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E88A845-6AA9-451A-BBB6-046B210403BB}"/>
              </a:ext>
            </a:extLst>
          </p:cNvPr>
          <p:cNvSpPr/>
          <p:nvPr/>
        </p:nvSpPr>
        <p:spPr>
          <a:xfrm>
            <a:off x="1948066" y="320828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5BC0E18-9DF2-4FEE-B8A1-5C9725A2AD2A}"/>
              </a:ext>
            </a:extLst>
          </p:cNvPr>
          <p:cNvSpPr/>
          <p:nvPr/>
        </p:nvSpPr>
        <p:spPr>
          <a:xfrm>
            <a:off x="1969603" y="3648917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509EDFB2-B8A2-412D-8B69-CC912F0A2E13}"/>
              </a:ext>
            </a:extLst>
          </p:cNvPr>
          <p:cNvSpPr/>
          <p:nvPr/>
        </p:nvSpPr>
        <p:spPr>
          <a:xfrm>
            <a:off x="1969603" y="4117294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6B74F977-1956-456E-8FEE-89CB1D9BE138}"/>
              </a:ext>
            </a:extLst>
          </p:cNvPr>
          <p:cNvSpPr/>
          <p:nvPr/>
        </p:nvSpPr>
        <p:spPr>
          <a:xfrm>
            <a:off x="5975879" y="4543012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AA5B50-1DB7-4C71-80D2-0502398FE6AE}"/>
              </a:ext>
            </a:extLst>
          </p:cNvPr>
          <p:cNvCxnSpPr>
            <a:cxnSpLocks/>
          </p:cNvCxnSpPr>
          <p:nvPr/>
        </p:nvCxnSpPr>
        <p:spPr>
          <a:xfrm>
            <a:off x="7977809" y="2152034"/>
            <a:ext cx="116701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4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0A34D-21C3-4625-AB03-096D1415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PANTALLAS DEL EMPLEADO REPORTA EL ESTADO DE LAS PIEZAS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38320-4EBF-4185-82DC-3982644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823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220855"/>
            <a:ext cx="10853529" cy="491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empieza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31391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31507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31507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6" y="4223303"/>
            <a:ext cx="31507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31507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10093189" y="2183703"/>
            <a:ext cx="129788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10093189" y="2917547"/>
            <a:ext cx="129788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10122191" y="3598378"/>
            <a:ext cx="128173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10122190" y="4296602"/>
            <a:ext cx="1281735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10122190" y="5017601"/>
            <a:ext cx="1314431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66258-B8C6-4D8A-A17D-641AFE9D8729}"/>
              </a:ext>
            </a:extLst>
          </p:cNvPr>
          <p:cNvSpPr/>
          <p:nvPr/>
        </p:nvSpPr>
        <p:spPr>
          <a:xfrm>
            <a:off x="715617" y="735499"/>
            <a:ext cx="4969566" cy="46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Piezas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C382DF8-2715-4C30-B5EB-558070FA0043}"/>
              </a:ext>
            </a:extLst>
          </p:cNvPr>
          <p:cNvSpPr/>
          <p:nvPr/>
        </p:nvSpPr>
        <p:spPr>
          <a:xfrm>
            <a:off x="4221647" y="2125318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13ECD5A-66CC-424D-98BC-434B29DA868F}"/>
              </a:ext>
            </a:extLst>
          </p:cNvPr>
          <p:cNvSpPr/>
          <p:nvPr/>
        </p:nvSpPr>
        <p:spPr>
          <a:xfrm>
            <a:off x="4214197" y="2803663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1EBCF4-FE83-4792-B797-A63A87F9BE0C}"/>
              </a:ext>
            </a:extLst>
          </p:cNvPr>
          <p:cNvSpPr/>
          <p:nvPr/>
        </p:nvSpPr>
        <p:spPr>
          <a:xfrm>
            <a:off x="4214196" y="3496919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85F139-A88F-4A3F-BE22-3BC2E8F8BADB}"/>
              </a:ext>
            </a:extLst>
          </p:cNvPr>
          <p:cNvSpPr/>
          <p:nvPr/>
        </p:nvSpPr>
        <p:spPr>
          <a:xfrm>
            <a:off x="4205911" y="4190175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91B1CA0-73D3-47B0-A4BE-ACC2AC1DD71E}"/>
              </a:ext>
            </a:extLst>
          </p:cNvPr>
          <p:cNvSpPr/>
          <p:nvPr/>
        </p:nvSpPr>
        <p:spPr>
          <a:xfrm>
            <a:off x="4199284" y="4914072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C5F7EF7-6F83-4BC9-A24A-C5530746F2D9}"/>
              </a:ext>
            </a:extLst>
          </p:cNvPr>
          <p:cNvSpPr/>
          <p:nvPr/>
        </p:nvSpPr>
        <p:spPr>
          <a:xfrm>
            <a:off x="6314659" y="2125317"/>
            <a:ext cx="1424612" cy="613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BB6DCEA-78FC-4448-9BF1-551FFC1EA93E}"/>
              </a:ext>
            </a:extLst>
          </p:cNvPr>
          <p:cNvSpPr/>
          <p:nvPr/>
        </p:nvSpPr>
        <p:spPr>
          <a:xfrm>
            <a:off x="6322107" y="2797866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D0F7255-9BEA-4779-AB40-C8AF5DC7828D}"/>
              </a:ext>
            </a:extLst>
          </p:cNvPr>
          <p:cNvSpPr/>
          <p:nvPr/>
        </p:nvSpPr>
        <p:spPr>
          <a:xfrm>
            <a:off x="6334959" y="3508518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F6D0B99-C59F-4BFF-850B-AFCE85A9B371}"/>
              </a:ext>
            </a:extLst>
          </p:cNvPr>
          <p:cNvSpPr/>
          <p:nvPr/>
        </p:nvSpPr>
        <p:spPr>
          <a:xfrm>
            <a:off x="6334959" y="4200121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3AA9CF7-6251-4222-A2F1-EB7ECC5E7730}"/>
              </a:ext>
            </a:extLst>
          </p:cNvPr>
          <p:cNvSpPr/>
          <p:nvPr/>
        </p:nvSpPr>
        <p:spPr>
          <a:xfrm>
            <a:off x="6329584" y="4921526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DAC244-9995-43E0-996A-01EA4985A602}"/>
              </a:ext>
            </a:extLst>
          </p:cNvPr>
          <p:cNvSpPr/>
          <p:nvPr/>
        </p:nvSpPr>
        <p:spPr>
          <a:xfrm>
            <a:off x="8388626" y="2281444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6E8789E-7325-4DC4-8966-E43D8D19A285}"/>
              </a:ext>
            </a:extLst>
          </p:cNvPr>
          <p:cNvSpPr/>
          <p:nvPr/>
        </p:nvSpPr>
        <p:spPr>
          <a:xfrm>
            <a:off x="8388626" y="3811867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9B2DD51-6E91-4C76-B0FF-59D0684A8F96}"/>
              </a:ext>
            </a:extLst>
          </p:cNvPr>
          <p:cNvSpPr/>
          <p:nvPr/>
        </p:nvSpPr>
        <p:spPr>
          <a:xfrm>
            <a:off x="8388626" y="4479237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DE0409-82DD-45ED-AA87-AAFD8410E804}"/>
              </a:ext>
            </a:extLst>
          </p:cNvPr>
          <p:cNvSpPr/>
          <p:nvPr/>
        </p:nvSpPr>
        <p:spPr>
          <a:xfrm>
            <a:off x="8388626" y="5165239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173BDAF-B201-4A97-A639-6841A62A9E6A}"/>
              </a:ext>
            </a:extLst>
          </p:cNvPr>
          <p:cNvSpPr/>
          <p:nvPr/>
        </p:nvSpPr>
        <p:spPr>
          <a:xfrm>
            <a:off x="8388626" y="3104316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6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0569E-C968-421E-A327-81F7C9C5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PANTALLAS DEL EMPLEADO ENCARGADO DEL INVENTARIO DE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E8E29-4F2B-4E83-91D7-5E13246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7206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A349BD-A988-45DB-92F0-263A839F0BF9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99393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4333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0A434-C431-4C05-8DB1-71AE6494644C}"/>
              </a:ext>
            </a:extLst>
          </p:cNvPr>
          <p:cNvSpPr/>
          <p:nvPr/>
        </p:nvSpPr>
        <p:spPr>
          <a:xfrm>
            <a:off x="6455897" y="2096747"/>
            <a:ext cx="1325217" cy="554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B835E3A-B01C-4AE7-A324-40A5D9DB8D98}"/>
              </a:ext>
            </a:extLst>
          </p:cNvPr>
          <p:cNvSpPr/>
          <p:nvPr/>
        </p:nvSpPr>
        <p:spPr>
          <a:xfrm>
            <a:off x="6559827" y="4229519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7B889E7-9A35-4CF2-935F-6F4696B39620}"/>
              </a:ext>
            </a:extLst>
          </p:cNvPr>
          <p:cNvSpPr/>
          <p:nvPr/>
        </p:nvSpPr>
        <p:spPr>
          <a:xfrm>
            <a:off x="6554860" y="492152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1EE6718-7BD4-4236-BA07-90A593C1D267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DF50ED-515B-4C4A-9460-107474FFBAA1}"/>
              </a:ext>
            </a:extLst>
          </p:cNvPr>
          <p:cNvSpPr/>
          <p:nvPr/>
        </p:nvSpPr>
        <p:spPr>
          <a:xfrm>
            <a:off x="9188724" y="2882349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D09280E-F162-4D4B-827B-CA192174A266}"/>
              </a:ext>
            </a:extLst>
          </p:cNvPr>
          <p:cNvSpPr/>
          <p:nvPr/>
        </p:nvSpPr>
        <p:spPr>
          <a:xfrm>
            <a:off x="9235106" y="354910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D87A641-C045-405C-8218-52615572FB7E}"/>
              </a:ext>
            </a:extLst>
          </p:cNvPr>
          <p:cNvSpPr/>
          <p:nvPr/>
        </p:nvSpPr>
        <p:spPr>
          <a:xfrm>
            <a:off x="9212768" y="423158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BF4DAA7-0AFF-41ED-B138-464447165FEB}"/>
              </a:ext>
            </a:extLst>
          </p:cNvPr>
          <p:cNvSpPr/>
          <p:nvPr/>
        </p:nvSpPr>
        <p:spPr>
          <a:xfrm>
            <a:off x="9278169" y="4998555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DC433-BC86-42AF-821D-ECCBA83B85A9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3A91CE-3B39-461C-91EF-05FEA00DDAA3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74B4AE4-BD87-4EF2-A7EA-B8A621035D73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2362050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8799443" y="1828800"/>
            <a:ext cx="4257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21E7CF3-9A9A-4A3D-802C-FD1CFEA4D180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C6AED36-7191-40DD-804F-CE2390FD8436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DBD7638-F34B-47C9-9C2B-519624EDFA80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60289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765216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8048003" y="1361663"/>
            <a:ext cx="1765216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53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herramienta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5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00616" y="6341165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758A90F-D56B-4575-8D1A-B37F02F8C767}"/>
              </a:ext>
            </a:extLst>
          </p:cNvPr>
          <p:cNvSpPr/>
          <p:nvPr/>
        </p:nvSpPr>
        <p:spPr>
          <a:xfrm>
            <a:off x="141830" y="576696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C3B616-AA60-4385-A55B-113F37196ED6}"/>
              </a:ext>
            </a:extLst>
          </p:cNvPr>
          <p:cNvSpPr/>
          <p:nvPr/>
        </p:nvSpPr>
        <p:spPr>
          <a:xfrm>
            <a:off x="141830" y="6235342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94A70ED-0E5C-49BD-9A22-80DD880B7FD0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A4D1949-F3B2-4649-B9D6-C6C24999DB71}"/>
              </a:ext>
            </a:extLst>
          </p:cNvPr>
          <p:cNvSpPr/>
          <p:nvPr/>
        </p:nvSpPr>
        <p:spPr>
          <a:xfrm>
            <a:off x="9215238" y="2893550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7073A72-E148-47EE-8E02-1BDBC158CD1A}"/>
              </a:ext>
            </a:extLst>
          </p:cNvPr>
          <p:cNvSpPr/>
          <p:nvPr/>
        </p:nvSpPr>
        <p:spPr>
          <a:xfrm>
            <a:off x="9209432" y="3588028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53AD130-0B5F-465B-AD56-94CAB6F84262}"/>
              </a:ext>
            </a:extLst>
          </p:cNvPr>
          <p:cNvSpPr/>
          <p:nvPr/>
        </p:nvSpPr>
        <p:spPr>
          <a:xfrm>
            <a:off x="9214401" y="4258904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07D1529-2A75-4AEE-BEB4-60D699B72A31}"/>
              </a:ext>
            </a:extLst>
          </p:cNvPr>
          <p:cNvSpPr/>
          <p:nvPr/>
        </p:nvSpPr>
        <p:spPr>
          <a:xfrm>
            <a:off x="9267204" y="500725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C6BD863-B1EA-44FB-B2AD-F1CCD40BA714}"/>
              </a:ext>
            </a:extLst>
          </p:cNvPr>
          <p:cNvSpPr/>
          <p:nvPr/>
        </p:nvSpPr>
        <p:spPr>
          <a:xfrm>
            <a:off x="9884256" y="1349242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4074379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1924878"/>
            <a:ext cx="8282609" cy="493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81807" y="2039288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herramienta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CA0AF0B-360F-4A22-8EC6-A51A5C2E5C19}"/>
              </a:ext>
            </a:extLst>
          </p:cNvPr>
          <p:cNvSpPr/>
          <p:nvPr/>
        </p:nvSpPr>
        <p:spPr>
          <a:xfrm>
            <a:off x="1781807" y="305998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26A1E2-A9FB-4D42-BF75-755604BE4129}"/>
              </a:ext>
            </a:extLst>
          </p:cNvPr>
          <p:cNvSpPr/>
          <p:nvPr/>
        </p:nvSpPr>
        <p:spPr>
          <a:xfrm>
            <a:off x="1781807" y="3488539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74B770C-03E5-450E-89B3-42477E0096C2}"/>
              </a:ext>
            </a:extLst>
          </p:cNvPr>
          <p:cNvSpPr/>
          <p:nvPr/>
        </p:nvSpPr>
        <p:spPr>
          <a:xfrm>
            <a:off x="1762539" y="377676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3050577-2048-4EC7-9E1A-72E1756AD6E5}"/>
              </a:ext>
            </a:extLst>
          </p:cNvPr>
          <p:cNvSpPr/>
          <p:nvPr/>
        </p:nvSpPr>
        <p:spPr>
          <a:xfrm>
            <a:off x="1781807" y="41903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20ED8AA-9B53-4D57-B88E-7F1D05806B70}"/>
              </a:ext>
            </a:extLst>
          </p:cNvPr>
          <p:cNvSpPr/>
          <p:nvPr/>
        </p:nvSpPr>
        <p:spPr>
          <a:xfrm>
            <a:off x="1781807" y="2749000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DD69F72-BACB-4307-A638-2B37E6FDD177}"/>
              </a:ext>
            </a:extLst>
          </p:cNvPr>
          <p:cNvSpPr/>
          <p:nvPr/>
        </p:nvSpPr>
        <p:spPr>
          <a:xfrm>
            <a:off x="1762567" y="460926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453F03C-B0D6-407E-8D79-52220FE42758}"/>
              </a:ext>
            </a:extLst>
          </p:cNvPr>
          <p:cNvSpPr/>
          <p:nvPr/>
        </p:nvSpPr>
        <p:spPr>
          <a:xfrm>
            <a:off x="1781807" y="502090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7FEF49-50F4-4563-AF02-C6C2463BB44A}"/>
              </a:ext>
            </a:extLst>
          </p:cNvPr>
          <p:cNvSpPr/>
          <p:nvPr/>
        </p:nvSpPr>
        <p:spPr>
          <a:xfrm>
            <a:off x="1792575" y="5421369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56A445-B8D6-4970-88E5-5987BB45A16E}"/>
              </a:ext>
            </a:extLst>
          </p:cNvPr>
          <p:cNvSpPr/>
          <p:nvPr/>
        </p:nvSpPr>
        <p:spPr>
          <a:xfrm>
            <a:off x="1771038" y="591367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A89311E-D435-40DB-BFEB-159379291BD6}"/>
              </a:ext>
            </a:extLst>
          </p:cNvPr>
          <p:cNvSpPr/>
          <p:nvPr/>
        </p:nvSpPr>
        <p:spPr>
          <a:xfrm>
            <a:off x="1762539" y="6330690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1AB60DF-2682-4F19-A4A4-A30E53CA155C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3FDD0DA-764B-4A2D-ACE5-C74E531FC1D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42137DE-D310-49C0-905A-6BC1F4D17C62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591730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747C3B-9C7D-4CD1-940B-14407D5206DB}"/>
              </a:ext>
            </a:extLst>
          </p:cNvPr>
          <p:cNvSpPr/>
          <p:nvPr/>
        </p:nvSpPr>
        <p:spPr>
          <a:xfrm>
            <a:off x="1911011" y="2002748"/>
            <a:ext cx="7790838" cy="447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5689E4-D772-44A3-8752-EC95E994B1B6}"/>
              </a:ext>
            </a:extLst>
          </p:cNvPr>
          <p:cNvSpPr/>
          <p:nvPr/>
        </p:nvSpPr>
        <p:spPr>
          <a:xfrm>
            <a:off x="2120348" y="2110406"/>
            <a:ext cx="7021994" cy="352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Entregar de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DEA2AC-97A8-4714-9B0A-78C7BE512E68}"/>
              </a:ext>
            </a:extLst>
          </p:cNvPr>
          <p:cNvSpPr/>
          <p:nvPr/>
        </p:nvSpPr>
        <p:spPr>
          <a:xfrm>
            <a:off x="2120348" y="2683568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6F8F69-AD7B-46A8-A97D-AD93E6FEB416}"/>
              </a:ext>
            </a:extLst>
          </p:cNvPr>
          <p:cNvSpPr/>
          <p:nvPr/>
        </p:nvSpPr>
        <p:spPr>
          <a:xfrm>
            <a:off x="4964390" y="268356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44B2C1F-3256-4894-B35E-A4FF4E78798D}"/>
              </a:ext>
            </a:extLst>
          </p:cNvPr>
          <p:cNvSpPr/>
          <p:nvPr/>
        </p:nvSpPr>
        <p:spPr>
          <a:xfrm>
            <a:off x="6404275" y="2688119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103104EB-A52C-47C9-A045-A1E8D1C8D8B9}"/>
              </a:ext>
            </a:extLst>
          </p:cNvPr>
          <p:cNvSpPr/>
          <p:nvPr/>
        </p:nvSpPr>
        <p:spPr>
          <a:xfrm>
            <a:off x="8253829" y="2816510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2725463-677E-40E7-B59E-91B5F550D1A8}"/>
              </a:ext>
            </a:extLst>
          </p:cNvPr>
          <p:cNvSpPr/>
          <p:nvPr/>
        </p:nvSpPr>
        <p:spPr>
          <a:xfrm>
            <a:off x="2120348" y="3658231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97F57BE-50E3-428B-AA11-27E98724940A}"/>
              </a:ext>
            </a:extLst>
          </p:cNvPr>
          <p:cNvSpPr/>
          <p:nvPr/>
        </p:nvSpPr>
        <p:spPr>
          <a:xfrm>
            <a:off x="4964390" y="365988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33C2F30-AB5D-419C-9D0D-1DEC6B83F3B9}"/>
              </a:ext>
            </a:extLst>
          </p:cNvPr>
          <p:cNvSpPr/>
          <p:nvPr/>
        </p:nvSpPr>
        <p:spPr>
          <a:xfrm>
            <a:off x="6416552" y="3673757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B6072EB4-571C-4DCF-82F9-B41A853C8796}"/>
              </a:ext>
            </a:extLst>
          </p:cNvPr>
          <p:cNvSpPr/>
          <p:nvPr/>
        </p:nvSpPr>
        <p:spPr>
          <a:xfrm>
            <a:off x="8253829" y="3791173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B5F9369-76B8-4FAE-BF33-DF8070073FDB}"/>
              </a:ext>
            </a:extLst>
          </p:cNvPr>
          <p:cNvCxnSpPr>
            <a:cxnSpLocks/>
          </p:cNvCxnSpPr>
          <p:nvPr/>
        </p:nvCxnSpPr>
        <p:spPr>
          <a:xfrm flipV="1">
            <a:off x="9409044" y="1828800"/>
            <a:ext cx="82455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16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7F6AA-2762-4970-A561-0353C93A022C}"/>
              </a:ext>
            </a:extLst>
          </p:cNvPr>
          <p:cNvSpPr/>
          <p:nvPr/>
        </p:nvSpPr>
        <p:spPr>
          <a:xfrm>
            <a:off x="1139687" y="1828800"/>
            <a:ext cx="7606748" cy="273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080849-4A1F-4ACD-BAC7-E5060D16BAE5}"/>
              </a:ext>
            </a:extLst>
          </p:cNvPr>
          <p:cNvSpPr/>
          <p:nvPr/>
        </p:nvSpPr>
        <p:spPr>
          <a:xfrm>
            <a:off x="1484243" y="1962980"/>
            <a:ext cx="6644733" cy="42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Retirar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C33ACBC-1571-4660-833B-CB597F9E6AE9}"/>
              </a:ext>
            </a:extLst>
          </p:cNvPr>
          <p:cNvSpPr/>
          <p:nvPr/>
        </p:nvSpPr>
        <p:spPr>
          <a:xfrm>
            <a:off x="1493355" y="261978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Responsable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8944AF0-F0A5-4E7B-BB6F-2A445319FEF7}"/>
              </a:ext>
            </a:extLst>
          </p:cNvPr>
          <p:cNvSpPr/>
          <p:nvPr/>
        </p:nvSpPr>
        <p:spPr>
          <a:xfrm>
            <a:off x="1484243" y="3010713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F8E5300-FF94-49E8-8E24-439059C65EB5}"/>
              </a:ext>
            </a:extLst>
          </p:cNvPr>
          <p:cNvSpPr/>
          <p:nvPr/>
        </p:nvSpPr>
        <p:spPr>
          <a:xfrm>
            <a:off x="6977265" y="3712888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C7AFFD1-99BC-432B-8230-A42CE560929A}"/>
              </a:ext>
            </a:extLst>
          </p:cNvPr>
          <p:cNvSpPr/>
          <p:nvPr/>
        </p:nvSpPr>
        <p:spPr>
          <a:xfrm>
            <a:off x="1484243" y="3462135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CF82B8E-957E-4E95-BDA1-F8C8D50B81C2}"/>
              </a:ext>
            </a:extLst>
          </p:cNvPr>
          <p:cNvSpPr/>
          <p:nvPr/>
        </p:nvSpPr>
        <p:spPr>
          <a:xfrm>
            <a:off x="1475131" y="385306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C0A08-F5CE-41C1-8D2D-F6B4DE9F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7D8B8-F67A-470D-823A-DCE96420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2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empresa?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empresa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4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78067" y="54938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empresa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1AADE65-7D84-4146-87F3-936545F6298E}"/>
              </a:ext>
            </a:extLst>
          </p:cNvPr>
          <p:cNvSpPr/>
          <p:nvPr/>
        </p:nvSpPr>
        <p:spPr>
          <a:xfrm>
            <a:off x="1741002" y="4423746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EC43F9B-D1D7-4972-AD30-A0F6C1220F2D}"/>
              </a:ext>
            </a:extLst>
          </p:cNvPr>
          <p:cNvSpPr/>
          <p:nvPr/>
        </p:nvSpPr>
        <p:spPr>
          <a:xfrm>
            <a:off x="1741002" y="489212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98B7F89-8BDD-49E9-A51C-C997F9497365}"/>
              </a:ext>
            </a:extLst>
          </p:cNvPr>
          <p:cNvSpPr/>
          <p:nvPr/>
        </p:nvSpPr>
        <p:spPr>
          <a:xfrm>
            <a:off x="1762539" y="533275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0214B05-FAB6-4457-B252-E42DF956DF32}"/>
              </a:ext>
            </a:extLst>
          </p:cNvPr>
          <p:cNvSpPr/>
          <p:nvPr/>
        </p:nvSpPr>
        <p:spPr>
          <a:xfrm>
            <a:off x="1762539" y="5801135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8594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piezas, eliminar y editar piezas</a:t>
            </a:r>
          </a:p>
        </p:txBody>
      </p:sp>
    </p:spTree>
    <p:extLst>
      <p:ext uri="{BB962C8B-B14F-4D97-AF65-F5344CB8AC3E}">
        <p14:creationId xmlns:p14="http://schemas.microsoft.com/office/powerpoint/2010/main" val="344048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2347</Words>
  <Application>Microsoft Office PowerPoint</Application>
  <PresentationFormat>Panorámica</PresentationFormat>
  <Paragraphs>1093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Pagina principal del administrador </vt:lpstr>
      <vt:lpstr>Presentación de PowerPoint</vt:lpstr>
      <vt:lpstr>Agregar empresa, eliminar y editar empresas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piezas, eliminar y editar piezas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solicitud de compra</vt:lpstr>
      <vt:lpstr>Presentación de PowerPoint</vt:lpstr>
      <vt:lpstr>Editar solicitud</vt:lpstr>
      <vt:lpstr>Presentación de PowerPoint</vt:lpstr>
      <vt:lpstr>Presentación de PowerPoint</vt:lpstr>
      <vt:lpstr>Estado actual </vt:lpstr>
      <vt:lpstr>Presentación de PowerPoint</vt:lpstr>
      <vt:lpstr>Reporte de ganancias </vt:lpstr>
      <vt:lpstr>Presentación de PowerPoint</vt:lpstr>
      <vt:lpstr>Inventario de herramientas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Accesos Usuarios, agregar, eliminar y editar </vt:lpstr>
      <vt:lpstr>Presentación de PowerPoint</vt:lpstr>
      <vt:lpstr>Presentación de PowerPoint</vt:lpstr>
      <vt:lpstr>Presentación de PowerPoint</vt:lpstr>
      <vt:lpstr>Presentación de PowerPoint</vt:lpstr>
      <vt:lpstr>PANTALLAS DEL EMPLEADO REPORTA EL ESTADO DE LAS PIEZAS </vt:lpstr>
      <vt:lpstr>Presentación de PowerPoint</vt:lpstr>
      <vt:lpstr>PANTALLAS DEL EMPLEADO ENCARGADO DEL INVENTARIO DE HERRAMIENTAS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Davila</dc:creator>
  <cp:lastModifiedBy>Alan Davila</cp:lastModifiedBy>
  <cp:revision>51</cp:revision>
  <dcterms:created xsi:type="dcterms:W3CDTF">2021-05-06T20:39:18Z</dcterms:created>
  <dcterms:modified xsi:type="dcterms:W3CDTF">2021-06-02T15:32:10Z</dcterms:modified>
</cp:coreProperties>
</file>