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notesMasterIdLst>
    <p:notesMasterId r:id="rId24"/>
  </p:notesMasterIdLst>
  <p:handoutMasterIdLst>
    <p:handoutMasterId r:id="rId25"/>
  </p:handoutMasterIdLst>
  <p:sldIdLst>
    <p:sldId id="334" r:id="rId3"/>
    <p:sldId id="318" r:id="rId4"/>
    <p:sldId id="341" r:id="rId5"/>
    <p:sldId id="343" r:id="rId6"/>
    <p:sldId id="355" r:id="rId7"/>
    <p:sldId id="320" r:id="rId8"/>
    <p:sldId id="338" r:id="rId9"/>
    <p:sldId id="340" r:id="rId10"/>
    <p:sldId id="335" r:id="rId11"/>
    <p:sldId id="344" r:id="rId12"/>
    <p:sldId id="345" r:id="rId13"/>
    <p:sldId id="347" r:id="rId14"/>
    <p:sldId id="336" r:id="rId15"/>
    <p:sldId id="350" r:id="rId16"/>
    <p:sldId id="351" r:id="rId17"/>
    <p:sldId id="353" r:id="rId18"/>
    <p:sldId id="337" r:id="rId19"/>
    <p:sldId id="354" r:id="rId20"/>
    <p:sldId id="321" r:id="rId21"/>
    <p:sldId id="346" r:id="rId22"/>
    <p:sldId id="352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55"/>
    <a:srgbClr val="7DD5C9"/>
    <a:srgbClr val="4F81BD"/>
    <a:srgbClr val="E9EAE2"/>
    <a:srgbClr val="FFFFFF"/>
    <a:srgbClr val="EC008C"/>
    <a:srgbClr val="9999FF"/>
    <a:srgbClr val="F7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1" autoAdjust="0"/>
    <p:restoredTop sz="94660"/>
  </p:normalViewPr>
  <p:slideViewPr>
    <p:cSldViewPr>
      <p:cViewPr varScale="1">
        <p:scale>
          <a:sx n="83" d="100"/>
          <a:sy n="83" d="100"/>
        </p:scale>
        <p:origin x="-90" y="-786"/>
      </p:cViewPr>
      <p:guideLst>
        <p:guide orient="horz" pos="2840"/>
        <p:guide orient="horz" pos="1117"/>
        <p:guide orient="horz" pos="4002"/>
        <p:guide pos="2880"/>
        <p:guide pos="204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CE0F-A29A-4692-B4B4-EC22CFC1B51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87FC-1824-4C45-9D99-984A7F61C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3430F-4C5A-4436-BF7E-A86A2B323E2C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B57A1-DC7C-4977-AC74-49008D68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92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57A1-DC7C-4977-AC74-49008D680D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8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57A1-DC7C-4977-AC74-49008D680D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9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1463674" y="725796"/>
            <a:ext cx="7680326" cy="2854349"/>
            <a:chOff x="1463674" y="1118129"/>
            <a:chExt cx="6420693" cy="2853505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2052638" y="1118129"/>
              <a:ext cx="5831729" cy="83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ko-KR" altLang="en-US" sz="4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경운대학교</a:t>
              </a:r>
              <a:endParaRPr kumimoji="0" lang="en-US" altLang="ko-KR" sz="4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463674" y="2525514"/>
              <a:ext cx="6420693" cy="14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2017</a:t>
              </a:r>
              <a:r>
                <a:rPr kumimoji="0" lang="ko-KR" alt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년    </a:t>
              </a:r>
              <a:r>
                <a:rPr kumimoji="0" lang="ko-KR" altLang="en-US" sz="4400" spc="-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캡스톤</a:t>
              </a:r>
              <a:r>
                <a:rPr kumimoji="0" lang="ko-KR" alt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디자인 </a:t>
              </a:r>
              <a:endParaRPr kumimoji="0" lang="en-US" altLang="ko-KR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r" eaLnBrk="1" latinLnBrk="1" hangingPunct="1">
                <a:defRPr/>
              </a:pPr>
              <a:r>
                <a:rPr kumimoji="0" lang="ko-KR" alt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제작계획 발표 </a:t>
              </a:r>
              <a:endParaRPr kumimoji="0" lang="en-US" altLang="ko-KR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91" name="그룹 1"/>
          <p:cNvGrpSpPr>
            <a:grpSpLocks/>
          </p:cNvGrpSpPr>
          <p:nvPr/>
        </p:nvGrpSpPr>
        <p:grpSpPr bwMode="auto">
          <a:xfrm>
            <a:off x="4072115" y="4573151"/>
            <a:ext cx="5038725" cy="1919998"/>
            <a:chOff x="2052638" y="3899959"/>
            <a:chExt cx="5038725" cy="574939"/>
          </a:xfrm>
        </p:grpSpPr>
        <p:sp>
          <p:nvSpPr>
            <p:cNvPr id="10242" name="제목 2"/>
            <p:cNvSpPr txBox="1">
              <a:spLocks/>
            </p:cNvSpPr>
            <p:nvPr/>
          </p:nvSpPr>
          <p:spPr bwMode="auto">
            <a:xfrm>
              <a:off x="2052638" y="3899959"/>
              <a:ext cx="5038725" cy="11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1">
                <a:defRPr/>
              </a:pP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팀장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서희륜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>
              <a:off x="2924175" y="4032515"/>
              <a:ext cx="4167188" cy="44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1">
                <a:defRPr/>
              </a:pP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팀원 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: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노현우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심재경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임승록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박제환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427984" y="2564904"/>
            <a:ext cx="3608065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 근거리 무선통신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(Radio – Frequency Identification)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대역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(LFID) – 120~140KHz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(HFID) – 13.56MHz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(UHFID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956MHz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약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5cm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미만의 무선 통신을 위한 기술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통신속도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초당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424kbit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/>
              <a:t>프로젝트 구현 방향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355976" y="1424970"/>
            <a:ext cx="4148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</a:t>
            </a: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RFID </a:t>
            </a:r>
            <a:r>
              <a:rPr kumimoji="0"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무선통신 </a:t>
            </a: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72" y="2564904"/>
            <a:ext cx="2448272" cy="2426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869160"/>
            <a:ext cx="237626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8172"/>
            <a:ext cx="18192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258414" y="2561601"/>
            <a:ext cx="4248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구글이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앱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개발을 위해 만든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통합 개발환경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’. 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공식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IDE.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프로젝트 구현 방향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067944" y="1404065"/>
            <a:ext cx="4428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</a:t>
            </a:r>
            <a:r>
              <a:rPr kumimoji="0" lang="ko-KR" altLang="en-US" sz="3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안드로이드</a:t>
            </a:r>
            <a:r>
              <a:rPr kumimoji="0" lang="ko-KR" altLang="en-US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스튜디오</a:t>
            </a:r>
            <a:r>
              <a:rPr kumimoji="0"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1601"/>
            <a:ext cx="3172569" cy="235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416524" y="2636912"/>
            <a:ext cx="4076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내 컴퓨터를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웹서버로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활용 할 수 있도록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Apache, PHP, MYSQL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자동 설치 및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설정 해주는 프로그램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프로젝트 구현 방향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427984" y="1342509"/>
            <a:ext cx="407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APM setup 7  ”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197349" cy="249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4" y="4941168"/>
            <a:ext cx="2160240" cy="12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941168"/>
            <a:ext cx="1890209" cy="12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1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kumimoji="0" lang="en-US" altLang="ko-KR" sz="11000" b="1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1"/>
            <a:ext cx="5845621" cy="1086674"/>
            <a:chOff x="3190123" y="2787984"/>
            <a:chExt cx="4831931" cy="1087104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70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r>
                <a:rPr lang="ko-KR" altLang="en-US" sz="4000" dirty="0">
                  <a:latin typeface="Arial" panose="020B0604020202020204" pitchFamily="34" charset="0"/>
                </a:rPr>
                <a:t>프로젝트 예상 개발과정</a:t>
              </a:r>
              <a:endParaRPr lang="ko-KR" altLang="ko-KR" sz="4000" dirty="0">
                <a:latin typeface="Arial" panose="020B0604020202020204" pitchFamily="34" charset="0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26645" y="3474820"/>
              <a:ext cx="4795409" cy="40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 Android.. Server.. ” 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427984" y="2564904"/>
            <a:ext cx="396044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●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NFC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구매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카드안의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> 구조 파악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ea typeface="+mj-ea"/>
                <a:cs typeface="Arial" panose="020B0604020202020204" pitchFamily="34" charset="0"/>
              </a:rPr>
            </a:b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 (제목)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 (제목)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●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원하는 데이터를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받을수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 있는지 조사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 (제목)"/>
                <a:cs typeface="Arial" panose="020B0604020202020204" pitchFamily="34" charset="0"/>
              </a:rPr>
              <a:t>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 (제목)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 (제목)"/>
              <a:ea typeface="+mj-ea"/>
              <a:cs typeface="Arial" panose="020B0604020202020204" pitchFamily="34" charset="0"/>
            </a:endParaRP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프로젝트 예상 개발과정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427984" y="1424970"/>
            <a:ext cx="4076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NFC </a:t>
            </a:r>
            <a:r>
              <a:rPr kumimoji="0"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무선통신 </a:t>
            </a: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72" y="2564904"/>
            <a:ext cx="2448272" cy="2426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844329"/>
            <a:ext cx="2154095" cy="10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91" y="4844327"/>
            <a:ext cx="1973580" cy="10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258414" y="2854677"/>
            <a:ext cx="46340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NFC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리더기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오픈소스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사용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indent="0" latinLnBrk="1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(GitHub)</a:t>
            </a:r>
          </a:p>
          <a:p>
            <a:pPr marL="0" indent="0" latinLnBrk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NFC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카드를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하는 순간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</a:p>
          <a:p>
            <a:pPr marL="0" indent="0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웹으로 데이터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좌석현황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전송기능구현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프로젝트 예상 개발과정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067944" y="1404065"/>
            <a:ext cx="4428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</a:t>
            </a:r>
            <a:r>
              <a:rPr kumimoji="0" lang="ko-KR" altLang="en-US" sz="3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안드로이드</a:t>
            </a:r>
            <a:r>
              <a:rPr kumimoji="0" lang="ko-KR" altLang="en-US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스튜디오</a:t>
            </a:r>
            <a:r>
              <a:rPr kumimoji="0"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1601"/>
            <a:ext cx="3172569" cy="235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프로젝트 예상 개발과정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427984" y="1342509"/>
            <a:ext cx="407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APM setup 7  ”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197349" cy="249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4" y="4941168"/>
            <a:ext cx="2160240" cy="12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941168"/>
            <a:ext cx="1890209" cy="12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 bwMode="auto">
          <a:xfrm>
            <a:off x="4067944" y="2854677"/>
            <a:ext cx="496855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웹 서버용 개인 컴퓨터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데이터베이스 생성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indent="0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좌석마다 학번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시간 기록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indent="0" latinLnBrk="1"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(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조회 가능하게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.. )</a:t>
            </a:r>
          </a:p>
          <a:p>
            <a:pPr marL="0" indent="0" latinLnBrk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앱에서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데이터를 받는 순간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</a:p>
          <a:p>
            <a:pPr marL="0" indent="0" latinLnBrk="1"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즉시 데이터베이스 업데이트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kumimoji="0" lang="en-US" altLang="ko-KR" sz="11000" b="1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2"/>
            <a:ext cx="5756251" cy="1113465"/>
            <a:chOff x="3190123" y="2787984"/>
            <a:chExt cx="4817401" cy="1113905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92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r>
                <a:rPr lang="ko-KR" altLang="en-US" sz="5400" dirty="0">
                  <a:latin typeface="Arial" panose="020B0604020202020204" pitchFamily="34" charset="0"/>
                </a:rPr>
                <a:t>예상 기대 효과</a:t>
              </a:r>
              <a:endParaRPr lang="ko-KR" altLang="ko-KR" sz="5400" dirty="0">
                <a:latin typeface="Arial" panose="020B0604020202020204" pitchFamily="34" charset="0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12115" y="3501621"/>
              <a:ext cx="4795409" cy="40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 Versatile ”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4" y="3705028"/>
            <a:ext cx="5079181" cy="1529820"/>
            <a:chOff x="4440238" y="3144840"/>
            <a:chExt cx="4294187" cy="1115716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40"/>
              <a:ext cx="4294187" cy="291805"/>
              <a:chOff x="5240111" y="2091647"/>
              <a:chExt cx="4294188" cy="291939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도서관의 좌석 예약시스템 추가가능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.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5"/>
              <a:ext cx="4291012" cy="293394"/>
              <a:chOff x="5243286" y="2568005"/>
              <a:chExt cx="4291013" cy="293528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29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범용성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.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8751"/>
              <a:ext cx="4294187" cy="291805"/>
              <a:chOff x="5240111" y="3045440"/>
              <a:chExt cx="4294188" cy="291939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저단가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, 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고효율</a:t>
                </a:r>
                <a:r>
                  <a:rPr kumimoji="0"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.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600450" y="3168500"/>
            <a:ext cx="766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01.</a:t>
            </a:r>
            <a:endParaRPr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138613" y="3168500"/>
            <a:ext cx="4438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도서관의 좌석현황 파악</a:t>
            </a: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ko-KR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04225"/>
            <a:ext cx="3567014" cy="22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24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9600" dirty="0" smtClean="0"/>
              <a:t>THANK 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5" y="3705028"/>
            <a:ext cx="4294188" cy="2244182"/>
            <a:chOff x="4440238" y="3144838"/>
            <a:chExt cx="4294187" cy="1636708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050"/>
              <a:chOff x="5240111" y="2091647"/>
              <a:chExt cx="4294188" cy="400234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</a:t>
                </a: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트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선정 배경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5"/>
              <a:ext cx="4291012" cy="293394"/>
              <a:chOff x="5243286" y="2568005"/>
              <a:chExt cx="4291013" cy="293528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29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프로젝트 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구</a:t>
                </a: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현</a:t>
                </a: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과제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8751"/>
              <a:ext cx="4294187" cy="291805"/>
              <a:chOff x="5240111" y="3045440"/>
              <a:chExt cx="4294188" cy="291939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프로젝트 개발과정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8" y="4381496"/>
              <a:ext cx="4291012" cy="400050"/>
              <a:chOff x="5241699" y="3523726"/>
              <a:chExt cx="4291013" cy="400234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291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79862" y="3523726"/>
                <a:ext cx="375285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예상 기대 효과</a:t>
                </a:r>
                <a:endParaRPr kumimoji="0" lang="ko-KR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3597275" y="1871661"/>
            <a:ext cx="3706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6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600450" y="3168500"/>
            <a:ext cx="64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01.</a:t>
            </a:r>
            <a:endParaRPr lang="ko-KR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138613" y="3168500"/>
            <a:ext cx="3752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소개</a:t>
            </a:r>
            <a:endParaRPr kumimoji="0" lang="ko-KR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427984" y="2637284"/>
            <a:ext cx="4320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오픈 소스를 기반으로 한 보드와 관련한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단일 보드와 관련 개발도구 및 환경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프로젝트 구현 방향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427984" y="1340768"/>
            <a:ext cx="4076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Arduino”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/>
          <a:stretch/>
        </p:blipFill>
        <p:spPr bwMode="auto">
          <a:xfrm>
            <a:off x="539552" y="2637284"/>
            <a:ext cx="3168352" cy="1544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9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38" y="4437112"/>
            <a:ext cx="16859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89" y="4675236"/>
            <a:ext cx="2543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1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427984" y="2637284"/>
            <a:ext cx="4320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●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프로토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타입으로 진행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indent="0" latinLnBrk="1"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전원 제어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초음파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latinLnBrk="1"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 사용 미정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프로젝트 예상 개발과정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4427984" y="1340768"/>
            <a:ext cx="4076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“ Arduino”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/>
          <a:stretch/>
        </p:blipFill>
        <p:spPr bwMode="auto">
          <a:xfrm>
            <a:off x="539552" y="2637284"/>
            <a:ext cx="3168352" cy="1544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9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38" y="4437112"/>
            <a:ext cx="16859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89" y="4675236"/>
            <a:ext cx="2543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3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kumimoji="0" lang="en-US" altLang="ko-KR" sz="11000" b="1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1"/>
            <a:ext cx="5953125" cy="1086674"/>
            <a:chOff x="3190123" y="2787984"/>
            <a:chExt cx="4831931" cy="1087104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769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r>
                <a:rPr lang="ko-KR" altLang="en-US" sz="4400" dirty="0">
                  <a:latin typeface="Arial" panose="020B0604020202020204" pitchFamily="34" charset="0"/>
                </a:rPr>
                <a:t>프로젝트 </a:t>
              </a:r>
              <a:r>
                <a:rPr lang="ko-KR" altLang="en-US" sz="4400" dirty="0" smtClean="0">
                  <a:latin typeface="Arial" panose="020B0604020202020204" pitchFamily="34" charset="0"/>
                </a:rPr>
                <a:t>소개</a:t>
              </a:r>
              <a:endParaRPr lang="ko-KR" altLang="ko-KR" sz="4400" dirty="0">
                <a:latin typeface="Arial" panose="020B0604020202020204" pitchFamily="34" charset="0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26645" y="3474820"/>
              <a:ext cx="4795409" cy="40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 Project Introduce” 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38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33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>
                <a:ea typeface="맑은 고딕" panose="020B0503020000020004" pitchFamily="50" charset="-127"/>
              </a:rPr>
              <a:t>프로젝트 </a:t>
            </a:r>
            <a:r>
              <a:rPr lang="ko-KR" altLang="en-US" dirty="0" smtClean="0">
                <a:ea typeface="맑은 고딕" panose="020B0503020000020004" pitchFamily="50" charset="-127"/>
              </a:rPr>
              <a:t>소개</a:t>
            </a:r>
            <a:endParaRPr lang="ko-KR" altLang="ko-KR" dirty="0" smtClean="0"/>
          </a:p>
        </p:txBody>
      </p:sp>
      <p:sp>
        <p:nvSpPr>
          <p:cNvPr id="14341" name="제목 2"/>
          <p:cNvSpPr txBox="1">
            <a:spLocks/>
          </p:cNvSpPr>
          <p:nvPr/>
        </p:nvSpPr>
        <p:spPr bwMode="auto">
          <a:xfrm>
            <a:off x="1403648" y="4684713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Android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1573511" y="2852738"/>
            <a:ext cx="1679575" cy="1679575"/>
          </a:xfrm>
          <a:prstGeom prst="ellipse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238250" y="1639888"/>
            <a:ext cx="666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800" b="1" spc="-150" dirty="0" smtClean="0">
                <a:solidFill>
                  <a:srgbClr val="00B050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실시간</a:t>
            </a:r>
            <a:r>
              <a:rPr kumimoji="0"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도서관 좌석 현황을 알려주는 </a:t>
            </a:r>
            <a:r>
              <a:rPr kumimoji="0" lang="ko-KR" altLang="en-US" sz="28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어플</a:t>
            </a:r>
            <a:endParaRPr kumimoji="0" lang="en-US" altLang="ko-KR" sz="28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03" y="3106328"/>
            <a:ext cx="1166589" cy="117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제목 2"/>
          <p:cNvSpPr txBox="1">
            <a:spLocks/>
          </p:cNvSpPr>
          <p:nvPr/>
        </p:nvSpPr>
        <p:spPr bwMode="auto">
          <a:xfrm>
            <a:off x="5865068" y="4685074"/>
            <a:ext cx="2019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1" name="타원 20"/>
          <p:cNvSpPr/>
          <p:nvPr/>
        </p:nvSpPr>
        <p:spPr bwMode="auto">
          <a:xfrm>
            <a:off x="6034931" y="2829545"/>
            <a:ext cx="1679575" cy="1679575"/>
          </a:xfrm>
          <a:prstGeom prst="ellipse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85" y="3205287"/>
            <a:ext cx="1362667" cy="94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710980" y="3675976"/>
            <a:ext cx="1869132" cy="120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ea typeface="맑은 고딕" panose="020B0503020000020004" pitchFamily="50" charset="-127"/>
              </a:rPr>
              <a:t>프로젝트 소개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420197" cy="53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8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kumimoji="0" lang="en-US" altLang="ko-KR" sz="11000" b="1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1"/>
            <a:ext cx="5953125" cy="1086674"/>
            <a:chOff x="3190123" y="2787984"/>
            <a:chExt cx="4831931" cy="1087104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769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r>
                <a:rPr lang="ko-KR" altLang="en-US" sz="4400" dirty="0">
                  <a:latin typeface="Arial" panose="020B0604020202020204" pitchFamily="34" charset="0"/>
                </a:rPr>
                <a:t>프로젝트 선정 배경</a:t>
              </a:r>
              <a:endParaRPr lang="ko-KR" altLang="ko-KR" sz="4400" dirty="0">
                <a:latin typeface="Arial" panose="020B0604020202020204" pitchFamily="34" charset="0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26645" y="3474820"/>
              <a:ext cx="4795409" cy="40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 </a:t>
              </a:r>
              <a:r>
                <a:rPr kumimoji="0"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Reatime</a:t>
              </a: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Search” 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</p:spPr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ea typeface="맑은 고딕" panose="020B0503020000020004" pitchFamily="50" charset="-127"/>
              </a:rPr>
              <a:t>프로젝트 </a:t>
            </a:r>
            <a:r>
              <a:rPr lang="ko-KR" altLang="en-US" dirty="0">
                <a:ea typeface="맑은 고딕" panose="020B0503020000020004" pitchFamily="50" charset="-127"/>
              </a:rPr>
              <a:t>선정 </a:t>
            </a:r>
            <a:r>
              <a:rPr lang="ko-KR" altLang="en-US" dirty="0" smtClean="0">
                <a:ea typeface="맑은 고딕" panose="020B0503020000020004" pitchFamily="50" charset="-127"/>
              </a:rPr>
              <a:t>배경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41440"/>
            <a:ext cx="1866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2240" y="3941440"/>
            <a:ext cx="1866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2771800" y="1268760"/>
            <a:ext cx="3240360" cy="781578"/>
          </a:xfrm>
          <a:prstGeom prst="wedgeRectCallout">
            <a:avLst>
              <a:gd name="adj1" fmla="val -49015"/>
              <a:gd name="adj2" fmla="val 84236"/>
            </a:avLst>
          </a:prstGeom>
          <a:solidFill>
            <a:srgbClr val="F8C25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야 </a:t>
            </a:r>
            <a:r>
              <a:rPr lang="ko-KR" altLang="en-US" sz="1600" b="1" dirty="0" err="1" smtClean="0"/>
              <a:t>ㅋㅋ</a:t>
            </a:r>
            <a:r>
              <a:rPr lang="ko-KR" altLang="en-US" sz="1600" b="1" dirty="0" smtClean="0"/>
              <a:t> 나 </a:t>
            </a:r>
            <a:r>
              <a:rPr lang="ko-KR" altLang="en-US" sz="1600" b="1" dirty="0" err="1" smtClean="0"/>
              <a:t>공부안돼ㅠㅠ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도서관이나 갈래 </a:t>
            </a:r>
            <a:r>
              <a:rPr lang="en-US" altLang="ko-KR" sz="1600" b="1" dirty="0" smtClean="0"/>
              <a:t>? </a:t>
            </a:r>
            <a:endParaRPr lang="ko-KR" altLang="en-US" sz="1600" b="1" dirty="0"/>
          </a:p>
        </p:txBody>
      </p:sp>
      <p:sp>
        <p:nvSpPr>
          <p:cNvPr id="8" name="사각형 설명선 7"/>
          <p:cNvSpPr/>
          <p:nvPr/>
        </p:nvSpPr>
        <p:spPr>
          <a:xfrm flipH="1">
            <a:off x="2771800" y="2348880"/>
            <a:ext cx="3240360" cy="781578"/>
          </a:xfrm>
          <a:prstGeom prst="wedgeRectCallout">
            <a:avLst>
              <a:gd name="adj1" fmla="val -49015"/>
              <a:gd name="adj2" fmla="val 84236"/>
            </a:avLst>
          </a:prstGeom>
          <a:solidFill>
            <a:srgbClr val="92D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그래 </a:t>
            </a:r>
            <a:r>
              <a:rPr lang="ko-KR" altLang="en-US" sz="1600" b="1" dirty="0" err="1" smtClean="0"/>
              <a:t>ㅋㅋ</a:t>
            </a:r>
            <a:r>
              <a:rPr lang="ko-KR" altLang="en-US" sz="1600" b="1" dirty="0" smtClean="0"/>
              <a:t> 근데 지금 시간이 </a:t>
            </a:r>
            <a:r>
              <a:rPr lang="en-US" altLang="ko-KR" sz="1600" b="1" dirty="0" smtClean="0"/>
              <a:t>7</a:t>
            </a:r>
            <a:r>
              <a:rPr lang="ko-KR" altLang="en-US" sz="1600" b="1" dirty="0" smtClean="0"/>
              <a:t>시인데 사람 많지 않을까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9" name="사각형 설명선 8"/>
          <p:cNvSpPr/>
          <p:nvPr/>
        </p:nvSpPr>
        <p:spPr>
          <a:xfrm>
            <a:off x="2771800" y="3429000"/>
            <a:ext cx="3240360" cy="781578"/>
          </a:xfrm>
          <a:prstGeom prst="wedgeRectCallout">
            <a:avLst>
              <a:gd name="adj1" fmla="val -49015"/>
              <a:gd name="adj2" fmla="val 84236"/>
            </a:avLst>
          </a:prstGeom>
          <a:solidFill>
            <a:srgbClr val="F8C25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그런가</a:t>
            </a:r>
            <a:r>
              <a:rPr lang="en-US" altLang="ko-KR" sz="1600" b="1" dirty="0"/>
              <a:t>?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에이 설마 없겠어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0" name="사각형 설명선 9"/>
          <p:cNvSpPr/>
          <p:nvPr/>
        </p:nvSpPr>
        <p:spPr>
          <a:xfrm flipH="1">
            <a:off x="2771800" y="4581128"/>
            <a:ext cx="3240360" cy="781578"/>
          </a:xfrm>
          <a:prstGeom prst="wedgeRectCallout">
            <a:avLst>
              <a:gd name="adj1" fmla="val -49015"/>
              <a:gd name="adj2" fmla="val 84236"/>
            </a:avLst>
          </a:prstGeom>
          <a:solidFill>
            <a:srgbClr val="92D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야 그러다가 갔는데  없으면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뭔 </a:t>
            </a:r>
            <a:r>
              <a:rPr lang="ko-KR" altLang="en-US" sz="1600" b="1" dirty="0" err="1" smtClean="0"/>
              <a:t>고생이야ㅋㅋ</a:t>
            </a:r>
            <a:endParaRPr lang="ko-KR" altLang="en-US" sz="1600" b="1" dirty="0"/>
          </a:p>
        </p:txBody>
      </p:sp>
      <p:sp>
        <p:nvSpPr>
          <p:cNvPr id="11" name="사각형 설명선 10"/>
          <p:cNvSpPr/>
          <p:nvPr/>
        </p:nvSpPr>
        <p:spPr>
          <a:xfrm>
            <a:off x="2771800" y="5743766"/>
            <a:ext cx="3240360" cy="781578"/>
          </a:xfrm>
          <a:prstGeom prst="wedgeRectCallout">
            <a:avLst>
              <a:gd name="adj1" fmla="val -49015"/>
              <a:gd name="adj2" fmla="val 84236"/>
            </a:avLst>
          </a:prstGeom>
          <a:solidFill>
            <a:srgbClr val="F8C25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그러게</a:t>
            </a:r>
            <a:r>
              <a:rPr lang="en-US" altLang="ko-KR" sz="1600" b="1" dirty="0" smtClean="0"/>
              <a:t>.. </a:t>
            </a:r>
            <a:r>
              <a:rPr lang="ko-KR" altLang="en-US" sz="1600" b="1" dirty="0" smtClean="0"/>
              <a:t>확인 할 수 있는 방법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없을까 </a:t>
            </a:r>
            <a:r>
              <a:rPr lang="en-US" altLang="ko-KR" sz="1600" b="1" dirty="0" smtClean="0"/>
              <a:t>??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ea typeface="맑은 고딕" panose="020B0503020000020004" pitchFamily="50" charset="-127"/>
              </a:rPr>
              <a:t>프로젝트 선정 배경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54" y="1052736"/>
            <a:ext cx="3280814" cy="5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3212976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안녕하세요 수고 많으십니다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b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다름이 아니라 도서관에 책을 두고 왔는데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혹시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보신분은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페메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부탁드려요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책은 컴퓨터개론과 네트워크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두권입니다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</a:b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1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kumimoji="0" lang="en-US" altLang="ko-KR" sz="11000" b="1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0"/>
            <a:ext cx="5845621" cy="1086674"/>
            <a:chOff x="3190123" y="2787984"/>
            <a:chExt cx="4831931" cy="1087104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769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r>
                <a:rPr lang="ko-KR" altLang="en-US" sz="4400" dirty="0">
                  <a:latin typeface="Arial" panose="020B0604020202020204" pitchFamily="34" charset="0"/>
                </a:rPr>
                <a:t>프로젝트 구현 방향 </a:t>
              </a:r>
              <a:endParaRPr lang="ko-KR" altLang="ko-KR" sz="4400" dirty="0">
                <a:latin typeface="Arial" panose="020B0604020202020204" pitchFamily="34" charset="0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26645" y="3474820"/>
              <a:ext cx="4795409" cy="40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>
                <a:defRPr/>
              </a:pP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“ </a:t>
              </a:r>
              <a:r>
                <a:rPr kumimoji="0"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Realtime</a:t>
              </a:r>
              <a:r>
                <a:rPr kumimoji="0"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&amp; NFC connecting ”</a:t>
              </a:r>
              <a:endPara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381</Words>
  <Application>Microsoft Office PowerPoint</Application>
  <PresentationFormat>화면 슬라이드 쇼(4:3)</PresentationFormat>
  <Paragraphs>104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소개</vt:lpstr>
      <vt:lpstr>1. 프로젝트 소개</vt:lpstr>
      <vt:lpstr>PowerPoint 프레젠테이션</vt:lpstr>
      <vt:lpstr>2. 프로젝트 선정 배경</vt:lpstr>
      <vt:lpstr>2. 프로젝트 선정 배경</vt:lpstr>
      <vt:lpstr>PowerPoint 프레젠테이션</vt:lpstr>
      <vt:lpstr>3. 프로젝트 구현 방향</vt:lpstr>
      <vt:lpstr>3. 프로젝트 구현 방향</vt:lpstr>
      <vt:lpstr>3. 프로젝트 구현 방향</vt:lpstr>
      <vt:lpstr>PowerPoint 프레젠테이션</vt:lpstr>
      <vt:lpstr>4. 프로젝트 예상 개발과정</vt:lpstr>
      <vt:lpstr>4. 프로젝트 예상 개발과정</vt:lpstr>
      <vt:lpstr>4. 프로젝트 예상 개발과정</vt:lpstr>
      <vt:lpstr>PowerPoint 프레젠테이션</vt:lpstr>
      <vt:lpstr>PowerPoint 프레젠테이션</vt:lpstr>
      <vt:lpstr>PowerPoint 프레젠테이션</vt:lpstr>
      <vt:lpstr>3. 프로젝트 구현 방향</vt:lpstr>
      <vt:lpstr>4. 프로젝트 예상 개발과정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Microsoft</cp:lastModifiedBy>
  <cp:revision>424</cp:revision>
  <dcterms:created xsi:type="dcterms:W3CDTF">2011-06-13T04:09:39Z</dcterms:created>
  <dcterms:modified xsi:type="dcterms:W3CDTF">2017-03-18T04:37:57Z</dcterms:modified>
</cp:coreProperties>
</file>