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31B6F1-BF24-4DAA-B8A9-DC283CE9CBDA}" type="datetimeFigureOut">
              <a:rPr lang="en-US" smtClean="0"/>
              <a:pPr/>
              <a:t>10/30/2018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ADC146-393E-4CAF-8F50-F81BBEB2FB80}"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ADC146-393E-4CAF-8F50-F81BBEB2FB80}" type="slidenum">
              <a:rPr lang="en-US" smtClean="0"/>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980C09-CEB7-4C88-84B1-00FAE3239DE6}" type="datetimeFigureOut">
              <a:rPr lang="en-US" smtClean="0"/>
              <a:pPr/>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385DD3-8420-40E2-AF44-6560291DAFD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980C09-CEB7-4C88-84B1-00FAE3239DE6}" type="datetimeFigureOut">
              <a:rPr lang="en-US" smtClean="0"/>
              <a:pPr/>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385DD3-8420-40E2-AF44-6560291DAFD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980C09-CEB7-4C88-84B1-00FAE3239DE6}" type="datetimeFigureOut">
              <a:rPr lang="en-US" smtClean="0"/>
              <a:pPr/>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385DD3-8420-40E2-AF44-6560291DAFD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980C09-CEB7-4C88-84B1-00FAE3239DE6}" type="datetimeFigureOut">
              <a:rPr lang="en-US" smtClean="0"/>
              <a:pPr/>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385DD3-8420-40E2-AF44-6560291DAFD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980C09-CEB7-4C88-84B1-00FAE3239DE6}" type="datetimeFigureOut">
              <a:rPr lang="en-US" smtClean="0"/>
              <a:pPr/>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385DD3-8420-40E2-AF44-6560291DAFD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980C09-CEB7-4C88-84B1-00FAE3239DE6}" type="datetimeFigureOut">
              <a:rPr lang="en-US" smtClean="0"/>
              <a:pPr/>
              <a:t>10/30/2018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385DD3-8420-40E2-AF44-6560291DAFD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980C09-CEB7-4C88-84B1-00FAE3239DE6}" type="datetimeFigureOut">
              <a:rPr lang="en-US" smtClean="0"/>
              <a:pPr/>
              <a:t>10/30/2018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385DD3-8420-40E2-AF44-6560291DAFD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980C09-CEB7-4C88-84B1-00FAE3239DE6}" type="datetimeFigureOut">
              <a:rPr lang="en-US" smtClean="0"/>
              <a:pPr/>
              <a:t>10/30/2018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385DD3-8420-40E2-AF44-6560291DAFD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980C09-CEB7-4C88-84B1-00FAE3239DE6}" type="datetimeFigureOut">
              <a:rPr lang="en-US" smtClean="0"/>
              <a:pPr/>
              <a:t>10/30/2018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385DD3-8420-40E2-AF44-6560291DAFD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980C09-CEB7-4C88-84B1-00FAE3239DE6}" type="datetimeFigureOut">
              <a:rPr lang="en-US" smtClean="0"/>
              <a:pPr/>
              <a:t>10/30/2018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385DD3-8420-40E2-AF44-6560291DAFD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980C09-CEB7-4C88-84B1-00FAE3239DE6}" type="datetimeFigureOut">
              <a:rPr lang="en-US" smtClean="0"/>
              <a:pPr/>
              <a:t>10/30/2018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385DD3-8420-40E2-AF44-6560291DAFD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80C09-CEB7-4C88-84B1-00FAE3239DE6}" type="datetimeFigureOut">
              <a:rPr lang="en-US" smtClean="0"/>
              <a:pPr/>
              <a:t>10/30/2018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385DD3-8420-40E2-AF44-6560291DAFD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Hotel Booking Deal</a:t>
            </a:r>
            <a:endParaRPr lang="en-US" dirty="0"/>
          </a:p>
        </p:txBody>
      </p:sp>
      <p:sp>
        <p:nvSpPr>
          <p:cNvPr id="3" name="Subtitle 2"/>
          <p:cNvSpPr>
            <a:spLocks noGrp="1"/>
          </p:cNvSpPr>
          <p:nvPr>
            <p:ph type="subTitle" idx="1"/>
          </p:nvPr>
        </p:nvSpPr>
        <p:spPr>
          <a:xfrm>
            <a:off x="5314968" y="3857628"/>
            <a:ext cx="3829032" cy="1824038"/>
          </a:xfrm>
        </p:spPr>
        <p:txBody>
          <a:bodyPr>
            <a:normAutofit/>
          </a:bodyPr>
          <a:lstStyle/>
          <a:p>
            <a:r>
              <a:rPr lang="en-IN" sz="2400" dirty="0" smtClean="0">
                <a:solidFill>
                  <a:schemeClr val="tx1"/>
                </a:solidFill>
              </a:rPr>
              <a:t>Presented By-</a:t>
            </a:r>
          </a:p>
          <a:p>
            <a:r>
              <a:rPr lang="en-IN" sz="2400" dirty="0" smtClean="0">
                <a:solidFill>
                  <a:schemeClr val="tx1"/>
                </a:solidFill>
              </a:rPr>
              <a:t>    Aman Jain</a:t>
            </a:r>
          </a:p>
          <a:p>
            <a:r>
              <a:rPr lang="en-IN" sz="2400" dirty="0" smtClean="0">
                <a:solidFill>
                  <a:schemeClr val="tx1"/>
                </a:solidFill>
              </a:rPr>
              <a:t>	 B.Tech CSE</a:t>
            </a:r>
            <a:r>
              <a:rPr lang="en-US" sz="2400" dirty="0" smtClean="0">
                <a:solidFill>
                  <a:schemeClr val="tx1"/>
                </a:solidFill>
              </a:rPr>
              <a:t> (A)</a:t>
            </a:r>
          </a:p>
          <a:p>
            <a:r>
              <a:rPr lang="en-US" sz="2400" dirty="0" smtClean="0">
                <a:solidFill>
                  <a:schemeClr val="tx1"/>
                </a:solidFill>
              </a:rPr>
              <a:t>      </a:t>
            </a:r>
            <a:r>
              <a:rPr lang="en-IN" sz="2400" dirty="0" smtClean="0">
                <a:solidFill>
                  <a:schemeClr val="tx1"/>
                </a:solidFill>
              </a:rPr>
              <a:t>5</a:t>
            </a:r>
            <a:r>
              <a:rPr lang="en-IN" sz="2400" baseline="30000" dirty="0" smtClean="0">
                <a:solidFill>
                  <a:schemeClr val="tx1"/>
                </a:solidFill>
              </a:rPr>
              <a:t>th</a:t>
            </a:r>
            <a:r>
              <a:rPr lang="en-IN" sz="2400" dirty="0" smtClean="0">
                <a:solidFill>
                  <a:schemeClr val="tx1"/>
                </a:solidFill>
              </a:rPr>
              <a:t> Semester</a:t>
            </a:r>
          </a:p>
        </p:txBody>
      </p:sp>
      <p:sp>
        <p:nvSpPr>
          <p:cNvPr id="4" name="TextBox 3"/>
          <p:cNvSpPr txBox="1"/>
          <p:nvPr/>
        </p:nvSpPr>
        <p:spPr>
          <a:xfrm>
            <a:off x="642910" y="4071942"/>
            <a:ext cx="3774431" cy="1569660"/>
          </a:xfrm>
          <a:prstGeom prst="rect">
            <a:avLst/>
          </a:prstGeom>
          <a:noFill/>
        </p:spPr>
        <p:txBody>
          <a:bodyPr wrap="none" rtlCol="0">
            <a:spAutoFit/>
          </a:bodyPr>
          <a:lstStyle/>
          <a:p>
            <a:r>
              <a:rPr lang="en-IN" sz="2400" dirty="0" smtClean="0"/>
              <a:t>Presented To-</a:t>
            </a:r>
          </a:p>
          <a:p>
            <a:r>
              <a:rPr lang="en-IN" sz="2400" dirty="0" smtClean="0"/>
              <a:t>Mr. Devendra Kumar Mishra</a:t>
            </a:r>
          </a:p>
          <a:p>
            <a:r>
              <a:rPr lang="en-IN" sz="2400" dirty="0" smtClean="0"/>
              <a:t>Assistant Professor</a:t>
            </a:r>
          </a:p>
          <a:p>
            <a:r>
              <a:rPr lang="en-IN" sz="2400" dirty="0" smtClean="0"/>
              <a:t>AUMP</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0" y="0"/>
            <a:ext cx="3848637" cy="3714752"/>
          </a:xfrm>
          <a:prstGeom prst="rect">
            <a:avLst/>
          </a:prstGeom>
        </p:spPr>
      </p:pic>
      <p:pic>
        <p:nvPicPr>
          <p:cNvPr id="5" name="Picture 4"/>
          <p:cNvPicPr/>
          <p:nvPr/>
        </p:nvPicPr>
        <p:blipFill>
          <a:blip r:embed="rId3">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342021" y="1"/>
            <a:ext cx="3801979" cy="3714752"/>
          </a:xfrm>
          <a:prstGeom prst="rect">
            <a:avLst/>
          </a:prstGeom>
        </p:spPr>
      </p:pic>
      <p:pic>
        <p:nvPicPr>
          <p:cNvPr id="6" name="Picture 5"/>
          <p:cNvPicPr/>
          <p:nvPr/>
        </p:nvPicPr>
        <p:blipFill>
          <a:blip r:embed="rId4">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2928926" y="3214686"/>
            <a:ext cx="3839111" cy="36433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Aspects And Benefits</a:t>
            </a:r>
            <a:endParaRPr lang="en-US" dirty="0"/>
          </a:p>
        </p:txBody>
      </p:sp>
      <p:sp>
        <p:nvSpPr>
          <p:cNvPr id="3" name="Content Placeholder 2"/>
          <p:cNvSpPr>
            <a:spLocks noGrp="1"/>
          </p:cNvSpPr>
          <p:nvPr>
            <p:ph idx="1"/>
          </p:nvPr>
        </p:nvSpPr>
        <p:spPr/>
        <p:txBody>
          <a:bodyPr>
            <a:normAutofit/>
          </a:bodyPr>
          <a:lstStyle/>
          <a:p>
            <a:r>
              <a:rPr lang="en-IN" dirty="0" smtClean="0"/>
              <a:t>Reduce Confusion</a:t>
            </a:r>
          </a:p>
          <a:p>
            <a:r>
              <a:rPr lang="en-IN" dirty="0" smtClean="0"/>
              <a:t>Saves Time</a:t>
            </a:r>
          </a:p>
          <a:p>
            <a:r>
              <a:rPr lang="en-IN" dirty="0" smtClean="0"/>
              <a:t>Easy to Use</a:t>
            </a:r>
          </a:p>
          <a:p>
            <a:r>
              <a:rPr lang="en-IN" dirty="0" smtClean="0"/>
              <a:t>Portable</a:t>
            </a:r>
          </a:p>
          <a:p>
            <a:r>
              <a:rPr lang="en-IN" dirty="0" smtClean="0"/>
              <a:t>Plateform Independent</a:t>
            </a:r>
          </a:p>
          <a:p>
            <a:endParaRPr lang="en-IN" dirty="0" smtClean="0"/>
          </a:p>
          <a:p>
            <a:endParaRPr lang="en-IN"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428868"/>
            <a:ext cx="8229600" cy="1143000"/>
          </a:xfrm>
        </p:spPr>
        <p:txBody>
          <a:bodyPr/>
          <a:lstStyle/>
          <a:p>
            <a:r>
              <a:rPr lang="en-IN" b="1" dirty="0" smtClean="0"/>
              <a:t>THANK YOU</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smtClean="0"/>
              <a:t>HBD(Hotel Booking Deal)</a:t>
            </a:r>
            <a:endParaRPr lang="en-US" dirty="0"/>
          </a:p>
        </p:txBody>
      </p:sp>
      <p:sp>
        <p:nvSpPr>
          <p:cNvPr id="3" name="Content Placeholder 2"/>
          <p:cNvSpPr>
            <a:spLocks noGrp="1"/>
          </p:cNvSpPr>
          <p:nvPr>
            <p:ph idx="1"/>
          </p:nvPr>
        </p:nvSpPr>
        <p:spPr/>
        <p:txBody>
          <a:bodyPr/>
          <a:lstStyle/>
          <a:p>
            <a:pPr>
              <a:buNone/>
            </a:pPr>
            <a:r>
              <a:rPr lang="en-IN" dirty="0" smtClean="0">
                <a:latin typeface="Times New Roman" pitchFamily="18" charset="0"/>
                <a:cs typeface="Times New Roman" pitchFamily="18" charset="0"/>
              </a:rPr>
              <a:t>It is program which helps user to get satisfactory</a:t>
            </a:r>
          </a:p>
          <a:p>
            <a:pPr>
              <a:buNone/>
            </a:pPr>
            <a:r>
              <a:rPr lang="en-IN" dirty="0" smtClean="0">
                <a:latin typeface="Times New Roman" pitchFamily="18" charset="0"/>
                <a:cs typeface="Times New Roman" pitchFamily="18" charset="0"/>
              </a:rPr>
              <a:t>Decisions for booking rooms.</a:t>
            </a:r>
          </a:p>
          <a:p>
            <a:pPr>
              <a:buNone/>
            </a:pPr>
            <a:endParaRPr lang="en-IN" sz="2400" dirty="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When any user wants to book rooms in hotels or resorts, The description is given with the price related to that but the problem is that the user does not know weather the deal he is getting is acceptable or not.</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Materials and Methods</a:t>
            </a:r>
            <a:endParaRPr lang="en-US" dirty="0"/>
          </a:p>
        </p:txBody>
      </p:sp>
      <p:sp>
        <p:nvSpPr>
          <p:cNvPr id="3" name="Content Placeholder 2"/>
          <p:cNvSpPr>
            <a:spLocks noGrp="1"/>
          </p:cNvSpPr>
          <p:nvPr>
            <p:ph idx="1"/>
          </p:nvPr>
        </p:nvSpPr>
        <p:spPr/>
        <p:txBody>
          <a:bodyPr/>
          <a:lstStyle/>
          <a:p>
            <a:r>
              <a:rPr lang="en-IN" dirty="0" smtClean="0"/>
              <a:t>Python</a:t>
            </a:r>
          </a:p>
          <a:p>
            <a:r>
              <a:rPr lang="en-IN" dirty="0" smtClean="0"/>
              <a:t>Machine Learning</a:t>
            </a:r>
          </a:p>
          <a:p>
            <a:r>
              <a:rPr lang="en-IN" dirty="0" smtClean="0"/>
              <a:t>AWS Database Server</a:t>
            </a:r>
          </a:p>
          <a:p>
            <a:r>
              <a:rPr lang="en-IN" dirty="0" smtClean="0"/>
              <a:t>Tkinter</a:t>
            </a:r>
          </a:p>
          <a:p>
            <a:r>
              <a:rPr lang="en-IN" dirty="0" smtClean="0"/>
              <a:t>MongoDB</a:t>
            </a:r>
          </a:p>
          <a:p>
            <a:r>
              <a:rPr lang="en-IN" dirty="0" smtClean="0"/>
              <a:t>Database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US" dirty="0"/>
          </a:p>
        </p:txBody>
      </p:sp>
      <p:sp>
        <p:nvSpPr>
          <p:cNvPr id="3" name="Content Placeholder 2"/>
          <p:cNvSpPr>
            <a:spLocks noGrp="1"/>
          </p:cNvSpPr>
          <p:nvPr>
            <p:ph idx="1"/>
          </p:nvPr>
        </p:nvSpPr>
        <p:spPr/>
        <p:txBody>
          <a:bodyPr/>
          <a:lstStyle/>
          <a:p>
            <a:r>
              <a:rPr lang="en-IN" dirty="0" smtClean="0"/>
              <a:t>Valid Authentication</a:t>
            </a:r>
          </a:p>
          <a:p>
            <a:endParaRPr lang="en-IN" dirty="0"/>
          </a:p>
          <a:p>
            <a:r>
              <a:rPr lang="en-IN" dirty="0" smtClean="0"/>
              <a:t>Connection with Database with Queries</a:t>
            </a:r>
          </a:p>
          <a:p>
            <a:endParaRPr lang="en-IN" dirty="0"/>
          </a:p>
          <a:p>
            <a:r>
              <a:rPr lang="en-IN" dirty="0" smtClean="0"/>
              <a:t>Graphical User Interface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Pages Included</a:t>
            </a:r>
            <a:endParaRPr lang="en-US" dirty="0"/>
          </a:p>
        </p:txBody>
      </p:sp>
      <p:sp>
        <p:nvSpPr>
          <p:cNvPr id="3" name="Content Placeholder 2"/>
          <p:cNvSpPr>
            <a:spLocks noGrp="1"/>
          </p:cNvSpPr>
          <p:nvPr>
            <p:ph idx="1"/>
          </p:nvPr>
        </p:nvSpPr>
        <p:spPr/>
        <p:txBody>
          <a:bodyPr/>
          <a:lstStyle/>
          <a:p>
            <a:r>
              <a:rPr lang="en-IN" dirty="0" smtClean="0"/>
              <a:t>Front Page</a:t>
            </a:r>
          </a:p>
          <a:p>
            <a:endParaRPr lang="en-IN" dirty="0" smtClean="0"/>
          </a:p>
          <a:p>
            <a:r>
              <a:rPr lang="en-IN" dirty="0" smtClean="0"/>
              <a:t>Login Page</a:t>
            </a:r>
          </a:p>
          <a:p>
            <a:endParaRPr lang="en-IN" dirty="0" smtClean="0"/>
          </a:p>
          <a:p>
            <a:r>
              <a:rPr lang="en-IN" dirty="0" smtClean="0"/>
              <a:t>Registration Page</a:t>
            </a:r>
          </a:p>
          <a:p>
            <a:endParaRPr lang="en-IN" dirty="0" smtClean="0"/>
          </a:p>
          <a:p>
            <a:r>
              <a:rPr lang="en-IN" dirty="0" smtClean="0"/>
              <a:t>Page for Filling Hotel Info.</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2214546" y="928670"/>
            <a:ext cx="3924848" cy="46297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3">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71472" y="214290"/>
            <a:ext cx="3856498" cy="6429420"/>
          </a:xfrm>
          <a:prstGeom prst="rect">
            <a:avLst/>
          </a:prstGeom>
        </p:spPr>
      </p:pic>
      <p:pic>
        <p:nvPicPr>
          <p:cNvPr id="5" name="Picture 4"/>
          <p:cNvPicPr/>
          <p:nvPr/>
        </p:nvPicPr>
        <p:blipFill>
          <a:blip r:embed="rId4">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4857752" y="214290"/>
            <a:ext cx="3879559" cy="6400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0" y="428604"/>
            <a:ext cx="9144000" cy="64293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US" dirty="0"/>
          </a:p>
        </p:txBody>
      </p:sp>
      <p:pic>
        <p:nvPicPr>
          <p:cNvPr id="4" name="Picture 3"/>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714348" y="2000240"/>
            <a:ext cx="3200847" cy="3357586"/>
          </a:xfrm>
          <a:prstGeom prst="rect">
            <a:avLst/>
          </a:prstGeom>
        </p:spPr>
      </p:pic>
      <p:pic>
        <p:nvPicPr>
          <p:cNvPr id="5" name="Picture 4"/>
          <p:cNvPicPr/>
          <p:nvPr/>
        </p:nvPicPr>
        <p:blipFill>
          <a:blip r:embed="rId3">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4643438" y="2000240"/>
            <a:ext cx="3772426" cy="34290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136</Words>
  <Application>Microsoft Office PowerPoint</Application>
  <PresentationFormat>On-screen Show (4:3)</PresentationFormat>
  <Paragraphs>44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Hotel Booking Deal</vt:lpstr>
      <vt:lpstr>What is HBD(Hotel Booking Deal)</vt:lpstr>
      <vt:lpstr>Materials and Methods</vt:lpstr>
      <vt:lpstr>Methodology</vt:lpstr>
      <vt:lpstr>Pages Included</vt:lpstr>
      <vt:lpstr>Slide 6</vt:lpstr>
      <vt:lpstr>Slide 7</vt:lpstr>
      <vt:lpstr>Slide 8</vt:lpstr>
      <vt:lpstr>Results</vt:lpstr>
      <vt:lpstr>Slide 10</vt:lpstr>
      <vt:lpstr>Future Aspects And Benefits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Deal</dc:title>
  <dc:creator>aman jain</dc:creator>
  <cp:lastModifiedBy>aman jain</cp:lastModifiedBy>
  <cp:revision>19</cp:revision>
  <dcterms:created xsi:type="dcterms:W3CDTF">2018-10-30T02:57:46Z</dcterms:created>
  <dcterms:modified xsi:type="dcterms:W3CDTF">2018-10-30T08:58:54Z</dcterms:modified>
</cp:coreProperties>
</file>