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AE35-5835-41F1-91D9-974831F9AB73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295E-BA88-4C15-935D-23C803507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7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transparent latch used to avoid large clock skew and mitigate the problem in closing hold timing due to large uncommon clock 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295E-BA88-4C15-935D-23C803507A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6965E-FBD2-4CF1-B185-89A0D82B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12B40-7FC3-4724-B98A-DA933746C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ECCC0-5DC1-4669-BDC7-80725CA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6CA70-657D-4B46-9321-A9AF9CE6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DAF35-9AC9-4F89-BFA5-63B5413B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2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68D9D-4CE1-45D4-A7C8-4A7F7920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9488BE-1C63-4940-B8B8-F8E16676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AA142-A451-4E79-A8FB-E99F42C6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D6942-530B-4BB3-B3E9-B834C49C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A60EE-710E-46AD-AB58-EEFF9427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4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A0556E-C928-4714-A2B8-946B29D47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3E111-C0AF-4BA9-A2E9-27F28834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1F712-7A14-4C68-A0C7-8EA12A5E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128A2-D773-4E24-8B94-65C1E064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19BEB-62D9-4886-8618-AFD87E6E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3D5D-4FE7-4CEC-82B0-10C56983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E25D2-CCF5-43A0-BB80-A28BBEEE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5D03D-FF57-48C7-84D8-B3EAB7D3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705BB-33A0-4099-9C01-E9897E1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80A446-0484-4786-B744-53A608AE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F3AA-59C0-4349-8592-0354B82C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D05160-C9C1-40F8-88D6-9C45A13E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F4F94-5755-4EC2-81B1-557C4A46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468D6-52A8-48AD-B16C-BE0CD39E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F008C-BDE0-4ED4-BE87-367037F3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7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F37B-5F74-47F1-A89B-10FA8F9D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27CED-2F33-4005-8783-93B9C1D4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C6A34-80E7-4B63-86CD-D9CEA1A16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4E1EC4-CFF9-455B-BA9E-C66152EF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D2B71-8877-45A7-9FC8-A02F0C1E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AFF27-B651-40FC-965F-AAFDB6E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932E-9643-46CF-8749-A798939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1D8D9-E257-4A5F-9E7E-1E1F21AC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780D2-BDEB-4488-86C9-18011B428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183CC0-E23D-4F8F-A47E-A6BD16AA2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0B04D6-272B-40E6-9409-5BCD86A5D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72AB41-685D-420A-A433-393EACD6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0C30B-9F8C-4E18-87A0-D5386997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D42BC2-402A-46AD-B5DA-632EAD12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8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56CA-14F3-4586-BD4D-394F01CC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F8AEBB-CA6D-4ACB-A023-39C935C4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226FE-7B8D-430F-ACDF-89146C5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25FED9-0A9F-4CD0-A151-88071D96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260C33-C6BB-4797-AD99-9C2B4D7D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AD68A-607A-4A9F-A331-E36EEA7F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7697E-11DD-43E4-8934-28E084A2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3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7E9C-916A-49C0-A88C-7C5DEC3A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93BF3-9B5C-45ED-A5BB-0549F1CF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4FCB6E-248F-4493-86F1-ACCD5C03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BFDCA-62AB-4BC0-A03B-26602954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AF5912-128D-425F-908B-9D1FA15F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0793E-8645-4B88-9A1E-54B4A7FA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5F42D-997F-4398-89CA-8BE3BF50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4A44AA-B263-4835-96C4-3AA633EF0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0DD34F-8CCB-4D20-9558-B3883F67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90E483-94E9-4BBA-9DEB-3916F4C9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2F1DE9-A864-434D-8CB1-D61BCEDF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406B8-BAEA-4B3C-BD2D-9DD26237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74DED-CC20-4467-8690-933B5705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07493-07BA-474F-A809-1877933D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78382-CA79-47F3-89EC-1FDF22A66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E2B7-405B-4C34-9654-E5B86CDA5470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E13D1-2F9A-4EDC-95AA-38FD7C06D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3FC04-59B9-4CBA-A7E4-1C6BD9E1E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015E5-FC4A-4209-BBA8-5D609B4E4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2C3EC2-0FD2-41CE-80D4-4C7BF2BA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71857"/>
            <a:ext cx="11933333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1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795002-DEBF-441D-B777-A8B1F60D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2" y="71857"/>
            <a:ext cx="11990476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9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366ACC-AF5A-4AFC-BDBB-29D4AA53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62333"/>
            <a:ext cx="11933333" cy="6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9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1FEFB58-047B-4494-B086-E014A316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67095"/>
            <a:ext cx="11933333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2CBCDD-8A63-4A50-9A51-C5229E06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1" y="52809"/>
            <a:ext cx="11942857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307D12-DE50-40B0-AA89-E5727BEE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4" y="76619"/>
            <a:ext cx="11980952" cy="6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3E1356-B4BE-4913-BE63-07173596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81381"/>
            <a:ext cx="11961905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AB36F6-7098-48D2-8D25-E9F38E79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57571"/>
            <a:ext cx="12000000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4528A5-28CA-4AC4-8CFD-9B88B56F6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67095"/>
            <a:ext cx="11933333" cy="6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AAA7E0F-2640-4F05-AF85-2B25CD36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7" y="57571"/>
            <a:ext cx="11914286" cy="6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7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BA2CDB-3C28-4C94-9EBF-BA7012F7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6" y="52809"/>
            <a:ext cx="11971428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97C613C-B597-43FF-BE50-5D8F44F3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71857"/>
            <a:ext cx="11933333" cy="6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8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44109266E6B5644C9D8E1203EBA611E8" ma:contentTypeVersion="8" ma:contentTypeDescription="新建文档。" ma:contentTypeScope="" ma:versionID="ee78842e94d0ed3ad944e4581773964a">
  <xsd:schema xmlns:xsd="http://www.w3.org/2001/XMLSchema" xmlns:xs="http://www.w3.org/2001/XMLSchema" xmlns:p="http://schemas.microsoft.com/office/2006/metadata/properties" xmlns:ns3="a9b01942-4aa8-4514-b689-0c773134ab10" targetNamespace="http://schemas.microsoft.com/office/2006/metadata/properties" ma:root="true" ma:fieldsID="7b273f2fde8be4719765ecfafc1be678" ns3:_="">
    <xsd:import namespace="a9b01942-4aa8-4514-b689-0c773134ab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01942-4aa8-4514-b689-0c773134a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8048BD-7E6A-4AFD-8453-D1AFCE29F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b01942-4aa8-4514-b689-0c773134a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21E3F-BA09-44D7-9AD7-7AFAA51E28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3F0DD-3F9A-48CB-9AA4-1B12CAE848C5}">
  <ds:schemaRefs>
    <ds:schemaRef ds:uri="http://purl.org/dc/dcmitype/"/>
    <ds:schemaRef ds:uri="a9b01942-4aa8-4514-b689-0c773134ab1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宽屏</PresentationFormat>
  <Paragraphs>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MaCe</dc:creator>
  <cp:lastModifiedBy>MaCe</cp:lastModifiedBy>
  <cp:revision>3</cp:revision>
  <dcterms:created xsi:type="dcterms:W3CDTF">2019-09-10T01:12:33Z</dcterms:created>
  <dcterms:modified xsi:type="dcterms:W3CDTF">2019-09-10T01:28:01Z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0x01010044109266E6B5644C9D8E1203EBA611E8</vt:lpwstr>
  </property>
</Properties>
</file>