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B13AE-2738-47EF-A155-8ED2AC568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D55E06-84D5-4C9B-9BA3-01340B131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0AA35-9F36-41A5-9EC0-33A39BE1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4AC90-0633-4637-B9A3-D8A7A7B9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4583B-C8ED-4ECB-ACF8-A419705D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D531-FB59-46FD-BD13-B02BB8D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49302-514B-48A8-96AD-5DA00D01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52AB0-E26A-4352-8496-6DE6C926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D239-F299-4215-AFC8-FA84C5B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3BCF2-FB3D-4EFA-9A68-1F990536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CD621-EE08-4C4A-89A0-38564976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E181D-7AC0-4A41-82DD-C5915482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7CA5A-D2A8-464D-A7D1-3668B6C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FB37A-8C7C-4F6C-839A-E1DE5A8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BEA7-4273-4D6F-BCA7-76866F59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4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A8FEE-51CF-4CE9-BABE-9B6D74B0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DBD12-DF4B-4B74-812F-52D48749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A22AF-E9FD-43C4-85E4-4CFC94C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A82A7-F382-4C71-8D5C-5CA49CC5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F026F-8D9D-4454-A2CA-F5F7E72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2EB2-45A8-4FA5-AC9F-45FA60B0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F3B56-CFED-4A1E-8B74-1BDFD1C9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02959-F52B-4AAA-AB48-7BB7CD3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5EA3B-285C-4637-B0A7-6A7D0D7B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F11D7-5ED5-488B-905D-D9DD65DD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2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B0B2-AB5B-49D7-924A-295CB62B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80382-3277-418E-92C8-A3BCFE8C7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2E2E7-2456-466C-A4F4-07001D79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D0EEC-E0AC-4079-A762-F07A027C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F5BD6-060F-445E-92CF-DC86A44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C1D80-C3C7-4CC5-8925-5CBF663B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8C34-D979-4146-8AB0-0678D043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07D2F-2F91-4D99-AB71-CB491487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BF901-F180-4B41-82A5-45EECA51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5CD066-257E-4E58-917B-AF6005BAB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E1DA7-B64B-485B-8C3C-4D6B076B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4B54C-E2B2-4738-844F-925C8C52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5398BD-1FD2-454F-BC9D-47138D9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01310-4F9E-46B8-B800-73CC74BC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1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B2F8-9E9B-4377-A372-1BAB211E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32DA13-3E1E-49B4-8A08-B38B198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A7C5D-AC8C-4EA5-9CEA-9F10D61C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A2A5A-6D9C-43B9-BE62-722A856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7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A22B1-3B79-4987-A4AC-BDE2910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A2C02-E541-46C2-8657-46B6A228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8813D-4590-4528-B612-B5B52BB7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76BEC-A105-4778-AE76-3D00D12B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9ACBF-5631-486C-ABDD-EFF5423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8021D-4113-442C-8AA4-C3FFE4A5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803A-E5F7-45EC-8C95-3E1C8144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4F54D-63FE-4507-8B4E-C08E043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659B8-53F3-4488-B808-0779678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8FADF-F70B-4388-8BB7-E66BDB03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44AE85-6C20-4331-BC78-E6A2C01F4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177D3-341D-4C7A-81E8-D118FF0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58207-2A00-44FB-9C6D-08022A0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6B0E1-29E9-45E7-9C31-6AEC671C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9D9CE-422F-4D6B-B004-E005AA0E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9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6C27A-5A41-40C1-AAF0-80029AD5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D8F68-3022-4FB2-A4D3-6908E94F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69009-164E-41BB-939B-BBF3AC63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A246-767C-499B-A3A0-F66C2E3F78D3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C1F92-7C94-44D6-9E48-77B4A6289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BB598-CC36-4900-9D69-E6A1A18F1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CBCC-A80F-4186-B7CA-9AC8593E8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F25AF-CA3B-4189-9F8F-3119EA8D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5190"/>
            <a:ext cx="11819047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C43065-5DB1-4BAE-BCEA-48672DE3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EB9FA3-DCC3-4F47-90A5-74396AE5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4B731C-FBC3-4376-BD4E-E12F6A73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5918C0-B5CD-4DD1-BFCD-7B642FE0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5F9A46-2362-474A-AD25-766EFD50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BC7961-BB87-4F89-9C59-4829AB15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A28395-4982-4223-B9DE-B9C5B8C8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13B498-E6AC-4E61-88E0-8B23077B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677306-EAA4-4396-BC59-50DDE5F8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100428"/>
            <a:ext cx="11819047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4109266E6B5644C9D8E1203EBA611E8" ma:contentTypeVersion="8" ma:contentTypeDescription="新建文档。" ma:contentTypeScope="" ma:versionID="ee78842e94d0ed3ad944e4581773964a">
  <xsd:schema xmlns:xsd="http://www.w3.org/2001/XMLSchema" xmlns:xs="http://www.w3.org/2001/XMLSchema" xmlns:p="http://schemas.microsoft.com/office/2006/metadata/properties" xmlns:ns3="a9b01942-4aa8-4514-b689-0c773134ab10" targetNamespace="http://schemas.microsoft.com/office/2006/metadata/properties" ma:root="true" ma:fieldsID="7b273f2fde8be4719765ecfafc1be678" ns3:_="">
    <xsd:import namespace="a9b01942-4aa8-4514-b689-0c773134ab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01942-4aa8-4514-b689-0c773134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1C5B74-B4A0-457F-A651-305A14E43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01942-4aa8-4514-b689-0c773134a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111F6-8E59-471B-9F12-4F05C7E53A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B7D04A-A423-4E66-89F2-C4C1F9357180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9b01942-4aa8-4514-b689-0c773134ab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MaCe</dc:creator>
  <cp:lastModifiedBy>MaCe</cp:lastModifiedBy>
  <cp:revision>2</cp:revision>
  <dcterms:created xsi:type="dcterms:W3CDTF">2019-09-08T06:24:26Z</dcterms:created>
  <dcterms:modified xsi:type="dcterms:W3CDTF">2019-09-08T08:36:00Z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0x01010044109266E6B5644C9D8E1203EBA611E8</vt:lpwstr>
  </property>
</Properties>
</file>