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6A02-94BF-4A37-9027-F62D165D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6430D-667E-4B88-B6E6-84B12A9B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BD985-906B-4052-A811-F47F1970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D5DFB-4411-4A41-8C75-DB2DE1A6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5E24D-0B70-47D4-926B-2BF74046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8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8333-61FB-43CA-BFA3-C031C016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65189-0793-4107-AF36-084188C3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28149-F15C-4341-A13F-BAA757B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3266E-DFA1-4493-B8ED-4F8CEE5E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E29EB-8E5A-41EA-8CDF-226403E4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1EB6C4-E167-44E9-A7E3-F3894101A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F80C6-0CEF-42B0-B215-C8833D52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FFBC7-6F8D-41F3-8A1D-10A0CF6F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A4FBD-E466-4F65-917A-E43F438B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A70F3-04DF-4D21-AD78-72C032F5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67BA4-9F03-472D-9B59-F53BB997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A4726-E656-4A30-AD93-0C56B270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193E1-E10E-43F9-9A2D-2694395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B8238-8D99-4B31-AD9E-955F6B7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C84AC-2508-4A37-980B-6A9702D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0D26-3E43-4D3A-8B3E-F22681E4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8962F-533D-4C34-B2FE-DD2194CB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4A201-F971-4AED-B5E3-8C9D825B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134D4-FE58-4C86-BC66-A44109E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60FA8-C117-41EC-B9D5-4C931C6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7065-CE00-486A-B405-26EF50D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7EF70-F191-461C-A5C7-5397294EA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1C77A-CFCD-4E56-984A-CB8CF73E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EFC5D-FC30-4AA2-AA35-60DB323D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1086E-EF4A-4564-B42D-F8233401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FC95A-7E19-4268-B673-8B365E08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8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4A89-410D-43B6-AAB2-4B842DF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0FC76-B3E5-453E-AF84-E2A0CAEF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5D84D-5B84-4E53-BC5A-6523FBA0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5596BE-8D43-4D68-B6F9-85FC197A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4AC005-E72D-4F71-9E6F-5FAF9980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FD8BE-E587-4F8A-8AAE-80616D5A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5D2AD-9AA2-494B-89A2-12D1E791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9B5EA1-49EF-4ED2-A8FF-53A2CDD3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052C-D892-4A64-97BC-448FD568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B96C23-EBFA-4D5F-B14A-0A9456ED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64B44-4994-4F28-AFA4-15205C76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70629-89C8-4DBF-99F1-FD692F8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121FE-6C09-4740-87F0-04A73E16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34BC8-A491-4E73-AA38-E1E7E0EE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992CD-1296-4D14-829A-305C270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6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2660-94D1-4FDA-A0B6-180FA663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9900B-DAEC-4D25-AF85-5B36ACF4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B461E-4B34-4CB6-A44B-934DB84E9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9473C-7EAF-46DB-AE77-117A29E4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379EB-0BBB-4AA2-8E1B-8E8EE636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2770-BBAA-4E7E-972B-FEAB218F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3B6CD-C805-476F-8ACB-D177F383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4977F-1A6B-4589-8ED8-FA0A57291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C20F4-EFF1-41F6-A828-DE0C316F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86494-E8DD-41E1-9F73-261F51A4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4F9DD-4EFB-4460-913E-68D61855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C3897-D229-4487-8D72-9252FFDB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3E3246-8343-401C-A352-1A0DAC0D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5228C-7475-4F10-B2B7-0474DF56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258D6-079A-4C17-8862-CBCB9DDB1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0404-2C28-4580-B921-24F9CCF73EDD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E4B76-0629-4E9E-A742-186C5380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B6187-9076-4849-953F-388A346C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87E7-3F98-468F-AA1A-DA2AB440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9E89CE-6E65-4D8C-BBAD-5DF4B3F6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6" y="57571"/>
            <a:ext cx="11971428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9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B31EBB-2F4E-4721-9BB7-03FEC77A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7" y="38524"/>
            <a:ext cx="11914286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D16801-F916-44E2-9529-7BC367E0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9" y="62333"/>
            <a:ext cx="11952381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761134-BCD1-43AA-9658-35F8830A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2" y="81381"/>
            <a:ext cx="11990476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9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50544E-51B1-42FD-8120-C2723F70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29000"/>
            <a:ext cx="11961905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84E8C0-AB21-49EB-A4FC-8A782FFF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6" y="67095"/>
            <a:ext cx="11971428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F40457-736E-44ED-AD7C-E48E821F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76619"/>
            <a:ext cx="11961905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D32D97-23A9-4694-9ECD-570149BF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" y="71857"/>
            <a:ext cx="11942857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FA02A8-C057-46D4-AEB4-FF1B4784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62333"/>
            <a:ext cx="11961905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2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873EB6-4FF1-44C9-9466-7BC0F9C6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2" y="62333"/>
            <a:ext cx="11990476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0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B253E5-8892-4435-AAD8-98F74F39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52809"/>
            <a:ext cx="11961905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EFEEB-877D-4603-AABC-4DC64BEE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" y="81381"/>
            <a:ext cx="11942857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FA98C9-F984-4956-A3BB-06B50CD8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81381"/>
            <a:ext cx="11961905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4109266E6B5644C9D8E1203EBA611E8" ma:contentTypeVersion="8" ma:contentTypeDescription="新建文档。" ma:contentTypeScope="" ma:versionID="ee78842e94d0ed3ad944e4581773964a">
  <xsd:schema xmlns:xsd="http://www.w3.org/2001/XMLSchema" xmlns:xs="http://www.w3.org/2001/XMLSchema" xmlns:p="http://schemas.microsoft.com/office/2006/metadata/properties" xmlns:ns3="a9b01942-4aa8-4514-b689-0c773134ab10" targetNamespace="http://schemas.microsoft.com/office/2006/metadata/properties" ma:root="true" ma:fieldsID="7b273f2fde8be4719765ecfafc1be678" ns3:_="">
    <xsd:import namespace="a9b01942-4aa8-4514-b689-0c773134ab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01942-4aa8-4514-b689-0c773134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151DA-4639-4B7A-8D08-9BA3870813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01942-4aa8-4514-b689-0c773134a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422ED6-44DC-4F0D-9A33-3276FC0C2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B615F-A47D-46A6-9F2C-D4505DAF763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9b01942-4aa8-4514-b689-0c773134ab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MaCe</dc:creator>
  <cp:lastModifiedBy>MaCe</cp:lastModifiedBy>
  <cp:revision>2</cp:revision>
  <dcterms:created xsi:type="dcterms:W3CDTF">2019-09-09T11:15:16Z</dcterms:created>
  <dcterms:modified xsi:type="dcterms:W3CDTF">2019-09-09T11:30:20Z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0x01010044109266E6B5644C9D8E1203EBA611E8</vt:lpwstr>
  </property>
</Properties>
</file>