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1" r:id="rId3"/>
    <p:sldId id="264" r:id="rId4"/>
    <p:sldId id="265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7" d="100"/>
          <a:sy n="107" d="100"/>
        </p:scale>
        <p:origin x="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Solutions, Decisions and Risks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Picfinity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Strategy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1D0967-8056-B975-8881-46DED55A6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79753"/>
              </p:ext>
            </p:extLst>
          </p:nvPr>
        </p:nvGraphicFramePr>
        <p:xfrm>
          <a:off x="179997" y="910321"/>
          <a:ext cx="87753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4470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Goal/Requirements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Architectural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3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r>
                        <a:rPr lang="de-AT" sz="13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de-AT" sz="13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AT" sz="13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Efficiency</a:t>
                      </a:r>
                      <a:endParaRPr lang="de-AT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Delivery Network (CDN)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35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Operability</a:t>
                      </a:r>
                      <a:r>
                        <a:rPr lang="de-AT" sz="135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Page Application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8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Decisions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F9AEDF-D554-B3A6-F628-1864DEA3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46756"/>
              </p:ext>
            </p:extLst>
          </p:nvPr>
        </p:nvGraphicFramePr>
        <p:xfrm>
          <a:off x="180000" y="874888"/>
          <a:ext cx="877531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2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  <a:gridCol w="3322867">
                  <a:extLst>
                    <a:ext uri="{9D8B030D-6E8A-4147-A177-3AD203B41FA5}">
                      <a16:colId xmlns:a16="http://schemas.microsoft.com/office/drawing/2014/main" val="88623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Considered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Cross-platform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Flutter, React +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Flutter; avoid need of additional </a:t>
                      </a:r>
                      <a:r>
                        <a:rPr lang="en-US" dirty="0" err="1"/>
                        <a:t>ressources</a:t>
                      </a:r>
                      <a:r>
                        <a:rPr lang="en-US" dirty="0"/>
                        <a:t> for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of uploads, encryption, access controls, rate limiting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of uploads using AI and upload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Insufficient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NoSQL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r>
                        <a:rPr lang="de-AT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SQL </a:t>
                      </a:r>
                      <a:r>
                        <a:rPr lang="de-AT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databases to handle large-scale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Risks and Technical Debt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C80293-11D7-A446-9378-11BD6A38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75599"/>
              </p:ext>
            </p:extLst>
          </p:nvPr>
        </p:nvGraphicFramePr>
        <p:xfrm>
          <a:off x="180000" y="827194"/>
          <a:ext cx="877531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5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2057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Risk/Technical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dependency on external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both AI integration and use of filters for image editing we use external services – possible bottleneck when the future maintenance is unclear.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costs for CDN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costs &amp; uncertainty for providing fast services all over the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of Flutter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to find Flutter developers that cover *both* iOS and Android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2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173</Words>
  <Application>Microsoft Office PowerPoint</Application>
  <PresentationFormat>Bildschirmpräsentation (16:9)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</vt:lpstr>
      <vt:lpstr>Solutions, Decisions and Risks</vt:lpstr>
      <vt:lpstr>Solution Strategy</vt:lpstr>
      <vt:lpstr>Architecture Decisions</vt:lpstr>
      <vt:lpstr>Risks and Technical Debt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Ayse Özaltin</cp:lastModifiedBy>
  <cp:revision>7</cp:revision>
  <dcterms:created xsi:type="dcterms:W3CDTF">2022-06-08T12:45:54Z</dcterms:created>
  <dcterms:modified xsi:type="dcterms:W3CDTF">2023-10-05T20:41:12Z</dcterms:modified>
</cp:coreProperties>
</file>