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7" d="100"/>
          <a:sy n="107" d="100"/>
        </p:scale>
        <p:origin x="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19.10.2023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 err="1"/>
              <a:t>Picfinity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04850"/>
              </p:ext>
            </p:extLst>
          </p:nvPr>
        </p:nvGraphicFramePr>
        <p:xfrm>
          <a:off x="180000" y="757046"/>
          <a:ext cx="8775319" cy="299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78">
                  <a:extLst>
                    <a:ext uri="{9D8B030D-6E8A-4147-A177-3AD203B41FA5}">
                      <a16:colId xmlns:a16="http://schemas.microsoft.com/office/drawing/2014/main" val="4167080663"/>
                    </a:ext>
                  </a:extLst>
                </a:gridCol>
                <a:gridCol w="242912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095215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in Flutter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 should be programmed in Flutter to cover iOS and Android all at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8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party software/filters must be available under compatible open-source 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&amp;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installable via a package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Developer/architect should be able to check out the sources, compile and run the application without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dependencies should be available via package manager/installer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</a:t>
                      </a:r>
                      <a:br>
                        <a:rPr lang="en-US" dirty="0"/>
                      </a:br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OS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should run on both iOS and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organisational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git repository to manage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</a:tbl>
          </a:graphicData>
        </a:graphic>
      </p:graphicFrame>
      <p:sp>
        <p:nvSpPr>
          <p:cNvPr id="3" name="Textplatzhalter 6">
            <a:extLst>
              <a:ext uri="{FF2B5EF4-FFF2-40B4-BE49-F238E27FC236}">
                <a16:creationId xmlns:a16="http://schemas.microsoft.com/office/drawing/2014/main" id="{5C01C186-EB2E-CCD4-8FDC-9E049EA25FB0}"/>
              </a:ext>
            </a:extLst>
          </p:cNvPr>
          <p:cNvSpPr txBox="1">
            <a:spLocks/>
          </p:cNvSpPr>
          <p:nvPr/>
        </p:nvSpPr>
        <p:spPr>
          <a:xfrm>
            <a:off x="180001" y="2886584"/>
            <a:ext cx="8775319" cy="177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180001" y="3524250"/>
            <a:ext cx="8775319" cy="113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81484B-51B1-3DB6-9994-D8D3753B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08460"/>
            <a:ext cx="5277091" cy="3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115</Words>
  <Application>Microsoft Office PowerPoint</Application>
  <PresentationFormat>Bildschirmpräsentation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Picfinity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Ayse Özaltin</cp:lastModifiedBy>
  <cp:revision>5</cp:revision>
  <dcterms:created xsi:type="dcterms:W3CDTF">2022-06-08T12:45:54Z</dcterms:created>
  <dcterms:modified xsi:type="dcterms:W3CDTF">2023-10-19T18:18:10Z</dcterms:modified>
</cp:coreProperties>
</file>