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6" r:id="rId6"/>
    <p:sldId id="261" r:id="rId7"/>
    <p:sldId id="262" r:id="rId8"/>
    <p:sldId id="263" r:id="rId9"/>
    <p:sldId id="264" r:id="rId10"/>
    <p:sldId id="268" r:id="rId11"/>
    <p:sldId id="269" r:id="rId12"/>
    <p:sldId id="265" r:id="rId13"/>
    <p:sldId id="270" r:id="rId14"/>
    <p:sldId id="267" r:id="rId15"/>
  </p:sldIdLst>
  <p:sldSz cx="12192000" cy="6858000"/>
  <p:notesSz cx="12192000" cy="6858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260" y="2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11/18/2021</a:t>
            </a:fld>
            <a:endParaRPr lang="en-US"/>
          </a:p>
        </p:txBody>
      </p:sp>
      <p:sp>
        <p:nvSpPr>
          <p:cNvPr id="6" name="Holder 6"/>
          <p:cNvSpPr>
            <a:spLocks noGrp="1"/>
          </p:cNvSpPr>
          <p:nvPr>
            <p:ph type="sldNum" sz="quarter" idx="7"/>
          </p:nvPr>
        </p:nvSpPr>
        <p:spPr/>
        <p:txBody>
          <a:bodyPr lIns="0" tIns="0" rIns="0" bIns="0"/>
          <a:lstStyle>
            <a:lvl1pPr>
              <a:defRPr sz="1000" b="0" i="0">
                <a:solidFill>
                  <a:srgbClr val="7F7F7F"/>
                </a:solidFill>
                <a:latin typeface="Calibri"/>
                <a:cs typeface="Calibri"/>
              </a:defRPr>
            </a:lvl1pPr>
          </a:lstStyle>
          <a:p>
            <a:pPr marL="38100">
              <a:lnSpc>
                <a:spcPct val="100000"/>
              </a:lnSpc>
              <a:spcBef>
                <a:spcPts val="50"/>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742273" y="463574"/>
            <a:ext cx="2038926" cy="714867"/>
          </a:xfrm>
          <a:prstGeom prst="rect">
            <a:avLst/>
          </a:prstGeom>
        </p:spPr>
      </p:pic>
      <p:sp>
        <p:nvSpPr>
          <p:cNvPr id="2" name="Holder 2"/>
          <p:cNvSpPr>
            <a:spLocks noGrp="1"/>
          </p:cNvSpPr>
          <p:nvPr>
            <p:ph type="title"/>
          </p:nvPr>
        </p:nvSpPr>
        <p:spPr/>
        <p:txBody>
          <a:bodyPr lIns="0" tIns="0" rIns="0" bIns="0"/>
          <a:lstStyle>
            <a:lvl1pPr>
              <a:defRPr sz="2400" b="0" i="0">
                <a:solidFill>
                  <a:srgbClr val="27337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11/18/2021</a:t>
            </a:fld>
            <a:endParaRPr lang="en-US"/>
          </a:p>
        </p:txBody>
      </p:sp>
      <p:sp>
        <p:nvSpPr>
          <p:cNvPr id="6" name="Holder 6"/>
          <p:cNvSpPr>
            <a:spLocks noGrp="1"/>
          </p:cNvSpPr>
          <p:nvPr>
            <p:ph type="sldNum" sz="quarter" idx="7"/>
          </p:nvPr>
        </p:nvSpPr>
        <p:spPr/>
        <p:txBody>
          <a:bodyPr lIns="0" tIns="0" rIns="0" bIns="0"/>
          <a:lstStyle>
            <a:lvl1pPr>
              <a:defRPr sz="1000" b="0" i="0">
                <a:solidFill>
                  <a:srgbClr val="7F7F7F"/>
                </a:solidFill>
                <a:latin typeface="Calibri"/>
                <a:cs typeface="Calibri"/>
              </a:defRPr>
            </a:lvl1pPr>
          </a:lstStyle>
          <a:p>
            <a:pPr marL="38100">
              <a:lnSpc>
                <a:spcPct val="100000"/>
              </a:lnSpc>
              <a:spcBef>
                <a:spcPts val="50"/>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273370"/>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11/18/2021</a:t>
            </a:fld>
            <a:endParaRPr lang="en-US"/>
          </a:p>
        </p:txBody>
      </p:sp>
      <p:sp>
        <p:nvSpPr>
          <p:cNvPr id="7" name="Holder 7"/>
          <p:cNvSpPr>
            <a:spLocks noGrp="1"/>
          </p:cNvSpPr>
          <p:nvPr>
            <p:ph type="sldNum" sz="quarter" idx="7"/>
          </p:nvPr>
        </p:nvSpPr>
        <p:spPr/>
        <p:txBody>
          <a:bodyPr lIns="0" tIns="0" rIns="0" bIns="0"/>
          <a:lstStyle>
            <a:lvl1pPr>
              <a:defRPr sz="1000" b="0" i="0">
                <a:solidFill>
                  <a:srgbClr val="7F7F7F"/>
                </a:solidFill>
                <a:latin typeface="Calibri"/>
                <a:cs typeface="Calibri"/>
              </a:defRPr>
            </a:lvl1pPr>
          </a:lstStyle>
          <a:p>
            <a:pPr marL="38100">
              <a:lnSpc>
                <a:spcPct val="100000"/>
              </a:lnSpc>
              <a:spcBef>
                <a:spcPts val="50"/>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27337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11/18/2021</a:t>
            </a:fld>
            <a:endParaRPr lang="en-US"/>
          </a:p>
        </p:txBody>
      </p:sp>
      <p:sp>
        <p:nvSpPr>
          <p:cNvPr id="5" name="Holder 5"/>
          <p:cNvSpPr>
            <a:spLocks noGrp="1"/>
          </p:cNvSpPr>
          <p:nvPr>
            <p:ph type="sldNum" sz="quarter" idx="7"/>
          </p:nvPr>
        </p:nvSpPr>
        <p:spPr/>
        <p:txBody>
          <a:bodyPr lIns="0" tIns="0" rIns="0" bIns="0"/>
          <a:lstStyle>
            <a:lvl1pPr>
              <a:defRPr sz="1000" b="0" i="0">
                <a:solidFill>
                  <a:srgbClr val="7F7F7F"/>
                </a:solidFill>
                <a:latin typeface="Calibri"/>
                <a:cs typeface="Calibri"/>
              </a:defRPr>
            </a:lvl1pPr>
          </a:lstStyle>
          <a:p>
            <a:pPr marL="38100">
              <a:lnSpc>
                <a:spcPct val="100000"/>
              </a:lnSpc>
              <a:spcBef>
                <a:spcPts val="50"/>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11/18/2021</a:t>
            </a:fld>
            <a:endParaRPr lang="en-US"/>
          </a:p>
        </p:txBody>
      </p:sp>
      <p:sp>
        <p:nvSpPr>
          <p:cNvPr id="4" name="Holder 4"/>
          <p:cNvSpPr>
            <a:spLocks noGrp="1"/>
          </p:cNvSpPr>
          <p:nvPr>
            <p:ph type="sldNum" sz="quarter" idx="7"/>
          </p:nvPr>
        </p:nvSpPr>
        <p:spPr/>
        <p:txBody>
          <a:bodyPr lIns="0" tIns="0" rIns="0" bIns="0"/>
          <a:lstStyle>
            <a:lvl1pPr>
              <a:defRPr sz="1000" b="0" i="0">
                <a:solidFill>
                  <a:srgbClr val="7F7F7F"/>
                </a:solidFill>
                <a:latin typeface="Calibri"/>
                <a:cs typeface="Calibri"/>
              </a:defRPr>
            </a:lvl1pPr>
          </a:lstStyle>
          <a:p>
            <a:pPr marL="38100">
              <a:lnSpc>
                <a:spcPct val="100000"/>
              </a:lnSpc>
              <a:spcBef>
                <a:spcPts val="50"/>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967043" y="2081276"/>
            <a:ext cx="2257912" cy="391160"/>
          </a:xfrm>
          <a:prstGeom prst="rect">
            <a:avLst/>
          </a:prstGeom>
        </p:spPr>
        <p:txBody>
          <a:bodyPr wrap="square" lIns="0" tIns="0" rIns="0" bIns="0">
            <a:spAutoFit/>
          </a:bodyPr>
          <a:lstStyle>
            <a:lvl1pPr>
              <a:defRPr sz="2400" b="0" i="0">
                <a:solidFill>
                  <a:srgbClr val="273370"/>
                </a:solidFill>
                <a:latin typeface="Calibri"/>
                <a:cs typeface="Calibri"/>
              </a:defRPr>
            </a:lvl1pPr>
          </a:lstStyle>
          <a:p>
            <a:endParaRPr/>
          </a:p>
        </p:txBody>
      </p:sp>
      <p:sp>
        <p:nvSpPr>
          <p:cNvPr id="3" name="Holder 3"/>
          <p:cNvSpPr>
            <a:spLocks noGrp="1"/>
          </p:cNvSpPr>
          <p:nvPr>
            <p:ph type="body" idx="1"/>
          </p:nvPr>
        </p:nvSpPr>
        <p:spPr>
          <a:xfrm>
            <a:off x="682621" y="2345435"/>
            <a:ext cx="10826756" cy="38112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11/18/2021</a:t>
            </a:fld>
            <a:endParaRPr lang="en-US"/>
          </a:p>
        </p:txBody>
      </p:sp>
      <p:sp>
        <p:nvSpPr>
          <p:cNvPr id="6" name="Holder 6"/>
          <p:cNvSpPr>
            <a:spLocks noGrp="1"/>
          </p:cNvSpPr>
          <p:nvPr>
            <p:ph type="sldNum" sz="quarter" idx="7"/>
          </p:nvPr>
        </p:nvSpPr>
        <p:spPr>
          <a:xfrm>
            <a:off x="11291885" y="6443961"/>
            <a:ext cx="206375" cy="180975"/>
          </a:xfrm>
          <a:prstGeom prst="rect">
            <a:avLst/>
          </a:prstGeom>
        </p:spPr>
        <p:txBody>
          <a:bodyPr wrap="square" lIns="0" tIns="0" rIns="0" bIns="0">
            <a:spAutoFit/>
          </a:bodyPr>
          <a:lstStyle>
            <a:lvl1pPr>
              <a:defRPr sz="1000" b="0" i="0">
                <a:solidFill>
                  <a:srgbClr val="7F7F7F"/>
                </a:solidFill>
                <a:latin typeface="Calibri"/>
                <a:cs typeface="Calibri"/>
              </a:defRPr>
            </a:lvl1pPr>
          </a:lstStyle>
          <a:p>
            <a:pPr marL="38100">
              <a:lnSpc>
                <a:spcPct val="100000"/>
              </a:lnSpc>
              <a:spcBef>
                <a:spcPts val="50"/>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04" y="283"/>
            <a:ext cx="12191365" cy="6858000"/>
            <a:chOff x="504" y="283"/>
            <a:chExt cx="12191365" cy="6858000"/>
          </a:xfrm>
        </p:grpSpPr>
        <p:pic>
          <p:nvPicPr>
            <p:cNvPr id="3" name="object 3"/>
            <p:cNvPicPr/>
            <p:nvPr/>
          </p:nvPicPr>
          <p:blipFill>
            <a:blip r:embed="rId2" cstate="print"/>
            <a:stretch>
              <a:fillRect/>
            </a:stretch>
          </p:blipFill>
          <p:spPr>
            <a:xfrm>
              <a:off x="504" y="283"/>
              <a:ext cx="12190991" cy="6857432"/>
            </a:xfrm>
            <a:prstGeom prst="rect">
              <a:avLst/>
            </a:prstGeom>
          </p:spPr>
        </p:pic>
        <p:sp>
          <p:nvSpPr>
            <p:cNvPr id="4" name="object 4"/>
            <p:cNvSpPr/>
            <p:nvPr/>
          </p:nvSpPr>
          <p:spPr>
            <a:xfrm>
              <a:off x="7395884" y="4078940"/>
              <a:ext cx="4795520" cy="2779395"/>
            </a:xfrm>
            <a:custGeom>
              <a:avLst/>
              <a:gdLst/>
              <a:ahLst/>
              <a:cxnLst/>
              <a:rect l="l" t="t" r="r" b="b"/>
              <a:pathLst>
                <a:path w="4795520" h="2779395">
                  <a:moveTo>
                    <a:pt x="4794996" y="0"/>
                  </a:moveTo>
                  <a:lnTo>
                    <a:pt x="0" y="2779059"/>
                  </a:lnTo>
                  <a:lnTo>
                    <a:pt x="4794996" y="2779059"/>
                  </a:lnTo>
                  <a:lnTo>
                    <a:pt x="4794996" y="0"/>
                  </a:lnTo>
                  <a:close/>
                </a:path>
              </a:pathLst>
            </a:custGeom>
            <a:solidFill>
              <a:srgbClr val="FFFFFF"/>
            </a:solidFill>
          </p:spPr>
          <p:txBody>
            <a:bodyPr wrap="square" lIns="0" tIns="0" rIns="0" bIns="0" rtlCol="0"/>
            <a:lstStyle/>
            <a:p>
              <a:endParaRPr/>
            </a:p>
          </p:txBody>
        </p:sp>
        <p:pic>
          <p:nvPicPr>
            <p:cNvPr id="5" name="object 5"/>
            <p:cNvPicPr/>
            <p:nvPr/>
          </p:nvPicPr>
          <p:blipFill>
            <a:blip r:embed="rId3" cstate="print"/>
            <a:stretch>
              <a:fillRect/>
            </a:stretch>
          </p:blipFill>
          <p:spPr>
            <a:xfrm>
              <a:off x="9985970" y="5773270"/>
              <a:ext cx="1829511" cy="641444"/>
            </a:xfrm>
            <a:prstGeom prst="rect">
              <a:avLst/>
            </a:prstGeom>
          </p:spPr>
        </p:pic>
      </p:grpSp>
      <p:sp>
        <p:nvSpPr>
          <p:cNvPr id="6" name="object 6"/>
          <p:cNvSpPr txBox="1">
            <a:spLocks noGrp="1"/>
          </p:cNvSpPr>
          <p:nvPr>
            <p:ph type="title"/>
          </p:nvPr>
        </p:nvSpPr>
        <p:spPr>
          <a:xfrm>
            <a:off x="914400" y="1641282"/>
            <a:ext cx="10729595" cy="1367041"/>
          </a:xfrm>
          <a:prstGeom prst="rect">
            <a:avLst/>
          </a:prstGeom>
        </p:spPr>
        <p:txBody>
          <a:bodyPr vert="horz" wrap="square" lIns="0" tIns="12700" rIns="0" bIns="0" rtlCol="0">
            <a:spAutoFit/>
          </a:bodyPr>
          <a:lstStyle/>
          <a:p>
            <a:pPr marL="12700" algn="ctr">
              <a:lnSpc>
                <a:spcPct val="100000"/>
              </a:lnSpc>
              <a:spcBef>
                <a:spcPts val="100"/>
              </a:spcBef>
            </a:pPr>
            <a:r>
              <a:rPr sz="4400" b="1" spc="-15" dirty="0">
                <a:solidFill>
                  <a:schemeClr val="accent5">
                    <a:lumMod val="20000"/>
                    <a:lumOff val="80000"/>
                  </a:schemeClr>
                </a:solidFill>
                <a:latin typeface="+mn-lt"/>
                <a:cs typeface="+mj-cs"/>
              </a:rPr>
              <a:t>Exploratory</a:t>
            </a:r>
            <a:r>
              <a:rPr sz="4400" b="1" spc="-10" dirty="0">
                <a:solidFill>
                  <a:schemeClr val="accent5">
                    <a:lumMod val="20000"/>
                    <a:lumOff val="80000"/>
                  </a:schemeClr>
                </a:solidFill>
                <a:latin typeface="+mn-lt"/>
                <a:cs typeface="+mj-cs"/>
              </a:rPr>
              <a:t> </a:t>
            </a:r>
            <a:r>
              <a:rPr sz="4400" b="1" spc="-25" dirty="0">
                <a:solidFill>
                  <a:schemeClr val="accent5">
                    <a:lumMod val="20000"/>
                    <a:lumOff val="80000"/>
                  </a:schemeClr>
                </a:solidFill>
                <a:latin typeface="+mn-lt"/>
                <a:cs typeface="+mj-cs"/>
              </a:rPr>
              <a:t>Data</a:t>
            </a:r>
            <a:r>
              <a:rPr sz="4400" b="1" spc="5" dirty="0">
                <a:solidFill>
                  <a:schemeClr val="accent5">
                    <a:lumMod val="20000"/>
                    <a:lumOff val="80000"/>
                  </a:schemeClr>
                </a:solidFill>
                <a:latin typeface="+mn-lt"/>
                <a:cs typeface="+mj-cs"/>
              </a:rPr>
              <a:t> </a:t>
            </a:r>
            <a:r>
              <a:rPr sz="4400" b="1" spc="-5" dirty="0">
                <a:solidFill>
                  <a:schemeClr val="accent5">
                    <a:lumMod val="20000"/>
                    <a:lumOff val="80000"/>
                  </a:schemeClr>
                </a:solidFill>
                <a:latin typeface="+mn-lt"/>
                <a:cs typeface="+mj-cs"/>
              </a:rPr>
              <a:t>Analysis </a:t>
            </a:r>
            <a:r>
              <a:rPr lang="en-US" sz="4400" b="1" spc="-5" dirty="0">
                <a:solidFill>
                  <a:schemeClr val="accent5">
                    <a:lumMod val="20000"/>
                    <a:lumOff val="80000"/>
                  </a:schemeClr>
                </a:solidFill>
                <a:latin typeface="+mn-lt"/>
                <a:cs typeface="+mj-cs"/>
              </a:rPr>
              <a:t>f</a:t>
            </a:r>
            <a:r>
              <a:rPr lang="en-US" sz="4400" b="1" dirty="0">
                <a:solidFill>
                  <a:schemeClr val="accent5">
                    <a:lumMod val="20000"/>
                    <a:lumOff val="80000"/>
                  </a:schemeClr>
                </a:solidFill>
                <a:latin typeface="+mn-lt"/>
                <a:cs typeface="+mj-cs"/>
              </a:rPr>
              <a:t>or Cars Price Prediction</a:t>
            </a:r>
            <a:endParaRPr sz="4400" b="1" dirty="0">
              <a:solidFill>
                <a:schemeClr val="accent5">
                  <a:lumMod val="20000"/>
                  <a:lumOff val="80000"/>
                </a:schemeClr>
              </a:solidFill>
              <a:latin typeface="+mn-lt"/>
              <a:cs typeface="+mj-cs"/>
            </a:endParaRPr>
          </a:p>
        </p:txBody>
      </p:sp>
      <p:sp>
        <p:nvSpPr>
          <p:cNvPr id="7" name="مربع نص 6">
            <a:extLst>
              <a:ext uri="{FF2B5EF4-FFF2-40B4-BE49-F238E27FC236}">
                <a16:creationId xmlns:a16="http://schemas.microsoft.com/office/drawing/2014/main" id="{5FEED36D-B51D-416C-9727-152B54375E68}"/>
              </a:ext>
            </a:extLst>
          </p:cNvPr>
          <p:cNvSpPr txBox="1"/>
          <p:nvPr/>
        </p:nvSpPr>
        <p:spPr>
          <a:xfrm>
            <a:off x="609600" y="3724997"/>
            <a:ext cx="8839200" cy="707886"/>
          </a:xfrm>
          <a:prstGeom prst="rect">
            <a:avLst/>
          </a:prstGeom>
          <a:noFill/>
        </p:spPr>
        <p:txBody>
          <a:bodyPr wrap="square" rtlCol="1">
            <a:spAutoFit/>
          </a:bodyPr>
          <a:lstStyle/>
          <a:p>
            <a:r>
              <a:rPr lang="en-US" sz="4000" b="1" dirty="0">
                <a:solidFill>
                  <a:schemeClr val="accent5">
                    <a:lumMod val="20000"/>
                    <a:lumOff val="80000"/>
                  </a:schemeClr>
                </a:solidFill>
              </a:rPr>
              <a:t>Eng. Fahad Abdullah </a:t>
            </a:r>
            <a:r>
              <a:rPr lang="en-US" sz="4000" b="1" dirty="0" err="1">
                <a:solidFill>
                  <a:schemeClr val="accent5">
                    <a:lumMod val="20000"/>
                    <a:lumOff val="80000"/>
                  </a:schemeClr>
                </a:solidFill>
              </a:rPr>
              <a:t>AlOmran</a:t>
            </a:r>
            <a:endParaRPr lang="ar-SA" sz="4000" b="1" dirty="0">
              <a:solidFill>
                <a:schemeClr val="accent5">
                  <a:lumMod val="20000"/>
                  <a:lumOff val="8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411183" y="0"/>
            <a:ext cx="1781175" cy="2336800"/>
            <a:chOff x="10411183" y="0"/>
            <a:chExt cx="1781175" cy="2336800"/>
          </a:xfrm>
        </p:grpSpPr>
        <p:sp>
          <p:nvSpPr>
            <p:cNvPr id="3" name="object 3"/>
            <p:cNvSpPr/>
            <p:nvPr/>
          </p:nvSpPr>
          <p:spPr>
            <a:xfrm>
              <a:off x="11630379" y="446295"/>
              <a:ext cx="561975" cy="655320"/>
            </a:xfrm>
            <a:custGeom>
              <a:avLst/>
              <a:gdLst/>
              <a:ahLst/>
              <a:cxnLst/>
              <a:rect l="l" t="t" r="r" b="b"/>
              <a:pathLst>
                <a:path w="561975" h="655319">
                  <a:moveTo>
                    <a:pt x="561620" y="0"/>
                  </a:moveTo>
                  <a:lnTo>
                    <a:pt x="0" y="328641"/>
                  </a:lnTo>
                  <a:lnTo>
                    <a:pt x="561620" y="655224"/>
                  </a:lnTo>
                  <a:lnTo>
                    <a:pt x="561620" y="0"/>
                  </a:lnTo>
                  <a:close/>
                </a:path>
              </a:pathLst>
            </a:custGeom>
            <a:solidFill>
              <a:srgbClr val="DBDDEF"/>
            </a:solidFill>
          </p:spPr>
          <p:txBody>
            <a:bodyPr wrap="square" lIns="0" tIns="0" rIns="0" bIns="0" rtlCol="0"/>
            <a:lstStyle/>
            <a:p>
              <a:endParaRPr/>
            </a:p>
          </p:txBody>
        </p:sp>
        <p:sp>
          <p:nvSpPr>
            <p:cNvPr id="4" name="object 4"/>
            <p:cNvSpPr/>
            <p:nvPr/>
          </p:nvSpPr>
          <p:spPr>
            <a:xfrm>
              <a:off x="11630379" y="0"/>
              <a:ext cx="561975" cy="428625"/>
            </a:xfrm>
            <a:custGeom>
              <a:avLst/>
              <a:gdLst/>
              <a:ahLst/>
              <a:cxnLst/>
              <a:rect l="l" t="t" r="r" b="b"/>
              <a:pathLst>
                <a:path w="561975" h="428625">
                  <a:moveTo>
                    <a:pt x="561620" y="0"/>
                  </a:moveTo>
                  <a:lnTo>
                    <a:pt x="174039" y="0"/>
                  </a:lnTo>
                  <a:lnTo>
                    <a:pt x="0" y="101834"/>
                  </a:lnTo>
                  <a:lnTo>
                    <a:pt x="561620" y="428429"/>
                  </a:lnTo>
                  <a:lnTo>
                    <a:pt x="561620" y="0"/>
                  </a:lnTo>
                  <a:close/>
                </a:path>
              </a:pathLst>
            </a:custGeom>
            <a:solidFill>
              <a:srgbClr val="EAEBF5"/>
            </a:solidFill>
          </p:spPr>
          <p:txBody>
            <a:bodyPr wrap="square" lIns="0" tIns="0" rIns="0" bIns="0" rtlCol="0"/>
            <a:lstStyle/>
            <a:p>
              <a:endParaRPr/>
            </a:p>
          </p:txBody>
        </p:sp>
        <p:sp>
          <p:nvSpPr>
            <p:cNvPr id="5" name="object 5"/>
            <p:cNvSpPr/>
            <p:nvPr/>
          </p:nvSpPr>
          <p:spPr>
            <a:xfrm>
              <a:off x="11630379" y="1106698"/>
              <a:ext cx="561975" cy="655320"/>
            </a:xfrm>
            <a:custGeom>
              <a:avLst/>
              <a:gdLst/>
              <a:ahLst/>
              <a:cxnLst/>
              <a:rect l="l" t="t" r="r" b="b"/>
              <a:pathLst>
                <a:path w="561975" h="655319">
                  <a:moveTo>
                    <a:pt x="561620" y="0"/>
                  </a:moveTo>
                  <a:lnTo>
                    <a:pt x="0" y="328641"/>
                  </a:lnTo>
                  <a:lnTo>
                    <a:pt x="561620" y="655224"/>
                  </a:lnTo>
                  <a:lnTo>
                    <a:pt x="561620" y="0"/>
                  </a:lnTo>
                  <a:close/>
                </a:path>
              </a:pathLst>
            </a:custGeom>
            <a:solidFill>
              <a:srgbClr val="F8F6FC"/>
            </a:solidFill>
          </p:spPr>
          <p:txBody>
            <a:bodyPr wrap="square" lIns="0" tIns="0" rIns="0" bIns="0" rtlCol="0"/>
            <a:lstStyle/>
            <a:p>
              <a:endParaRPr/>
            </a:p>
          </p:txBody>
        </p:sp>
        <p:sp>
          <p:nvSpPr>
            <p:cNvPr id="6" name="object 6"/>
            <p:cNvSpPr/>
            <p:nvPr/>
          </p:nvSpPr>
          <p:spPr>
            <a:xfrm>
              <a:off x="11543578" y="0"/>
              <a:ext cx="86995" cy="50800"/>
            </a:xfrm>
            <a:custGeom>
              <a:avLst/>
              <a:gdLst/>
              <a:ahLst/>
              <a:cxnLst/>
              <a:rect l="l" t="t" r="r" b="b"/>
              <a:pathLst>
                <a:path w="86995" h="50800">
                  <a:moveTo>
                    <a:pt x="86804" y="0"/>
                  </a:moveTo>
                  <a:lnTo>
                    <a:pt x="0" y="0"/>
                  </a:lnTo>
                  <a:lnTo>
                    <a:pt x="86804" y="50800"/>
                  </a:lnTo>
                  <a:lnTo>
                    <a:pt x="86804" y="0"/>
                  </a:lnTo>
                  <a:close/>
                </a:path>
              </a:pathLst>
            </a:custGeom>
            <a:solidFill>
              <a:srgbClr val="F2F1FA"/>
            </a:solidFill>
          </p:spPr>
          <p:txBody>
            <a:bodyPr wrap="square" lIns="0" tIns="0" rIns="0" bIns="0" rtlCol="0"/>
            <a:lstStyle/>
            <a:p>
              <a:endParaRPr/>
            </a:p>
          </p:txBody>
        </p:sp>
        <p:sp>
          <p:nvSpPr>
            <p:cNvPr id="7" name="object 7"/>
            <p:cNvSpPr/>
            <p:nvPr/>
          </p:nvSpPr>
          <p:spPr>
            <a:xfrm>
              <a:off x="11020783" y="0"/>
              <a:ext cx="609600" cy="711200"/>
            </a:xfrm>
            <a:custGeom>
              <a:avLst/>
              <a:gdLst/>
              <a:ahLst/>
              <a:cxnLst/>
              <a:rect l="l" t="t" r="r" b="b"/>
              <a:pathLst>
                <a:path w="609600" h="711200">
                  <a:moveTo>
                    <a:pt x="609600" y="0"/>
                  </a:moveTo>
                  <a:lnTo>
                    <a:pt x="0" y="354482"/>
                  </a:lnTo>
                  <a:lnTo>
                    <a:pt x="609600" y="711200"/>
                  </a:lnTo>
                  <a:lnTo>
                    <a:pt x="609600" y="0"/>
                  </a:lnTo>
                  <a:close/>
                </a:path>
              </a:pathLst>
            </a:custGeom>
            <a:solidFill>
              <a:srgbClr val="ECEAF6"/>
            </a:solidFill>
          </p:spPr>
          <p:txBody>
            <a:bodyPr wrap="square" lIns="0" tIns="0" rIns="0" bIns="0" rtlCol="0"/>
            <a:lstStyle/>
            <a:p>
              <a:endParaRPr/>
            </a:p>
          </p:txBody>
        </p:sp>
        <p:sp>
          <p:nvSpPr>
            <p:cNvPr id="8" name="object 8"/>
            <p:cNvSpPr/>
            <p:nvPr/>
          </p:nvSpPr>
          <p:spPr>
            <a:xfrm>
              <a:off x="11020783" y="659524"/>
              <a:ext cx="609600" cy="711200"/>
            </a:xfrm>
            <a:custGeom>
              <a:avLst/>
              <a:gdLst/>
              <a:ahLst/>
              <a:cxnLst/>
              <a:rect l="l" t="t" r="r" b="b"/>
              <a:pathLst>
                <a:path w="609600" h="711200">
                  <a:moveTo>
                    <a:pt x="609600" y="0"/>
                  </a:moveTo>
                  <a:lnTo>
                    <a:pt x="0" y="354482"/>
                  </a:lnTo>
                  <a:lnTo>
                    <a:pt x="609600" y="711200"/>
                  </a:lnTo>
                  <a:lnTo>
                    <a:pt x="609600" y="0"/>
                  </a:lnTo>
                  <a:close/>
                </a:path>
              </a:pathLst>
            </a:custGeom>
            <a:solidFill>
              <a:srgbClr val="FAFAFD"/>
            </a:solidFill>
          </p:spPr>
          <p:txBody>
            <a:bodyPr wrap="square" lIns="0" tIns="0" rIns="0" bIns="0" rtlCol="0"/>
            <a:lstStyle/>
            <a:p>
              <a:endParaRPr/>
            </a:p>
          </p:txBody>
        </p:sp>
        <p:sp>
          <p:nvSpPr>
            <p:cNvPr id="9" name="object 9"/>
            <p:cNvSpPr/>
            <p:nvPr/>
          </p:nvSpPr>
          <p:spPr>
            <a:xfrm>
              <a:off x="11020783" y="1319925"/>
              <a:ext cx="609600" cy="711200"/>
            </a:xfrm>
            <a:custGeom>
              <a:avLst/>
              <a:gdLst/>
              <a:ahLst/>
              <a:cxnLst/>
              <a:rect l="l" t="t" r="r" b="b"/>
              <a:pathLst>
                <a:path w="609600" h="711200">
                  <a:moveTo>
                    <a:pt x="609600" y="0"/>
                  </a:moveTo>
                  <a:lnTo>
                    <a:pt x="0" y="354469"/>
                  </a:lnTo>
                  <a:lnTo>
                    <a:pt x="609600" y="711200"/>
                  </a:lnTo>
                  <a:lnTo>
                    <a:pt x="609600" y="0"/>
                  </a:lnTo>
                  <a:close/>
                </a:path>
              </a:pathLst>
            </a:custGeom>
            <a:solidFill>
              <a:srgbClr val="F8F8FC"/>
            </a:solidFill>
          </p:spPr>
          <p:txBody>
            <a:bodyPr wrap="square" lIns="0" tIns="0" rIns="0" bIns="0" rtlCol="0"/>
            <a:lstStyle/>
            <a:p>
              <a:endParaRPr/>
            </a:p>
          </p:txBody>
        </p:sp>
        <p:sp>
          <p:nvSpPr>
            <p:cNvPr id="10" name="object 10"/>
            <p:cNvSpPr/>
            <p:nvPr/>
          </p:nvSpPr>
          <p:spPr>
            <a:xfrm>
              <a:off x="10413091" y="0"/>
              <a:ext cx="607695" cy="355600"/>
            </a:xfrm>
            <a:custGeom>
              <a:avLst/>
              <a:gdLst/>
              <a:ahLst/>
              <a:cxnLst/>
              <a:rect l="l" t="t" r="r" b="b"/>
              <a:pathLst>
                <a:path w="607695" h="355600">
                  <a:moveTo>
                    <a:pt x="607695" y="0"/>
                  </a:moveTo>
                  <a:lnTo>
                    <a:pt x="0" y="0"/>
                  </a:lnTo>
                  <a:lnTo>
                    <a:pt x="607695" y="355600"/>
                  </a:lnTo>
                  <a:lnTo>
                    <a:pt x="607695" y="0"/>
                  </a:lnTo>
                  <a:close/>
                </a:path>
              </a:pathLst>
            </a:custGeom>
            <a:solidFill>
              <a:srgbClr val="F2F1FA"/>
            </a:solidFill>
          </p:spPr>
          <p:txBody>
            <a:bodyPr wrap="square" lIns="0" tIns="0" rIns="0" bIns="0" rtlCol="0"/>
            <a:lstStyle/>
            <a:p>
              <a:endParaRPr/>
            </a:p>
          </p:txBody>
        </p:sp>
        <p:sp>
          <p:nvSpPr>
            <p:cNvPr id="11" name="object 11"/>
            <p:cNvSpPr/>
            <p:nvPr/>
          </p:nvSpPr>
          <p:spPr>
            <a:xfrm>
              <a:off x="10411183" y="303924"/>
              <a:ext cx="609600" cy="711200"/>
            </a:xfrm>
            <a:custGeom>
              <a:avLst/>
              <a:gdLst/>
              <a:ahLst/>
              <a:cxnLst/>
              <a:rect l="l" t="t" r="r" b="b"/>
              <a:pathLst>
                <a:path w="609600" h="711200">
                  <a:moveTo>
                    <a:pt x="609600" y="0"/>
                  </a:moveTo>
                  <a:lnTo>
                    <a:pt x="0" y="354482"/>
                  </a:lnTo>
                  <a:lnTo>
                    <a:pt x="609600" y="711200"/>
                  </a:lnTo>
                  <a:lnTo>
                    <a:pt x="609600" y="0"/>
                  </a:lnTo>
                  <a:close/>
                </a:path>
              </a:pathLst>
            </a:custGeom>
            <a:solidFill>
              <a:srgbClr val="ECEAF6"/>
            </a:solidFill>
          </p:spPr>
          <p:txBody>
            <a:bodyPr wrap="square" lIns="0" tIns="0" rIns="0" bIns="0" rtlCol="0"/>
            <a:lstStyle/>
            <a:p>
              <a:endParaRPr/>
            </a:p>
          </p:txBody>
        </p:sp>
        <p:sp>
          <p:nvSpPr>
            <p:cNvPr id="12" name="object 12"/>
            <p:cNvSpPr/>
            <p:nvPr/>
          </p:nvSpPr>
          <p:spPr>
            <a:xfrm>
              <a:off x="10411183" y="964325"/>
              <a:ext cx="609600" cy="711200"/>
            </a:xfrm>
            <a:custGeom>
              <a:avLst/>
              <a:gdLst/>
              <a:ahLst/>
              <a:cxnLst/>
              <a:rect l="l" t="t" r="r" b="b"/>
              <a:pathLst>
                <a:path w="609600" h="711200">
                  <a:moveTo>
                    <a:pt x="609600" y="0"/>
                  </a:moveTo>
                  <a:lnTo>
                    <a:pt x="0" y="354482"/>
                  </a:lnTo>
                  <a:lnTo>
                    <a:pt x="609600" y="711200"/>
                  </a:lnTo>
                  <a:lnTo>
                    <a:pt x="609600" y="0"/>
                  </a:lnTo>
                  <a:close/>
                </a:path>
              </a:pathLst>
            </a:custGeom>
            <a:solidFill>
              <a:srgbClr val="FAFAFD"/>
            </a:solidFill>
          </p:spPr>
          <p:txBody>
            <a:bodyPr wrap="square" lIns="0" tIns="0" rIns="0" bIns="0" rtlCol="0"/>
            <a:lstStyle/>
            <a:p>
              <a:endParaRPr/>
            </a:p>
          </p:txBody>
        </p:sp>
        <p:sp>
          <p:nvSpPr>
            <p:cNvPr id="13" name="object 13"/>
            <p:cNvSpPr/>
            <p:nvPr/>
          </p:nvSpPr>
          <p:spPr>
            <a:xfrm>
              <a:off x="10411183" y="1624725"/>
              <a:ext cx="609600" cy="711200"/>
            </a:xfrm>
            <a:custGeom>
              <a:avLst/>
              <a:gdLst/>
              <a:ahLst/>
              <a:cxnLst/>
              <a:rect l="l" t="t" r="r" b="b"/>
              <a:pathLst>
                <a:path w="609600" h="711200">
                  <a:moveTo>
                    <a:pt x="609600" y="0"/>
                  </a:moveTo>
                  <a:lnTo>
                    <a:pt x="0" y="354469"/>
                  </a:lnTo>
                  <a:lnTo>
                    <a:pt x="609600" y="711200"/>
                  </a:lnTo>
                  <a:lnTo>
                    <a:pt x="609600" y="0"/>
                  </a:lnTo>
                  <a:close/>
                </a:path>
              </a:pathLst>
            </a:custGeom>
            <a:solidFill>
              <a:srgbClr val="F8F8FC"/>
            </a:solidFill>
          </p:spPr>
          <p:txBody>
            <a:bodyPr wrap="square" lIns="0" tIns="0" rIns="0" bIns="0" rtlCol="0"/>
            <a:lstStyle/>
            <a:p>
              <a:endParaRPr/>
            </a:p>
          </p:txBody>
        </p:sp>
      </p:grpSp>
      <p:grpSp>
        <p:nvGrpSpPr>
          <p:cNvPr id="14" name="object 14"/>
          <p:cNvGrpSpPr/>
          <p:nvPr/>
        </p:nvGrpSpPr>
        <p:grpSpPr>
          <a:xfrm>
            <a:off x="4297679" y="76200"/>
            <a:ext cx="7891272" cy="5867399"/>
            <a:chOff x="4297679" y="0"/>
            <a:chExt cx="7891272" cy="6857999"/>
          </a:xfrm>
        </p:grpSpPr>
        <p:sp>
          <p:nvSpPr>
            <p:cNvPr id="15" name="object 15"/>
            <p:cNvSpPr/>
            <p:nvPr/>
          </p:nvSpPr>
          <p:spPr>
            <a:xfrm>
              <a:off x="10339137" y="0"/>
              <a:ext cx="21590" cy="12700"/>
            </a:xfrm>
            <a:custGeom>
              <a:avLst/>
              <a:gdLst/>
              <a:ahLst/>
              <a:cxnLst/>
              <a:rect l="l" t="t" r="r" b="b"/>
              <a:pathLst>
                <a:path w="21590" h="12700">
                  <a:moveTo>
                    <a:pt x="21247" y="0"/>
                  </a:moveTo>
                  <a:lnTo>
                    <a:pt x="0" y="0"/>
                  </a:lnTo>
                  <a:lnTo>
                    <a:pt x="21247" y="12700"/>
                  </a:lnTo>
                  <a:lnTo>
                    <a:pt x="21247" y="0"/>
                  </a:lnTo>
                  <a:close/>
                </a:path>
              </a:pathLst>
            </a:custGeom>
            <a:solidFill>
              <a:srgbClr val="FAFAFD"/>
            </a:solidFill>
          </p:spPr>
          <p:txBody>
            <a:bodyPr wrap="square" lIns="0" tIns="0" rIns="0" bIns="0" rtlCol="0"/>
            <a:lstStyle/>
            <a:p>
              <a:endParaRPr/>
            </a:p>
          </p:txBody>
        </p:sp>
        <p:sp>
          <p:nvSpPr>
            <p:cNvPr id="16" name="object 16"/>
            <p:cNvSpPr/>
            <p:nvPr/>
          </p:nvSpPr>
          <p:spPr>
            <a:xfrm>
              <a:off x="9763484" y="0"/>
              <a:ext cx="596900" cy="685800"/>
            </a:xfrm>
            <a:custGeom>
              <a:avLst/>
              <a:gdLst/>
              <a:ahLst/>
              <a:cxnLst/>
              <a:rect l="l" t="t" r="r" b="b"/>
              <a:pathLst>
                <a:path w="596900" h="685800">
                  <a:moveTo>
                    <a:pt x="596900" y="0"/>
                  </a:moveTo>
                  <a:lnTo>
                    <a:pt x="554113" y="0"/>
                  </a:lnTo>
                  <a:lnTo>
                    <a:pt x="0" y="329082"/>
                  </a:lnTo>
                  <a:lnTo>
                    <a:pt x="596900" y="685800"/>
                  </a:lnTo>
                  <a:lnTo>
                    <a:pt x="596900" y="0"/>
                  </a:lnTo>
                  <a:close/>
                </a:path>
              </a:pathLst>
            </a:custGeom>
            <a:solidFill>
              <a:srgbClr val="F8F8FC"/>
            </a:solidFill>
          </p:spPr>
          <p:txBody>
            <a:bodyPr wrap="square" lIns="0" tIns="0" rIns="0" bIns="0" rtlCol="0"/>
            <a:lstStyle/>
            <a:p>
              <a:endParaRPr/>
            </a:p>
          </p:txBody>
        </p:sp>
        <p:sp>
          <p:nvSpPr>
            <p:cNvPr id="17" name="object 17"/>
            <p:cNvSpPr/>
            <p:nvPr/>
          </p:nvSpPr>
          <p:spPr>
            <a:xfrm>
              <a:off x="9166583" y="329324"/>
              <a:ext cx="609600" cy="711200"/>
            </a:xfrm>
            <a:custGeom>
              <a:avLst/>
              <a:gdLst/>
              <a:ahLst/>
              <a:cxnLst/>
              <a:rect l="l" t="t" r="r" b="b"/>
              <a:pathLst>
                <a:path w="609600" h="711200">
                  <a:moveTo>
                    <a:pt x="609600" y="0"/>
                  </a:moveTo>
                  <a:lnTo>
                    <a:pt x="0" y="356717"/>
                  </a:lnTo>
                  <a:lnTo>
                    <a:pt x="609600" y="711200"/>
                  </a:lnTo>
                  <a:lnTo>
                    <a:pt x="609600" y="0"/>
                  </a:lnTo>
                  <a:close/>
                </a:path>
              </a:pathLst>
            </a:custGeom>
            <a:solidFill>
              <a:srgbClr val="DBDDEF"/>
            </a:solidFill>
          </p:spPr>
          <p:txBody>
            <a:bodyPr wrap="square" lIns="0" tIns="0" rIns="0" bIns="0" rtlCol="0"/>
            <a:lstStyle/>
            <a:p>
              <a:endParaRPr/>
            </a:p>
          </p:txBody>
        </p:sp>
        <p:sp>
          <p:nvSpPr>
            <p:cNvPr id="18" name="object 18"/>
            <p:cNvSpPr/>
            <p:nvPr/>
          </p:nvSpPr>
          <p:spPr>
            <a:xfrm>
              <a:off x="9166573" y="0"/>
              <a:ext cx="610235" cy="381000"/>
            </a:xfrm>
            <a:custGeom>
              <a:avLst/>
              <a:gdLst/>
              <a:ahLst/>
              <a:cxnLst/>
              <a:rect l="l" t="t" r="r" b="b"/>
              <a:pathLst>
                <a:path w="610234" h="381000">
                  <a:moveTo>
                    <a:pt x="609612" y="0"/>
                  </a:moveTo>
                  <a:lnTo>
                    <a:pt x="33896" y="0"/>
                  </a:lnTo>
                  <a:lnTo>
                    <a:pt x="0" y="20180"/>
                  </a:lnTo>
                  <a:lnTo>
                    <a:pt x="609612" y="381000"/>
                  </a:lnTo>
                  <a:lnTo>
                    <a:pt x="609612" y="0"/>
                  </a:lnTo>
                  <a:close/>
                </a:path>
              </a:pathLst>
            </a:custGeom>
            <a:solidFill>
              <a:srgbClr val="EAEBF5"/>
            </a:solidFill>
          </p:spPr>
          <p:txBody>
            <a:bodyPr wrap="square" lIns="0" tIns="0" rIns="0" bIns="0" rtlCol="0"/>
            <a:lstStyle/>
            <a:p>
              <a:endParaRPr/>
            </a:p>
          </p:txBody>
        </p:sp>
        <p:sp>
          <p:nvSpPr>
            <p:cNvPr id="19" name="object 19"/>
            <p:cNvSpPr/>
            <p:nvPr/>
          </p:nvSpPr>
          <p:spPr>
            <a:xfrm>
              <a:off x="9166583" y="989725"/>
              <a:ext cx="609600" cy="711200"/>
            </a:xfrm>
            <a:custGeom>
              <a:avLst/>
              <a:gdLst/>
              <a:ahLst/>
              <a:cxnLst/>
              <a:rect l="l" t="t" r="r" b="b"/>
              <a:pathLst>
                <a:path w="609600" h="711200">
                  <a:moveTo>
                    <a:pt x="609600" y="0"/>
                  </a:moveTo>
                  <a:lnTo>
                    <a:pt x="0" y="356717"/>
                  </a:lnTo>
                  <a:lnTo>
                    <a:pt x="609600" y="711200"/>
                  </a:lnTo>
                  <a:lnTo>
                    <a:pt x="609600" y="0"/>
                  </a:lnTo>
                  <a:close/>
                </a:path>
              </a:pathLst>
            </a:custGeom>
            <a:solidFill>
              <a:srgbClr val="F8F6FC"/>
            </a:solidFill>
          </p:spPr>
          <p:txBody>
            <a:bodyPr wrap="square" lIns="0" tIns="0" rIns="0" bIns="0" rtlCol="0"/>
            <a:lstStyle/>
            <a:p>
              <a:endParaRPr/>
            </a:p>
          </p:txBody>
        </p:sp>
        <p:sp>
          <p:nvSpPr>
            <p:cNvPr id="20" name="object 20"/>
            <p:cNvSpPr/>
            <p:nvPr/>
          </p:nvSpPr>
          <p:spPr>
            <a:xfrm>
              <a:off x="8556978" y="0"/>
              <a:ext cx="609600" cy="622300"/>
            </a:xfrm>
            <a:custGeom>
              <a:avLst/>
              <a:gdLst/>
              <a:ahLst/>
              <a:cxnLst/>
              <a:rect l="l" t="t" r="r" b="b"/>
              <a:pathLst>
                <a:path w="609600" h="622300">
                  <a:moveTo>
                    <a:pt x="609600" y="0"/>
                  </a:moveTo>
                  <a:lnTo>
                    <a:pt x="456717" y="0"/>
                  </a:lnTo>
                  <a:lnTo>
                    <a:pt x="0" y="265569"/>
                  </a:lnTo>
                  <a:lnTo>
                    <a:pt x="609600" y="622300"/>
                  </a:lnTo>
                  <a:lnTo>
                    <a:pt x="609600" y="0"/>
                  </a:lnTo>
                  <a:close/>
                </a:path>
              </a:pathLst>
            </a:custGeom>
            <a:solidFill>
              <a:srgbClr val="ECEAF6"/>
            </a:solidFill>
          </p:spPr>
          <p:txBody>
            <a:bodyPr wrap="square" lIns="0" tIns="0" rIns="0" bIns="0" rtlCol="0"/>
            <a:lstStyle/>
            <a:p>
              <a:endParaRPr/>
            </a:p>
          </p:txBody>
        </p:sp>
        <p:sp>
          <p:nvSpPr>
            <p:cNvPr id="21" name="object 21"/>
            <p:cNvSpPr/>
            <p:nvPr/>
          </p:nvSpPr>
          <p:spPr>
            <a:xfrm>
              <a:off x="8556983" y="570624"/>
              <a:ext cx="609600" cy="711200"/>
            </a:xfrm>
            <a:custGeom>
              <a:avLst/>
              <a:gdLst/>
              <a:ahLst/>
              <a:cxnLst/>
              <a:rect l="l" t="t" r="r" b="b"/>
              <a:pathLst>
                <a:path w="609600" h="711200">
                  <a:moveTo>
                    <a:pt x="609600" y="0"/>
                  </a:moveTo>
                  <a:lnTo>
                    <a:pt x="0" y="354482"/>
                  </a:lnTo>
                  <a:lnTo>
                    <a:pt x="609600" y="711200"/>
                  </a:lnTo>
                  <a:lnTo>
                    <a:pt x="609600" y="0"/>
                  </a:lnTo>
                  <a:close/>
                </a:path>
              </a:pathLst>
            </a:custGeom>
            <a:solidFill>
              <a:srgbClr val="FAFAFD"/>
            </a:solidFill>
          </p:spPr>
          <p:txBody>
            <a:bodyPr wrap="square" lIns="0" tIns="0" rIns="0" bIns="0" rtlCol="0"/>
            <a:lstStyle/>
            <a:p>
              <a:endParaRPr/>
            </a:p>
          </p:txBody>
        </p:sp>
        <p:sp>
          <p:nvSpPr>
            <p:cNvPr id="22" name="object 22"/>
            <p:cNvSpPr/>
            <p:nvPr/>
          </p:nvSpPr>
          <p:spPr>
            <a:xfrm>
              <a:off x="8556983" y="1231025"/>
              <a:ext cx="609600" cy="711200"/>
            </a:xfrm>
            <a:custGeom>
              <a:avLst/>
              <a:gdLst/>
              <a:ahLst/>
              <a:cxnLst/>
              <a:rect l="l" t="t" r="r" b="b"/>
              <a:pathLst>
                <a:path w="609600" h="711200">
                  <a:moveTo>
                    <a:pt x="609600" y="0"/>
                  </a:moveTo>
                  <a:lnTo>
                    <a:pt x="0" y="354469"/>
                  </a:lnTo>
                  <a:lnTo>
                    <a:pt x="609600" y="711200"/>
                  </a:lnTo>
                  <a:lnTo>
                    <a:pt x="609600" y="0"/>
                  </a:lnTo>
                  <a:close/>
                </a:path>
              </a:pathLst>
            </a:custGeom>
            <a:solidFill>
              <a:srgbClr val="F8F8FC"/>
            </a:solidFill>
          </p:spPr>
          <p:txBody>
            <a:bodyPr wrap="square" lIns="0" tIns="0" rIns="0" bIns="0" rtlCol="0"/>
            <a:lstStyle/>
            <a:p>
              <a:endParaRPr/>
            </a:p>
          </p:txBody>
        </p:sp>
        <p:sp>
          <p:nvSpPr>
            <p:cNvPr id="23" name="object 23"/>
            <p:cNvSpPr/>
            <p:nvPr/>
          </p:nvSpPr>
          <p:spPr>
            <a:xfrm>
              <a:off x="8101231" y="0"/>
              <a:ext cx="455930" cy="266700"/>
            </a:xfrm>
            <a:custGeom>
              <a:avLst/>
              <a:gdLst/>
              <a:ahLst/>
              <a:cxnLst/>
              <a:rect l="l" t="t" r="r" b="b"/>
              <a:pathLst>
                <a:path w="455929" h="266700">
                  <a:moveTo>
                    <a:pt x="455750" y="0"/>
                  </a:moveTo>
                  <a:lnTo>
                    <a:pt x="0" y="0"/>
                  </a:lnTo>
                  <a:lnTo>
                    <a:pt x="455750" y="266700"/>
                  </a:lnTo>
                  <a:lnTo>
                    <a:pt x="455750" y="0"/>
                  </a:lnTo>
                  <a:close/>
                </a:path>
              </a:pathLst>
            </a:custGeom>
            <a:solidFill>
              <a:srgbClr val="F2F1FA"/>
            </a:solidFill>
          </p:spPr>
          <p:txBody>
            <a:bodyPr wrap="square" lIns="0" tIns="0" rIns="0" bIns="0" rtlCol="0"/>
            <a:lstStyle/>
            <a:p>
              <a:endParaRPr/>
            </a:p>
          </p:txBody>
        </p:sp>
        <p:sp>
          <p:nvSpPr>
            <p:cNvPr id="24" name="object 24"/>
            <p:cNvSpPr/>
            <p:nvPr/>
          </p:nvSpPr>
          <p:spPr>
            <a:xfrm>
              <a:off x="7947384" y="215024"/>
              <a:ext cx="609600" cy="711200"/>
            </a:xfrm>
            <a:custGeom>
              <a:avLst/>
              <a:gdLst/>
              <a:ahLst/>
              <a:cxnLst/>
              <a:rect l="l" t="t" r="r" b="b"/>
              <a:pathLst>
                <a:path w="609600" h="711200">
                  <a:moveTo>
                    <a:pt x="609598" y="0"/>
                  </a:moveTo>
                  <a:lnTo>
                    <a:pt x="0" y="354482"/>
                  </a:lnTo>
                  <a:lnTo>
                    <a:pt x="609598" y="711200"/>
                  </a:lnTo>
                  <a:lnTo>
                    <a:pt x="609598" y="0"/>
                  </a:lnTo>
                  <a:close/>
                </a:path>
              </a:pathLst>
            </a:custGeom>
            <a:solidFill>
              <a:srgbClr val="ECEAF6"/>
            </a:solidFill>
          </p:spPr>
          <p:txBody>
            <a:bodyPr wrap="square" lIns="0" tIns="0" rIns="0" bIns="0" rtlCol="0"/>
            <a:lstStyle/>
            <a:p>
              <a:endParaRPr/>
            </a:p>
          </p:txBody>
        </p:sp>
        <p:sp>
          <p:nvSpPr>
            <p:cNvPr id="25" name="object 25"/>
            <p:cNvSpPr/>
            <p:nvPr/>
          </p:nvSpPr>
          <p:spPr>
            <a:xfrm>
              <a:off x="7947384" y="875425"/>
              <a:ext cx="609600" cy="711200"/>
            </a:xfrm>
            <a:custGeom>
              <a:avLst/>
              <a:gdLst/>
              <a:ahLst/>
              <a:cxnLst/>
              <a:rect l="l" t="t" r="r" b="b"/>
              <a:pathLst>
                <a:path w="609600" h="711200">
                  <a:moveTo>
                    <a:pt x="609598" y="0"/>
                  </a:moveTo>
                  <a:lnTo>
                    <a:pt x="0" y="354482"/>
                  </a:lnTo>
                  <a:lnTo>
                    <a:pt x="609598" y="711200"/>
                  </a:lnTo>
                  <a:lnTo>
                    <a:pt x="609598" y="0"/>
                  </a:lnTo>
                  <a:close/>
                </a:path>
              </a:pathLst>
            </a:custGeom>
            <a:solidFill>
              <a:srgbClr val="FAFAFD"/>
            </a:solidFill>
          </p:spPr>
          <p:txBody>
            <a:bodyPr wrap="square" lIns="0" tIns="0" rIns="0" bIns="0" rtlCol="0"/>
            <a:lstStyle/>
            <a:p>
              <a:endParaRPr/>
            </a:p>
          </p:txBody>
        </p:sp>
        <p:sp>
          <p:nvSpPr>
            <p:cNvPr id="26" name="object 26"/>
            <p:cNvSpPr/>
            <p:nvPr/>
          </p:nvSpPr>
          <p:spPr>
            <a:xfrm>
              <a:off x="7947384" y="1535825"/>
              <a:ext cx="609600" cy="711200"/>
            </a:xfrm>
            <a:custGeom>
              <a:avLst/>
              <a:gdLst/>
              <a:ahLst/>
              <a:cxnLst/>
              <a:rect l="l" t="t" r="r" b="b"/>
              <a:pathLst>
                <a:path w="609600" h="711200">
                  <a:moveTo>
                    <a:pt x="609598" y="0"/>
                  </a:moveTo>
                  <a:lnTo>
                    <a:pt x="0" y="354469"/>
                  </a:lnTo>
                  <a:lnTo>
                    <a:pt x="609598" y="711200"/>
                  </a:lnTo>
                  <a:lnTo>
                    <a:pt x="609598" y="0"/>
                  </a:lnTo>
                  <a:close/>
                </a:path>
              </a:pathLst>
            </a:custGeom>
            <a:solidFill>
              <a:srgbClr val="F8F8FC"/>
            </a:solidFill>
          </p:spPr>
          <p:txBody>
            <a:bodyPr wrap="square" lIns="0" tIns="0" rIns="0" bIns="0" rtlCol="0"/>
            <a:lstStyle/>
            <a:p>
              <a:endParaRPr/>
            </a:p>
          </p:txBody>
        </p:sp>
        <p:pic>
          <p:nvPicPr>
            <p:cNvPr id="27" name="object 27"/>
            <p:cNvPicPr/>
            <p:nvPr/>
          </p:nvPicPr>
          <p:blipFill>
            <a:blip r:embed="rId2" cstate="print"/>
            <a:stretch>
              <a:fillRect/>
            </a:stretch>
          </p:blipFill>
          <p:spPr>
            <a:xfrm>
              <a:off x="4297679" y="33527"/>
              <a:ext cx="7891272" cy="6824472"/>
            </a:xfrm>
            <a:prstGeom prst="rect">
              <a:avLst/>
            </a:prstGeom>
          </p:spPr>
        </p:pic>
      </p:grpSp>
      <p:sp>
        <p:nvSpPr>
          <p:cNvPr id="29" name="object 29"/>
          <p:cNvSpPr txBox="1">
            <a:spLocks noGrp="1"/>
          </p:cNvSpPr>
          <p:nvPr>
            <p:ph type="title"/>
          </p:nvPr>
        </p:nvSpPr>
        <p:spPr>
          <a:xfrm>
            <a:off x="263755" y="1731379"/>
            <a:ext cx="2539340" cy="566822"/>
          </a:xfrm>
          <a:prstGeom prst="rect">
            <a:avLst/>
          </a:prstGeom>
        </p:spPr>
        <p:txBody>
          <a:bodyPr vert="horz" wrap="square" lIns="0" tIns="12700" rIns="0" bIns="0" rtlCol="0">
            <a:spAutoFit/>
          </a:bodyPr>
          <a:lstStyle/>
          <a:p>
            <a:pPr marL="12700">
              <a:lnSpc>
                <a:spcPct val="100000"/>
              </a:lnSpc>
              <a:spcBef>
                <a:spcPts val="100"/>
              </a:spcBef>
            </a:pPr>
            <a:r>
              <a:rPr lang="en-US" sz="3600" b="1" spc="-5" dirty="0"/>
              <a:t>Results :</a:t>
            </a:r>
            <a:endParaRPr sz="3600" dirty="0">
              <a:latin typeface="Calibri"/>
              <a:cs typeface="Calibri"/>
            </a:endParaRPr>
          </a:p>
        </p:txBody>
      </p:sp>
      <p:sp>
        <p:nvSpPr>
          <p:cNvPr id="31" name="object 31"/>
          <p:cNvSpPr txBox="1">
            <a:spLocks noGrp="1"/>
          </p:cNvSpPr>
          <p:nvPr>
            <p:ph type="sldNum" sz="quarter" idx="7"/>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dirty="0"/>
              <a:t>10</a:t>
            </a:fld>
            <a:endParaRPr dirty="0"/>
          </a:p>
        </p:txBody>
      </p:sp>
      <p:sp>
        <p:nvSpPr>
          <p:cNvPr id="30" name="object 30"/>
          <p:cNvSpPr txBox="1"/>
          <p:nvPr/>
        </p:nvSpPr>
        <p:spPr>
          <a:xfrm>
            <a:off x="95439" y="3733800"/>
            <a:ext cx="3317645" cy="845424"/>
          </a:xfrm>
          <a:prstGeom prst="rect">
            <a:avLst/>
          </a:prstGeom>
        </p:spPr>
        <p:txBody>
          <a:bodyPr vert="horz" wrap="square" lIns="0" tIns="12700" rIns="0" bIns="0" rtlCol="0">
            <a:spAutoFit/>
          </a:bodyPr>
          <a:lstStyle/>
          <a:p>
            <a:pPr marL="20955" marR="5080" indent="-8890" algn="ctr">
              <a:lnSpc>
                <a:spcPts val="2090"/>
              </a:lnSpc>
            </a:pPr>
            <a:r>
              <a:rPr lang="en-US" sz="2800" dirty="0">
                <a:solidFill>
                  <a:srgbClr val="002060"/>
                </a:solidFill>
              </a:rPr>
              <a:t>Which cars that has the 300 of engine horsepower? </a:t>
            </a:r>
            <a:endParaRPr lang="en-US" sz="2800" dirty="0">
              <a:solidFill>
                <a:srgbClr val="002060"/>
              </a:solidFill>
              <a:latin typeface="Arial MT"/>
              <a:cs typeface="Arial MT"/>
            </a:endParaRPr>
          </a:p>
        </p:txBody>
      </p:sp>
      <p:pic>
        <p:nvPicPr>
          <p:cNvPr id="32" name="صورة 31">
            <a:extLst>
              <a:ext uri="{FF2B5EF4-FFF2-40B4-BE49-F238E27FC236}">
                <a16:creationId xmlns:a16="http://schemas.microsoft.com/office/drawing/2014/main" id="{B097EBAF-8C4A-4439-99A9-F7EEE092B4DB}"/>
              </a:ext>
            </a:extLst>
          </p:cNvPr>
          <p:cNvPicPr>
            <a:picLocks noChangeAspect="1"/>
          </p:cNvPicPr>
          <p:nvPr/>
        </p:nvPicPr>
        <p:blipFill rotWithShape="1">
          <a:blip r:embed="rId3">
            <a:extLst>
              <a:ext uri="{28A0092B-C50C-407E-A947-70E740481C1C}">
                <a14:useLocalDpi xmlns:a14="http://schemas.microsoft.com/office/drawing/2010/main" val="0"/>
              </a:ext>
            </a:extLst>
          </a:blip>
          <a:srcRect l="7461" t="7039" r="8994" b="1111"/>
          <a:stretch/>
        </p:blipFill>
        <p:spPr>
          <a:xfrm>
            <a:off x="3199405" y="25400"/>
            <a:ext cx="8989545" cy="6832600"/>
          </a:xfrm>
          <a:prstGeom prst="rect">
            <a:avLst/>
          </a:prstGeom>
        </p:spPr>
      </p:pic>
    </p:spTree>
    <p:extLst>
      <p:ext uri="{BB962C8B-B14F-4D97-AF65-F5344CB8AC3E}">
        <p14:creationId xmlns:p14="http://schemas.microsoft.com/office/powerpoint/2010/main" val="1683584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411183" y="0"/>
            <a:ext cx="1781175" cy="2336800"/>
            <a:chOff x="10411183" y="0"/>
            <a:chExt cx="1781175" cy="2336800"/>
          </a:xfrm>
        </p:grpSpPr>
        <p:sp>
          <p:nvSpPr>
            <p:cNvPr id="3" name="object 3"/>
            <p:cNvSpPr/>
            <p:nvPr/>
          </p:nvSpPr>
          <p:spPr>
            <a:xfrm>
              <a:off x="11630379" y="446295"/>
              <a:ext cx="561975" cy="655320"/>
            </a:xfrm>
            <a:custGeom>
              <a:avLst/>
              <a:gdLst/>
              <a:ahLst/>
              <a:cxnLst/>
              <a:rect l="l" t="t" r="r" b="b"/>
              <a:pathLst>
                <a:path w="561975" h="655319">
                  <a:moveTo>
                    <a:pt x="561620" y="0"/>
                  </a:moveTo>
                  <a:lnTo>
                    <a:pt x="0" y="328641"/>
                  </a:lnTo>
                  <a:lnTo>
                    <a:pt x="561620" y="655224"/>
                  </a:lnTo>
                  <a:lnTo>
                    <a:pt x="561620" y="0"/>
                  </a:lnTo>
                  <a:close/>
                </a:path>
              </a:pathLst>
            </a:custGeom>
            <a:solidFill>
              <a:srgbClr val="DBDDEF"/>
            </a:solidFill>
          </p:spPr>
          <p:txBody>
            <a:bodyPr wrap="square" lIns="0" tIns="0" rIns="0" bIns="0" rtlCol="0"/>
            <a:lstStyle/>
            <a:p>
              <a:endParaRPr/>
            </a:p>
          </p:txBody>
        </p:sp>
        <p:sp>
          <p:nvSpPr>
            <p:cNvPr id="4" name="object 4"/>
            <p:cNvSpPr/>
            <p:nvPr/>
          </p:nvSpPr>
          <p:spPr>
            <a:xfrm>
              <a:off x="11630379" y="0"/>
              <a:ext cx="561975" cy="428625"/>
            </a:xfrm>
            <a:custGeom>
              <a:avLst/>
              <a:gdLst/>
              <a:ahLst/>
              <a:cxnLst/>
              <a:rect l="l" t="t" r="r" b="b"/>
              <a:pathLst>
                <a:path w="561975" h="428625">
                  <a:moveTo>
                    <a:pt x="561620" y="0"/>
                  </a:moveTo>
                  <a:lnTo>
                    <a:pt x="174039" y="0"/>
                  </a:lnTo>
                  <a:lnTo>
                    <a:pt x="0" y="101834"/>
                  </a:lnTo>
                  <a:lnTo>
                    <a:pt x="561620" y="428429"/>
                  </a:lnTo>
                  <a:lnTo>
                    <a:pt x="561620" y="0"/>
                  </a:lnTo>
                  <a:close/>
                </a:path>
              </a:pathLst>
            </a:custGeom>
            <a:solidFill>
              <a:srgbClr val="EAEBF5"/>
            </a:solidFill>
          </p:spPr>
          <p:txBody>
            <a:bodyPr wrap="square" lIns="0" tIns="0" rIns="0" bIns="0" rtlCol="0"/>
            <a:lstStyle/>
            <a:p>
              <a:endParaRPr/>
            </a:p>
          </p:txBody>
        </p:sp>
        <p:sp>
          <p:nvSpPr>
            <p:cNvPr id="5" name="object 5"/>
            <p:cNvSpPr/>
            <p:nvPr/>
          </p:nvSpPr>
          <p:spPr>
            <a:xfrm>
              <a:off x="11630379" y="1106698"/>
              <a:ext cx="561975" cy="655320"/>
            </a:xfrm>
            <a:custGeom>
              <a:avLst/>
              <a:gdLst/>
              <a:ahLst/>
              <a:cxnLst/>
              <a:rect l="l" t="t" r="r" b="b"/>
              <a:pathLst>
                <a:path w="561975" h="655319">
                  <a:moveTo>
                    <a:pt x="561620" y="0"/>
                  </a:moveTo>
                  <a:lnTo>
                    <a:pt x="0" y="328641"/>
                  </a:lnTo>
                  <a:lnTo>
                    <a:pt x="561620" y="655224"/>
                  </a:lnTo>
                  <a:lnTo>
                    <a:pt x="561620" y="0"/>
                  </a:lnTo>
                  <a:close/>
                </a:path>
              </a:pathLst>
            </a:custGeom>
            <a:solidFill>
              <a:srgbClr val="F8F6FC"/>
            </a:solidFill>
          </p:spPr>
          <p:txBody>
            <a:bodyPr wrap="square" lIns="0" tIns="0" rIns="0" bIns="0" rtlCol="0"/>
            <a:lstStyle/>
            <a:p>
              <a:endParaRPr/>
            </a:p>
          </p:txBody>
        </p:sp>
        <p:sp>
          <p:nvSpPr>
            <p:cNvPr id="6" name="object 6"/>
            <p:cNvSpPr/>
            <p:nvPr/>
          </p:nvSpPr>
          <p:spPr>
            <a:xfrm>
              <a:off x="11543578" y="0"/>
              <a:ext cx="86995" cy="50800"/>
            </a:xfrm>
            <a:custGeom>
              <a:avLst/>
              <a:gdLst/>
              <a:ahLst/>
              <a:cxnLst/>
              <a:rect l="l" t="t" r="r" b="b"/>
              <a:pathLst>
                <a:path w="86995" h="50800">
                  <a:moveTo>
                    <a:pt x="86804" y="0"/>
                  </a:moveTo>
                  <a:lnTo>
                    <a:pt x="0" y="0"/>
                  </a:lnTo>
                  <a:lnTo>
                    <a:pt x="86804" y="50800"/>
                  </a:lnTo>
                  <a:lnTo>
                    <a:pt x="86804" y="0"/>
                  </a:lnTo>
                  <a:close/>
                </a:path>
              </a:pathLst>
            </a:custGeom>
            <a:solidFill>
              <a:srgbClr val="F2F1FA"/>
            </a:solidFill>
          </p:spPr>
          <p:txBody>
            <a:bodyPr wrap="square" lIns="0" tIns="0" rIns="0" bIns="0" rtlCol="0"/>
            <a:lstStyle/>
            <a:p>
              <a:endParaRPr/>
            </a:p>
          </p:txBody>
        </p:sp>
        <p:sp>
          <p:nvSpPr>
            <p:cNvPr id="7" name="object 7"/>
            <p:cNvSpPr/>
            <p:nvPr/>
          </p:nvSpPr>
          <p:spPr>
            <a:xfrm>
              <a:off x="11020783" y="0"/>
              <a:ext cx="609600" cy="711200"/>
            </a:xfrm>
            <a:custGeom>
              <a:avLst/>
              <a:gdLst/>
              <a:ahLst/>
              <a:cxnLst/>
              <a:rect l="l" t="t" r="r" b="b"/>
              <a:pathLst>
                <a:path w="609600" h="711200">
                  <a:moveTo>
                    <a:pt x="609600" y="0"/>
                  </a:moveTo>
                  <a:lnTo>
                    <a:pt x="0" y="354482"/>
                  </a:lnTo>
                  <a:lnTo>
                    <a:pt x="609600" y="711200"/>
                  </a:lnTo>
                  <a:lnTo>
                    <a:pt x="609600" y="0"/>
                  </a:lnTo>
                  <a:close/>
                </a:path>
              </a:pathLst>
            </a:custGeom>
            <a:solidFill>
              <a:srgbClr val="ECEAF6"/>
            </a:solidFill>
          </p:spPr>
          <p:txBody>
            <a:bodyPr wrap="square" lIns="0" tIns="0" rIns="0" bIns="0" rtlCol="0"/>
            <a:lstStyle/>
            <a:p>
              <a:endParaRPr/>
            </a:p>
          </p:txBody>
        </p:sp>
        <p:sp>
          <p:nvSpPr>
            <p:cNvPr id="8" name="object 8"/>
            <p:cNvSpPr/>
            <p:nvPr/>
          </p:nvSpPr>
          <p:spPr>
            <a:xfrm>
              <a:off x="11020783" y="659524"/>
              <a:ext cx="609600" cy="711200"/>
            </a:xfrm>
            <a:custGeom>
              <a:avLst/>
              <a:gdLst/>
              <a:ahLst/>
              <a:cxnLst/>
              <a:rect l="l" t="t" r="r" b="b"/>
              <a:pathLst>
                <a:path w="609600" h="711200">
                  <a:moveTo>
                    <a:pt x="609600" y="0"/>
                  </a:moveTo>
                  <a:lnTo>
                    <a:pt x="0" y="354482"/>
                  </a:lnTo>
                  <a:lnTo>
                    <a:pt x="609600" y="711200"/>
                  </a:lnTo>
                  <a:lnTo>
                    <a:pt x="609600" y="0"/>
                  </a:lnTo>
                  <a:close/>
                </a:path>
              </a:pathLst>
            </a:custGeom>
            <a:solidFill>
              <a:srgbClr val="FAFAFD"/>
            </a:solidFill>
          </p:spPr>
          <p:txBody>
            <a:bodyPr wrap="square" lIns="0" tIns="0" rIns="0" bIns="0" rtlCol="0"/>
            <a:lstStyle/>
            <a:p>
              <a:endParaRPr/>
            </a:p>
          </p:txBody>
        </p:sp>
        <p:sp>
          <p:nvSpPr>
            <p:cNvPr id="9" name="object 9"/>
            <p:cNvSpPr/>
            <p:nvPr/>
          </p:nvSpPr>
          <p:spPr>
            <a:xfrm>
              <a:off x="11020783" y="1319925"/>
              <a:ext cx="609600" cy="711200"/>
            </a:xfrm>
            <a:custGeom>
              <a:avLst/>
              <a:gdLst/>
              <a:ahLst/>
              <a:cxnLst/>
              <a:rect l="l" t="t" r="r" b="b"/>
              <a:pathLst>
                <a:path w="609600" h="711200">
                  <a:moveTo>
                    <a:pt x="609600" y="0"/>
                  </a:moveTo>
                  <a:lnTo>
                    <a:pt x="0" y="354469"/>
                  </a:lnTo>
                  <a:lnTo>
                    <a:pt x="609600" y="711200"/>
                  </a:lnTo>
                  <a:lnTo>
                    <a:pt x="609600" y="0"/>
                  </a:lnTo>
                  <a:close/>
                </a:path>
              </a:pathLst>
            </a:custGeom>
            <a:solidFill>
              <a:srgbClr val="F8F8FC"/>
            </a:solidFill>
          </p:spPr>
          <p:txBody>
            <a:bodyPr wrap="square" lIns="0" tIns="0" rIns="0" bIns="0" rtlCol="0"/>
            <a:lstStyle/>
            <a:p>
              <a:endParaRPr/>
            </a:p>
          </p:txBody>
        </p:sp>
        <p:sp>
          <p:nvSpPr>
            <p:cNvPr id="10" name="object 10"/>
            <p:cNvSpPr/>
            <p:nvPr/>
          </p:nvSpPr>
          <p:spPr>
            <a:xfrm>
              <a:off x="10413091" y="0"/>
              <a:ext cx="607695" cy="355600"/>
            </a:xfrm>
            <a:custGeom>
              <a:avLst/>
              <a:gdLst/>
              <a:ahLst/>
              <a:cxnLst/>
              <a:rect l="l" t="t" r="r" b="b"/>
              <a:pathLst>
                <a:path w="607695" h="355600">
                  <a:moveTo>
                    <a:pt x="607695" y="0"/>
                  </a:moveTo>
                  <a:lnTo>
                    <a:pt x="0" y="0"/>
                  </a:lnTo>
                  <a:lnTo>
                    <a:pt x="607695" y="355600"/>
                  </a:lnTo>
                  <a:lnTo>
                    <a:pt x="607695" y="0"/>
                  </a:lnTo>
                  <a:close/>
                </a:path>
              </a:pathLst>
            </a:custGeom>
            <a:solidFill>
              <a:srgbClr val="F2F1FA"/>
            </a:solidFill>
          </p:spPr>
          <p:txBody>
            <a:bodyPr wrap="square" lIns="0" tIns="0" rIns="0" bIns="0" rtlCol="0"/>
            <a:lstStyle/>
            <a:p>
              <a:endParaRPr/>
            </a:p>
          </p:txBody>
        </p:sp>
        <p:sp>
          <p:nvSpPr>
            <p:cNvPr id="11" name="object 11"/>
            <p:cNvSpPr/>
            <p:nvPr/>
          </p:nvSpPr>
          <p:spPr>
            <a:xfrm>
              <a:off x="10411183" y="303924"/>
              <a:ext cx="609600" cy="711200"/>
            </a:xfrm>
            <a:custGeom>
              <a:avLst/>
              <a:gdLst/>
              <a:ahLst/>
              <a:cxnLst/>
              <a:rect l="l" t="t" r="r" b="b"/>
              <a:pathLst>
                <a:path w="609600" h="711200">
                  <a:moveTo>
                    <a:pt x="609600" y="0"/>
                  </a:moveTo>
                  <a:lnTo>
                    <a:pt x="0" y="354482"/>
                  </a:lnTo>
                  <a:lnTo>
                    <a:pt x="609600" y="711200"/>
                  </a:lnTo>
                  <a:lnTo>
                    <a:pt x="609600" y="0"/>
                  </a:lnTo>
                  <a:close/>
                </a:path>
              </a:pathLst>
            </a:custGeom>
            <a:solidFill>
              <a:srgbClr val="ECEAF6"/>
            </a:solidFill>
          </p:spPr>
          <p:txBody>
            <a:bodyPr wrap="square" lIns="0" tIns="0" rIns="0" bIns="0" rtlCol="0"/>
            <a:lstStyle/>
            <a:p>
              <a:endParaRPr/>
            </a:p>
          </p:txBody>
        </p:sp>
        <p:sp>
          <p:nvSpPr>
            <p:cNvPr id="12" name="object 12"/>
            <p:cNvSpPr/>
            <p:nvPr/>
          </p:nvSpPr>
          <p:spPr>
            <a:xfrm>
              <a:off x="10411183" y="964325"/>
              <a:ext cx="609600" cy="711200"/>
            </a:xfrm>
            <a:custGeom>
              <a:avLst/>
              <a:gdLst/>
              <a:ahLst/>
              <a:cxnLst/>
              <a:rect l="l" t="t" r="r" b="b"/>
              <a:pathLst>
                <a:path w="609600" h="711200">
                  <a:moveTo>
                    <a:pt x="609600" y="0"/>
                  </a:moveTo>
                  <a:lnTo>
                    <a:pt x="0" y="354482"/>
                  </a:lnTo>
                  <a:lnTo>
                    <a:pt x="609600" y="711200"/>
                  </a:lnTo>
                  <a:lnTo>
                    <a:pt x="609600" y="0"/>
                  </a:lnTo>
                  <a:close/>
                </a:path>
              </a:pathLst>
            </a:custGeom>
            <a:solidFill>
              <a:srgbClr val="FAFAFD"/>
            </a:solidFill>
          </p:spPr>
          <p:txBody>
            <a:bodyPr wrap="square" lIns="0" tIns="0" rIns="0" bIns="0" rtlCol="0"/>
            <a:lstStyle/>
            <a:p>
              <a:endParaRPr/>
            </a:p>
          </p:txBody>
        </p:sp>
        <p:sp>
          <p:nvSpPr>
            <p:cNvPr id="13" name="object 13"/>
            <p:cNvSpPr/>
            <p:nvPr/>
          </p:nvSpPr>
          <p:spPr>
            <a:xfrm>
              <a:off x="10411183" y="1624725"/>
              <a:ext cx="609600" cy="711200"/>
            </a:xfrm>
            <a:custGeom>
              <a:avLst/>
              <a:gdLst/>
              <a:ahLst/>
              <a:cxnLst/>
              <a:rect l="l" t="t" r="r" b="b"/>
              <a:pathLst>
                <a:path w="609600" h="711200">
                  <a:moveTo>
                    <a:pt x="609600" y="0"/>
                  </a:moveTo>
                  <a:lnTo>
                    <a:pt x="0" y="354469"/>
                  </a:lnTo>
                  <a:lnTo>
                    <a:pt x="609600" y="711200"/>
                  </a:lnTo>
                  <a:lnTo>
                    <a:pt x="609600" y="0"/>
                  </a:lnTo>
                  <a:close/>
                </a:path>
              </a:pathLst>
            </a:custGeom>
            <a:solidFill>
              <a:srgbClr val="F8F8FC"/>
            </a:solidFill>
          </p:spPr>
          <p:txBody>
            <a:bodyPr wrap="square" lIns="0" tIns="0" rIns="0" bIns="0" rtlCol="0"/>
            <a:lstStyle/>
            <a:p>
              <a:endParaRPr/>
            </a:p>
          </p:txBody>
        </p:sp>
      </p:grpSp>
      <p:grpSp>
        <p:nvGrpSpPr>
          <p:cNvPr id="14" name="object 14"/>
          <p:cNvGrpSpPr/>
          <p:nvPr/>
        </p:nvGrpSpPr>
        <p:grpSpPr>
          <a:xfrm>
            <a:off x="4297679" y="76200"/>
            <a:ext cx="7891272" cy="5867399"/>
            <a:chOff x="4297679" y="0"/>
            <a:chExt cx="7891272" cy="6857999"/>
          </a:xfrm>
        </p:grpSpPr>
        <p:sp>
          <p:nvSpPr>
            <p:cNvPr id="15" name="object 15"/>
            <p:cNvSpPr/>
            <p:nvPr/>
          </p:nvSpPr>
          <p:spPr>
            <a:xfrm>
              <a:off x="10339137" y="0"/>
              <a:ext cx="21590" cy="12700"/>
            </a:xfrm>
            <a:custGeom>
              <a:avLst/>
              <a:gdLst/>
              <a:ahLst/>
              <a:cxnLst/>
              <a:rect l="l" t="t" r="r" b="b"/>
              <a:pathLst>
                <a:path w="21590" h="12700">
                  <a:moveTo>
                    <a:pt x="21247" y="0"/>
                  </a:moveTo>
                  <a:lnTo>
                    <a:pt x="0" y="0"/>
                  </a:lnTo>
                  <a:lnTo>
                    <a:pt x="21247" y="12700"/>
                  </a:lnTo>
                  <a:lnTo>
                    <a:pt x="21247" y="0"/>
                  </a:lnTo>
                  <a:close/>
                </a:path>
              </a:pathLst>
            </a:custGeom>
            <a:solidFill>
              <a:srgbClr val="FAFAFD"/>
            </a:solidFill>
          </p:spPr>
          <p:txBody>
            <a:bodyPr wrap="square" lIns="0" tIns="0" rIns="0" bIns="0" rtlCol="0"/>
            <a:lstStyle/>
            <a:p>
              <a:endParaRPr/>
            </a:p>
          </p:txBody>
        </p:sp>
        <p:sp>
          <p:nvSpPr>
            <p:cNvPr id="16" name="object 16"/>
            <p:cNvSpPr/>
            <p:nvPr/>
          </p:nvSpPr>
          <p:spPr>
            <a:xfrm>
              <a:off x="9763484" y="0"/>
              <a:ext cx="596900" cy="685800"/>
            </a:xfrm>
            <a:custGeom>
              <a:avLst/>
              <a:gdLst/>
              <a:ahLst/>
              <a:cxnLst/>
              <a:rect l="l" t="t" r="r" b="b"/>
              <a:pathLst>
                <a:path w="596900" h="685800">
                  <a:moveTo>
                    <a:pt x="596900" y="0"/>
                  </a:moveTo>
                  <a:lnTo>
                    <a:pt x="554113" y="0"/>
                  </a:lnTo>
                  <a:lnTo>
                    <a:pt x="0" y="329082"/>
                  </a:lnTo>
                  <a:lnTo>
                    <a:pt x="596900" y="685800"/>
                  </a:lnTo>
                  <a:lnTo>
                    <a:pt x="596900" y="0"/>
                  </a:lnTo>
                  <a:close/>
                </a:path>
              </a:pathLst>
            </a:custGeom>
            <a:solidFill>
              <a:srgbClr val="F8F8FC"/>
            </a:solidFill>
          </p:spPr>
          <p:txBody>
            <a:bodyPr wrap="square" lIns="0" tIns="0" rIns="0" bIns="0" rtlCol="0"/>
            <a:lstStyle/>
            <a:p>
              <a:endParaRPr/>
            </a:p>
          </p:txBody>
        </p:sp>
        <p:sp>
          <p:nvSpPr>
            <p:cNvPr id="17" name="object 17"/>
            <p:cNvSpPr/>
            <p:nvPr/>
          </p:nvSpPr>
          <p:spPr>
            <a:xfrm>
              <a:off x="9166583" y="329324"/>
              <a:ext cx="609600" cy="711200"/>
            </a:xfrm>
            <a:custGeom>
              <a:avLst/>
              <a:gdLst/>
              <a:ahLst/>
              <a:cxnLst/>
              <a:rect l="l" t="t" r="r" b="b"/>
              <a:pathLst>
                <a:path w="609600" h="711200">
                  <a:moveTo>
                    <a:pt x="609600" y="0"/>
                  </a:moveTo>
                  <a:lnTo>
                    <a:pt x="0" y="356717"/>
                  </a:lnTo>
                  <a:lnTo>
                    <a:pt x="609600" y="711200"/>
                  </a:lnTo>
                  <a:lnTo>
                    <a:pt x="609600" y="0"/>
                  </a:lnTo>
                  <a:close/>
                </a:path>
              </a:pathLst>
            </a:custGeom>
            <a:solidFill>
              <a:srgbClr val="DBDDEF"/>
            </a:solidFill>
          </p:spPr>
          <p:txBody>
            <a:bodyPr wrap="square" lIns="0" tIns="0" rIns="0" bIns="0" rtlCol="0"/>
            <a:lstStyle/>
            <a:p>
              <a:endParaRPr/>
            </a:p>
          </p:txBody>
        </p:sp>
        <p:sp>
          <p:nvSpPr>
            <p:cNvPr id="18" name="object 18"/>
            <p:cNvSpPr/>
            <p:nvPr/>
          </p:nvSpPr>
          <p:spPr>
            <a:xfrm>
              <a:off x="9166573" y="0"/>
              <a:ext cx="610235" cy="381000"/>
            </a:xfrm>
            <a:custGeom>
              <a:avLst/>
              <a:gdLst/>
              <a:ahLst/>
              <a:cxnLst/>
              <a:rect l="l" t="t" r="r" b="b"/>
              <a:pathLst>
                <a:path w="610234" h="381000">
                  <a:moveTo>
                    <a:pt x="609612" y="0"/>
                  </a:moveTo>
                  <a:lnTo>
                    <a:pt x="33896" y="0"/>
                  </a:lnTo>
                  <a:lnTo>
                    <a:pt x="0" y="20180"/>
                  </a:lnTo>
                  <a:lnTo>
                    <a:pt x="609612" y="381000"/>
                  </a:lnTo>
                  <a:lnTo>
                    <a:pt x="609612" y="0"/>
                  </a:lnTo>
                  <a:close/>
                </a:path>
              </a:pathLst>
            </a:custGeom>
            <a:solidFill>
              <a:srgbClr val="EAEBF5"/>
            </a:solidFill>
          </p:spPr>
          <p:txBody>
            <a:bodyPr wrap="square" lIns="0" tIns="0" rIns="0" bIns="0" rtlCol="0"/>
            <a:lstStyle/>
            <a:p>
              <a:endParaRPr/>
            </a:p>
          </p:txBody>
        </p:sp>
        <p:sp>
          <p:nvSpPr>
            <p:cNvPr id="19" name="object 19"/>
            <p:cNvSpPr/>
            <p:nvPr/>
          </p:nvSpPr>
          <p:spPr>
            <a:xfrm>
              <a:off x="9166583" y="989725"/>
              <a:ext cx="609600" cy="711200"/>
            </a:xfrm>
            <a:custGeom>
              <a:avLst/>
              <a:gdLst/>
              <a:ahLst/>
              <a:cxnLst/>
              <a:rect l="l" t="t" r="r" b="b"/>
              <a:pathLst>
                <a:path w="609600" h="711200">
                  <a:moveTo>
                    <a:pt x="609600" y="0"/>
                  </a:moveTo>
                  <a:lnTo>
                    <a:pt x="0" y="356717"/>
                  </a:lnTo>
                  <a:lnTo>
                    <a:pt x="609600" y="711200"/>
                  </a:lnTo>
                  <a:lnTo>
                    <a:pt x="609600" y="0"/>
                  </a:lnTo>
                  <a:close/>
                </a:path>
              </a:pathLst>
            </a:custGeom>
            <a:solidFill>
              <a:srgbClr val="F8F6FC"/>
            </a:solidFill>
          </p:spPr>
          <p:txBody>
            <a:bodyPr wrap="square" lIns="0" tIns="0" rIns="0" bIns="0" rtlCol="0"/>
            <a:lstStyle/>
            <a:p>
              <a:endParaRPr/>
            </a:p>
          </p:txBody>
        </p:sp>
        <p:sp>
          <p:nvSpPr>
            <p:cNvPr id="20" name="object 20"/>
            <p:cNvSpPr/>
            <p:nvPr/>
          </p:nvSpPr>
          <p:spPr>
            <a:xfrm>
              <a:off x="8556978" y="0"/>
              <a:ext cx="609600" cy="622300"/>
            </a:xfrm>
            <a:custGeom>
              <a:avLst/>
              <a:gdLst/>
              <a:ahLst/>
              <a:cxnLst/>
              <a:rect l="l" t="t" r="r" b="b"/>
              <a:pathLst>
                <a:path w="609600" h="622300">
                  <a:moveTo>
                    <a:pt x="609600" y="0"/>
                  </a:moveTo>
                  <a:lnTo>
                    <a:pt x="456717" y="0"/>
                  </a:lnTo>
                  <a:lnTo>
                    <a:pt x="0" y="265569"/>
                  </a:lnTo>
                  <a:lnTo>
                    <a:pt x="609600" y="622300"/>
                  </a:lnTo>
                  <a:lnTo>
                    <a:pt x="609600" y="0"/>
                  </a:lnTo>
                  <a:close/>
                </a:path>
              </a:pathLst>
            </a:custGeom>
            <a:solidFill>
              <a:srgbClr val="ECEAF6"/>
            </a:solidFill>
          </p:spPr>
          <p:txBody>
            <a:bodyPr wrap="square" lIns="0" tIns="0" rIns="0" bIns="0" rtlCol="0"/>
            <a:lstStyle/>
            <a:p>
              <a:endParaRPr/>
            </a:p>
          </p:txBody>
        </p:sp>
        <p:sp>
          <p:nvSpPr>
            <p:cNvPr id="21" name="object 21"/>
            <p:cNvSpPr/>
            <p:nvPr/>
          </p:nvSpPr>
          <p:spPr>
            <a:xfrm>
              <a:off x="8556983" y="570624"/>
              <a:ext cx="609600" cy="711200"/>
            </a:xfrm>
            <a:custGeom>
              <a:avLst/>
              <a:gdLst/>
              <a:ahLst/>
              <a:cxnLst/>
              <a:rect l="l" t="t" r="r" b="b"/>
              <a:pathLst>
                <a:path w="609600" h="711200">
                  <a:moveTo>
                    <a:pt x="609600" y="0"/>
                  </a:moveTo>
                  <a:lnTo>
                    <a:pt x="0" y="354482"/>
                  </a:lnTo>
                  <a:lnTo>
                    <a:pt x="609600" y="711200"/>
                  </a:lnTo>
                  <a:lnTo>
                    <a:pt x="609600" y="0"/>
                  </a:lnTo>
                  <a:close/>
                </a:path>
              </a:pathLst>
            </a:custGeom>
            <a:solidFill>
              <a:srgbClr val="FAFAFD"/>
            </a:solidFill>
          </p:spPr>
          <p:txBody>
            <a:bodyPr wrap="square" lIns="0" tIns="0" rIns="0" bIns="0" rtlCol="0"/>
            <a:lstStyle/>
            <a:p>
              <a:endParaRPr/>
            </a:p>
          </p:txBody>
        </p:sp>
        <p:sp>
          <p:nvSpPr>
            <p:cNvPr id="22" name="object 22"/>
            <p:cNvSpPr/>
            <p:nvPr/>
          </p:nvSpPr>
          <p:spPr>
            <a:xfrm>
              <a:off x="8556983" y="1231025"/>
              <a:ext cx="609600" cy="711200"/>
            </a:xfrm>
            <a:custGeom>
              <a:avLst/>
              <a:gdLst/>
              <a:ahLst/>
              <a:cxnLst/>
              <a:rect l="l" t="t" r="r" b="b"/>
              <a:pathLst>
                <a:path w="609600" h="711200">
                  <a:moveTo>
                    <a:pt x="609600" y="0"/>
                  </a:moveTo>
                  <a:lnTo>
                    <a:pt x="0" y="354469"/>
                  </a:lnTo>
                  <a:lnTo>
                    <a:pt x="609600" y="711200"/>
                  </a:lnTo>
                  <a:lnTo>
                    <a:pt x="609600" y="0"/>
                  </a:lnTo>
                  <a:close/>
                </a:path>
              </a:pathLst>
            </a:custGeom>
            <a:solidFill>
              <a:srgbClr val="F8F8FC"/>
            </a:solidFill>
          </p:spPr>
          <p:txBody>
            <a:bodyPr wrap="square" lIns="0" tIns="0" rIns="0" bIns="0" rtlCol="0"/>
            <a:lstStyle/>
            <a:p>
              <a:endParaRPr/>
            </a:p>
          </p:txBody>
        </p:sp>
        <p:sp>
          <p:nvSpPr>
            <p:cNvPr id="23" name="object 23"/>
            <p:cNvSpPr/>
            <p:nvPr/>
          </p:nvSpPr>
          <p:spPr>
            <a:xfrm>
              <a:off x="8101231" y="0"/>
              <a:ext cx="455930" cy="266700"/>
            </a:xfrm>
            <a:custGeom>
              <a:avLst/>
              <a:gdLst/>
              <a:ahLst/>
              <a:cxnLst/>
              <a:rect l="l" t="t" r="r" b="b"/>
              <a:pathLst>
                <a:path w="455929" h="266700">
                  <a:moveTo>
                    <a:pt x="455750" y="0"/>
                  </a:moveTo>
                  <a:lnTo>
                    <a:pt x="0" y="0"/>
                  </a:lnTo>
                  <a:lnTo>
                    <a:pt x="455750" y="266700"/>
                  </a:lnTo>
                  <a:lnTo>
                    <a:pt x="455750" y="0"/>
                  </a:lnTo>
                  <a:close/>
                </a:path>
              </a:pathLst>
            </a:custGeom>
            <a:solidFill>
              <a:srgbClr val="F2F1FA"/>
            </a:solidFill>
          </p:spPr>
          <p:txBody>
            <a:bodyPr wrap="square" lIns="0" tIns="0" rIns="0" bIns="0" rtlCol="0"/>
            <a:lstStyle/>
            <a:p>
              <a:endParaRPr/>
            </a:p>
          </p:txBody>
        </p:sp>
        <p:sp>
          <p:nvSpPr>
            <p:cNvPr id="24" name="object 24"/>
            <p:cNvSpPr/>
            <p:nvPr/>
          </p:nvSpPr>
          <p:spPr>
            <a:xfrm>
              <a:off x="7947384" y="215024"/>
              <a:ext cx="609600" cy="711200"/>
            </a:xfrm>
            <a:custGeom>
              <a:avLst/>
              <a:gdLst/>
              <a:ahLst/>
              <a:cxnLst/>
              <a:rect l="l" t="t" r="r" b="b"/>
              <a:pathLst>
                <a:path w="609600" h="711200">
                  <a:moveTo>
                    <a:pt x="609598" y="0"/>
                  </a:moveTo>
                  <a:lnTo>
                    <a:pt x="0" y="354482"/>
                  </a:lnTo>
                  <a:lnTo>
                    <a:pt x="609598" y="711200"/>
                  </a:lnTo>
                  <a:lnTo>
                    <a:pt x="609598" y="0"/>
                  </a:lnTo>
                  <a:close/>
                </a:path>
              </a:pathLst>
            </a:custGeom>
            <a:solidFill>
              <a:srgbClr val="ECEAF6"/>
            </a:solidFill>
          </p:spPr>
          <p:txBody>
            <a:bodyPr wrap="square" lIns="0" tIns="0" rIns="0" bIns="0" rtlCol="0"/>
            <a:lstStyle/>
            <a:p>
              <a:endParaRPr/>
            </a:p>
          </p:txBody>
        </p:sp>
        <p:sp>
          <p:nvSpPr>
            <p:cNvPr id="25" name="object 25"/>
            <p:cNvSpPr/>
            <p:nvPr/>
          </p:nvSpPr>
          <p:spPr>
            <a:xfrm>
              <a:off x="7947384" y="875425"/>
              <a:ext cx="609600" cy="711200"/>
            </a:xfrm>
            <a:custGeom>
              <a:avLst/>
              <a:gdLst/>
              <a:ahLst/>
              <a:cxnLst/>
              <a:rect l="l" t="t" r="r" b="b"/>
              <a:pathLst>
                <a:path w="609600" h="711200">
                  <a:moveTo>
                    <a:pt x="609598" y="0"/>
                  </a:moveTo>
                  <a:lnTo>
                    <a:pt x="0" y="354482"/>
                  </a:lnTo>
                  <a:lnTo>
                    <a:pt x="609598" y="711200"/>
                  </a:lnTo>
                  <a:lnTo>
                    <a:pt x="609598" y="0"/>
                  </a:lnTo>
                  <a:close/>
                </a:path>
              </a:pathLst>
            </a:custGeom>
            <a:solidFill>
              <a:srgbClr val="FAFAFD"/>
            </a:solidFill>
          </p:spPr>
          <p:txBody>
            <a:bodyPr wrap="square" lIns="0" tIns="0" rIns="0" bIns="0" rtlCol="0"/>
            <a:lstStyle/>
            <a:p>
              <a:endParaRPr/>
            </a:p>
          </p:txBody>
        </p:sp>
        <p:sp>
          <p:nvSpPr>
            <p:cNvPr id="26" name="object 26"/>
            <p:cNvSpPr/>
            <p:nvPr/>
          </p:nvSpPr>
          <p:spPr>
            <a:xfrm>
              <a:off x="7947384" y="1535825"/>
              <a:ext cx="609600" cy="711200"/>
            </a:xfrm>
            <a:custGeom>
              <a:avLst/>
              <a:gdLst/>
              <a:ahLst/>
              <a:cxnLst/>
              <a:rect l="l" t="t" r="r" b="b"/>
              <a:pathLst>
                <a:path w="609600" h="711200">
                  <a:moveTo>
                    <a:pt x="609598" y="0"/>
                  </a:moveTo>
                  <a:lnTo>
                    <a:pt x="0" y="354469"/>
                  </a:lnTo>
                  <a:lnTo>
                    <a:pt x="609598" y="711200"/>
                  </a:lnTo>
                  <a:lnTo>
                    <a:pt x="609598" y="0"/>
                  </a:lnTo>
                  <a:close/>
                </a:path>
              </a:pathLst>
            </a:custGeom>
            <a:solidFill>
              <a:srgbClr val="F8F8FC"/>
            </a:solidFill>
          </p:spPr>
          <p:txBody>
            <a:bodyPr wrap="square" lIns="0" tIns="0" rIns="0" bIns="0" rtlCol="0"/>
            <a:lstStyle/>
            <a:p>
              <a:endParaRPr/>
            </a:p>
          </p:txBody>
        </p:sp>
        <p:pic>
          <p:nvPicPr>
            <p:cNvPr id="27" name="object 27"/>
            <p:cNvPicPr/>
            <p:nvPr/>
          </p:nvPicPr>
          <p:blipFill>
            <a:blip r:embed="rId2" cstate="print"/>
            <a:stretch>
              <a:fillRect/>
            </a:stretch>
          </p:blipFill>
          <p:spPr>
            <a:xfrm>
              <a:off x="4297679" y="33527"/>
              <a:ext cx="7891272" cy="6824472"/>
            </a:xfrm>
            <a:prstGeom prst="rect">
              <a:avLst/>
            </a:prstGeom>
          </p:spPr>
        </p:pic>
      </p:grpSp>
      <p:sp>
        <p:nvSpPr>
          <p:cNvPr id="29" name="object 29"/>
          <p:cNvSpPr txBox="1">
            <a:spLocks noGrp="1"/>
          </p:cNvSpPr>
          <p:nvPr>
            <p:ph type="title"/>
          </p:nvPr>
        </p:nvSpPr>
        <p:spPr>
          <a:xfrm>
            <a:off x="263755" y="1731379"/>
            <a:ext cx="2539340" cy="566822"/>
          </a:xfrm>
          <a:prstGeom prst="rect">
            <a:avLst/>
          </a:prstGeom>
        </p:spPr>
        <p:txBody>
          <a:bodyPr vert="horz" wrap="square" lIns="0" tIns="12700" rIns="0" bIns="0" rtlCol="0">
            <a:spAutoFit/>
          </a:bodyPr>
          <a:lstStyle/>
          <a:p>
            <a:pPr marL="12700">
              <a:lnSpc>
                <a:spcPct val="100000"/>
              </a:lnSpc>
              <a:spcBef>
                <a:spcPts val="100"/>
              </a:spcBef>
            </a:pPr>
            <a:r>
              <a:rPr lang="en-US" sz="3600" b="1" spc="-5" dirty="0"/>
              <a:t>Results :</a:t>
            </a:r>
            <a:endParaRPr sz="3600" dirty="0">
              <a:latin typeface="Calibri"/>
              <a:cs typeface="Calibri"/>
            </a:endParaRPr>
          </a:p>
        </p:txBody>
      </p:sp>
      <p:sp>
        <p:nvSpPr>
          <p:cNvPr id="31" name="object 31"/>
          <p:cNvSpPr txBox="1">
            <a:spLocks noGrp="1"/>
          </p:cNvSpPr>
          <p:nvPr>
            <p:ph type="sldNum" sz="quarter" idx="7"/>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dirty="0"/>
              <a:t>11</a:t>
            </a:fld>
            <a:endParaRPr dirty="0"/>
          </a:p>
        </p:txBody>
      </p:sp>
      <p:sp>
        <p:nvSpPr>
          <p:cNvPr id="30" name="object 30"/>
          <p:cNvSpPr txBox="1"/>
          <p:nvPr/>
        </p:nvSpPr>
        <p:spPr>
          <a:xfrm>
            <a:off x="95439" y="3733800"/>
            <a:ext cx="3317645" cy="1114729"/>
          </a:xfrm>
          <a:prstGeom prst="rect">
            <a:avLst/>
          </a:prstGeom>
        </p:spPr>
        <p:txBody>
          <a:bodyPr vert="horz" wrap="square" lIns="0" tIns="12700" rIns="0" bIns="0" rtlCol="0">
            <a:spAutoFit/>
          </a:bodyPr>
          <a:lstStyle/>
          <a:p>
            <a:pPr marL="20955" marR="5080" indent="-8890" algn="ctr">
              <a:lnSpc>
                <a:spcPts val="2090"/>
              </a:lnSpc>
            </a:pPr>
            <a:r>
              <a:rPr lang="en-US" sz="2800" dirty="0">
                <a:solidFill>
                  <a:srgbClr val="002060"/>
                </a:solidFill>
              </a:rPr>
              <a:t>How many cars that has 4 engine cylinders and cars that has 6 engine cylinders?</a:t>
            </a:r>
            <a:endParaRPr sz="2800" dirty="0">
              <a:solidFill>
                <a:srgbClr val="002060"/>
              </a:solidFill>
              <a:latin typeface="Arial MT"/>
              <a:cs typeface="Arial MT"/>
            </a:endParaRPr>
          </a:p>
        </p:txBody>
      </p:sp>
      <p:pic>
        <p:nvPicPr>
          <p:cNvPr id="32" name="صورة 31">
            <a:extLst>
              <a:ext uri="{FF2B5EF4-FFF2-40B4-BE49-F238E27FC236}">
                <a16:creationId xmlns:a16="http://schemas.microsoft.com/office/drawing/2014/main" id="{81059B21-E5B6-4A45-8C9B-30AE0FB2F5BB}"/>
              </a:ext>
            </a:extLst>
          </p:cNvPr>
          <p:cNvPicPr>
            <a:picLocks noChangeAspect="1"/>
          </p:cNvPicPr>
          <p:nvPr/>
        </p:nvPicPr>
        <p:blipFill rotWithShape="1">
          <a:blip r:embed="rId3">
            <a:extLst>
              <a:ext uri="{28A0092B-C50C-407E-A947-70E740481C1C}">
                <a14:useLocalDpi xmlns:a14="http://schemas.microsoft.com/office/drawing/2010/main" val="0"/>
              </a:ext>
            </a:extLst>
          </a:blip>
          <a:srcRect l="8965" t="7039" r="8569"/>
          <a:stretch/>
        </p:blipFill>
        <p:spPr>
          <a:xfrm>
            <a:off x="3412688" y="-1454"/>
            <a:ext cx="8779312" cy="6859454"/>
          </a:xfrm>
          <a:prstGeom prst="rect">
            <a:avLst/>
          </a:prstGeom>
        </p:spPr>
      </p:pic>
    </p:spTree>
    <p:extLst>
      <p:ext uri="{BB962C8B-B14F-4D97-AF65-F5344CB8AC3E}">
        <p14:creationId xmlns:p14="http://schemas.microsoft.com/office/powerpoint/2010/main" val="3728179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42273" y="463574"/>
            <a:ext cx="2038926" cy="714867"/>
          </a:xfrm>
          <a:prstGeom prst="rect">
            <a:avLst/>
          </a:prstGeom>
        </p:spPr>
      </p:pic>
      <p:grpSp>
        <p:nvGrpSpPr>
          <p:cNvPr id="3" name="object 3"/>
          <p:cNvGrpSpPr/>
          <p:nvPr/>
        </p:nvGrpSpPr>
        <p:grpSpPr>
          <a:xfrm>
            <a:off x="3969001" y="0"/>
            <a:ext cx="8219949" cy="6857999"/>
            <a:chOff x="3969001" y="0"/>
            <a:chExt cx="8219949" cy="6857999"/>
          </a:xfrm>
        </p:grpSpPr>
        <p:pic>
          <p:nvPicPr>
            <p:cNvPr id="4" name="object 4"/>
            <p:cNvPicPr/>
            <p:nvPr/>
          </p:nvPicPr>
          <p:blipFill>
            <a:blip r:embed="rId3" cstate="print"/>
            <a:stretch>
              <a:fillRect/>
            </a:stretch>
          </p:blipFill>
          <p:spPr>
            <a:xfrm>
              <a:off x="5279135" y="0"/>
              <a:ext cx="6909815" cy="6857999"/>
            </a:xfrm>
            <a:prstGeom prst="rect">
              <a:avLst/>
            </a:prstGeom>
          </p:spPr>
        </p:pic>
        <p:sp>
          <p:nvSpPr>
            <p:cNvPr id="5" name="object 5"/>
            <p:cNvSpPr/>
            <p:nvPr/>
          </p:nvSpPr>
          <p:spPr>
            <a:xfrm>
              <a:off x="3969001" y="1887850"/>
              <a:ext cx="3563717" cy="1146168"/>
            </a:xfrm>
            <a:custGeom>
              <a:avLst/>
              <a:gdLst/>
              <a:ahLst/>
              <a:cxnLst/>
              <a:rect l="l" t="t" r="r" b="b"/>
              <a:pathLst>
                <a:path w="1992629" h="576580">
                  <a:moveTo>
                    <a:pt x="1927887" y="0"/>
                  </a:moveTo>
                  <a:lnTo>
                    <a:pt x="64264" y="0"/>
                  </a:lnTo>
                  <a:lnTo>
                    <a:pt x="39249" y="5050"/>
                  </a:lnTo>
                  <a:lnTo>
                    <a:pt x="18822" y="18823"/>
                  </a:lnTo>
                  <a:lnTo>
                    <a:pt x="5050" y="39250"/>
                  </a:lnTo>
                  <a:lnTo>
                    <a:pt x="0" y="64265"/>
                  </a:lnTo>
                  <a:lnTo>
                    <a:pt x="0" y="511798"/>
                  </a:lnTo>
                  <a:lnTo>
                    <a:pt x="5050" y="536813"/>
                  </a:lnTo>
                  <a:lnTo>
                    <a:pt x="18822" y="557241"/>
                  </a:lnTo>
                  <a:lnTo>
                    <a:pt x="39249" y="571014"/>
                  </a:lnTo>
                  <a:lnTo>
                    <a:pt x="64264" y="576064"/>
                  </a:lnTo>
                  <a:lnTo>
                    <a:pt x="1927887" y="576064"/>
                  </a:lnTo>
                  <a:lnTo>
                    <a:pt x="1952902" y="571014"/>
                  </a:lnTo>
                  <a:lnTo>
                    <a:pt x="1973330" y="557241"/>
                  </a:lnTo>
                  <a:lnTo>
                    <a:pt x="1987103" y="536813"/>
                  </a:lnTo>
                  <a:lnTo>
                    <a:pt x="1992153" y="511798"/>
                  </a:lnTo>
                  <a:lnTo>
                    <a:pt x="1992153" y="64265"/>
                  </a:lnTo>
                  <a:lnTo>
                    <a:pt x="1987103" y="39250"/>
                  </a:lnTo>
                  <a:lnTo>
                    <a:pt x="1973330" y="18823"/>
                  </a:lnTo>
                  <a:lnTo>
                    <a:pt x="1952902" y="5050"/>
                  </a:lnTo>
                  <a:lnTo>
                    <a:pt x="1927887" y="0"/>
                  </a:lnTo>
                  <a:close/>
                </a:path>
              </a:pathLst>
            </a:custGeom>
            <a:solidFill>
              <a:srgbClr val="273370"/>
            </a:solidFill>
          </p:spPr>
          <p:txBody>
            <a:bodyPr wrap="square" lIns="0" tIns="0" rIns="0" bIns="0" rtlCol="0"/>
            <a:lstStyle/>
            <a:p>
              <a:endParaRPr/>
            </a:p>
          </p:txBody>
        </p:sp>
        <p:sp>
          <p:nvSpPr>
            <p:cNvPr id="6" name="object 6"/>
            <p:cNvSpPr/>
            <p:nvPr/>
          </p:nvSpPr>
          <p:spPr>
            <a:xfrm>
              <a:off x="7170545" y="3673589"/>
              <a:ext cx="3563717" cy="1725006"/>
            </a:xfrm>
            <a:custGeom>
              <a:avLst/>
              <a:gdLst/>
              <a:ahLst/>
              <a:cxnLst/>
              <a:rect l="l" t="t" r="r" b="b"/>
              <a:pathLst>
                <a:path w="1992629" h="1209675">
                  <a:moveTo>
                    <a:pt x="1965171" y="0"/>
                  </a:moveTo>
                  <a:lnTo>
                    <a:pt x="26982" y="0"/>
                  </a:lnTo>
                  <a:lnTo>
                    <a:pt x="16479" y="2120"/>
                  </a:lnTo>
                  <a:lnTo>
                    <a:pt x="7902" y="7902"/>
                  </a:lnTo>
                  <a:lnTo>
                    <a:pt x="2120" y="16479"/>
                  </a:lnTo>
                  <a:lnTo>
                    <a:pt x="0" y="26982"/>
                  </a:lnTo>
                  <a:lnTo>
                    <a:pt x="0" y="1182493"/>
                  </a:lnTo>
                  <a:lnTo>
                    <a:pt x="2120" y="1192996"/>
                  </a:lnTo>
                  <a:lnTo>
                    <a:pt x="7902" y="1201572"/>
                  </a:lnTo>
                  <a:lnTo>
                    <a:pt x="16479" y="1207355"/>
                  </a:lnTo>
                  <a:lnTo>
                    <a:pt x="26982" y="1209475"/>
                  </a:lnTo>
                  <a:lnTo>
                    <a:pt x="1965171" y="1209475"/>
                  </a:lnTo>
                  <a:lnTo>
                    <a:pt x="1975674" y="1207355"/>
                  </a:lnTo>
                  <a:lnTo>
                    <a:pt x="1984250" y="1201572"/>
                  </a:lnTo>
                  <a:lnTo>
                    <a:pt x="1990033" y="1192996"/>
                  </a:lnTo>
                  <a:lnTo>
                    <a:pt x="1992153" y="1182493"/>
                  </a:lnTo>
                  <a:lnTo>
                    <a:pt x="1992153" y="26982"/>
                  </a:lnTo>
                  <a:lnTo>
                    <a:pt x="1990033" y="16479"/>
                  </a:lnTo>
                  <a:lnTo>
                    <a:pt x="1984250" y="7902"/>
                  </a:lnTo>
                  <a:lnTo>
                    <a:pt x="1975674" y="2120"/>
                  </a:lnTo>
                  <a:lnTo>
                    <a:pt x="1965171" y="0"/>
                  </a:lnTo>
                  <a:close/>
                </a:path>
              </a:pathLst>
            </a:custGeom>
            <a:solidFill>
              <a:srgbClr val="F2F2F2"/>
            </a:solidFill>
          </p:spPr>
          <p:txBody>
            <a:bodyPr wrap="square" lIns="0" tIns="0" rIns="0" bIns="0" rtlCol="0"/>
            <a:lstStyle/>
            <a:p>
              <a:endParaRPr/>
            </a:p>
          </p:txBody>
        </p:sp>
      </p:grpSp>
      <p:grpSp>
        <p:nvGrpSpPr>
          <p:cNvPr id="7" name="object 7"/>
          <p:cNvGrpSpPr/>
          <p:nvPr/>
        </p:nvGrpSpPr>
        <p:grpSpPr>
          <a:xfrm>
            <a:off x="918904" y="3033509"/>
            <a:ext cx="8096572" cy="2301064"/>
            <a:chOff x="918904" y="3033509"/>
            <a:chExt cx="8096572" cy="2301064"/>
          </a:xfrm>
        </p:grpSpPr>
        <p:sp>
          <p:nvSpPr>
            <p:cNvPr id="8" name="object 8"/>
            <p:cNvSpPr/>
            <p:nvPr/>
          </p:nvSpPr>
          <p:spPr>
            <a:xfrm>
              <a:off x="918904" y="3663134"/>
              <a:ext cx="3563717" cy="1671439"/>
            </a:xfrm>
            <a:custGeom>
              <a:avLst/>
              <a:gdLst/>
              <a:ahLst/>
              <a:cxnLst/>
              <a:rect l="l" t="t" r="r" b="b"/>
              <a:pathLst>
                <a:path w="1992629" h="1209675">
                  <a:moveTo>
                    <a:pt x="1965171" y="0"/>
                  </a:moveTo>
                  <a:lnTo>
                    <a:pt x="26982" y="0"/>
                  </a:lnTo>
                  <a:lnTo>
                    <a:pt x="16479" y="2120"/>
                  </a:lnTo>
                  <a:lnTo>
                    <a:pt x="7902" y="7902"/>
                  </a:lnTo>
                  <a:lnTo>
                    <a:pt x="2120" y="16479"/>
                  </a:lnTo>
                  <a:lnTo>
                    <a:pt x="0" y="26982"/>
                  </a:lnTo>
                  <a:lnTo>
                    <a:pt x="0" y="1182493"/>
                  </a:lnTo>
                  <a:lnTo>
                    <a:pt x="2120" y="1192996"/>
                  </a:lnTo>
                  <a:lnTo>
                    <a:pt x="7902" y="1201572"/>
                  </a:lnTo>
                  <a:lnTo>
                    <a:pt x="16479" y="1207355"/>
                  </a:lnTo>
                  <a:lnTo>
                    <a:pt x="26982" y="1209475"/>
                  </a:lnTo>
                  <a:lnTo>
                    <a:pt x="1965171" y="1209475"/>
                  </a:lnTo>
                  <a:lnTo>
                    <a:pt x="1975674" y="1207355"/>
                  </a:lnTo>
                  <a:lnTo>
                    <a:pt x="1984250" y="1201572"/>
                  </a:lnTo>
                  <a:lnTo>
                    <a:pt x="1990033" y="1192996"/>
                  </a:lnTo>
                  <a:lnTo>
                    <a:pt x="1992153" y="1182493"/>
                  </a:lnTo>
                  <a:lnTo>
                    <a:pt x="1992153" y="26982"/>
                  </a:lnTo>
                  <a:lnTo>
                    <a:pt x="1990033" y="16479"/>
                  </a:lnTo>
                  <a:lnTo>
                    <a:pt x="1984250" y="7902"/>
                  </a:lnTo>
                  <a:lnTo>
                    <a:pt x="1975674" y="2120"/>
                  </a:lnTo>
                  <a:lnTo>
                    <a:pt x="1965171" y="0"/>
                  </a:lnTo>
                  <a:close/>
                </a:path>
              </a:pathLst>
            </a:custGeom>
            <a:solidFill>
              <a:srgbClr val="F2F2F2"/>
            </a:solidFill>
          </p:spPr>
          <p:txBody>
            <a:bodyPr wrap="square" lIns="0" tIns="0" rIns="0" bIns="0" rtlCol="0"/>
            <a:lstStyle/>
            <a:p>
              <a:endParaRPr/>
            </a:p>
          </p:txBody>
        </p:sp>
        <p:sp>
          <p:nvSpPr>
            <p:cNvPr id="9" name="object 9"/>
            <p:cNvSpPr/>
            <p:nvPr/>
          </p:nvSpPr>
          <p:spPr>
            <a:xfrm>
              <a:off x="2611501" y="3033509"/>
              <a:ext cx="6403975" cy="640080"/>
            </a:xfrm>
            <a:custGeom>
              <a:avLst/>
              <a:gdLst/>
              <a:ahLst/>
              <a:cxnLst/>
              <a:rect l="l" t="t" r="r" b="b"/>
              <a:pathLst>
                <a:path w="6403975" h="640079">
                  <a:moveTo>
                    <a:pt x="6403721" y="576059"/>
                  </a:moveTo>
                  <a:lnTo>
                    <a:pt x="6398730" y="551345"/>
                  </a:lnTo>
                  <a:lnTo>
                    <a:pt x="6385115" y="531164"/>
                  </a:lnTo>
                  <a:lnTo>
                    <a:pt x="6364935" y="517550"/>
                  </a:lnTo>
                  <a:lnTo>
                    <a:pt x="6344983" y="513524"/>
                  </a:lnTo>
                  <a:lnTo>
                    <a:pt x="6344983" y="512559"/>
                  </a:lnTo>
                  <a:lnTo>
                    <a:pt x="6344983" y="292798"/>
                  </a:lnTo>
                  <a:lnTo>
                    <a:pt x="6344983" y="285407"/>
                  </a:lnTo>
                  <a:lnTo>
                    <a:pt x="6342850" y="283273"/>
                  </a:lnTo>
                  <a:lnTo>
                    <a:pt x="3207613" y="283273"/>
                  </a:lnTo>
                  <a:lnTo>
                    <a:pt x="3207613" y="0"/>
                  </a:lnTo>
                  <a:lnTo>
                    <a:pt x="3198088" y="0"/>
                  </a:lnTo>
                  <a:lnTo>
                    <a:pt x="3198088" y="283273"/>
                  </a:lnTo>
                  <a:lnTo>
                    <a:pt x="60871" y="283273"/>
                  </a:lnTo>
                  <a:lnTo>
                    <a:pt x="58737" y="285407"/>
                  </a:lnTo>
                  <a:lnTo>
                    <a:pt x="58737" y="513524"/>
                  </a:lnTo>
                  <a:lnTo>
                    <a:pt x="38785" y="517550"/>
                  </a:lnTo>
                  <a:lnTo>
                    <a:pt x="18605" y="531164"/>
                  </a:lnTo>
                  <a:lnTo>
                    <a:pt x="4991" y="551345"/>
                  </a:lnTo>
                  <a:lnTo>
                    <a:pt x="0" y="576059"/>
                  </a:lnTo>
                  <a:lnTo>
                    <a:pt x="4991" y="600786"/>
                  </a:lnTo>
                  <a:lnTo>
                    <a:pt x="18605" y="620966"/>
                  </a:lnTo>
                  <a:lnTo>
                    <a:pt x="38785" y="634568"/>
                  </a:lnTo>
                  <a:lnTo>
                    <a:pt x="63500" y="639559"/>
                  </a:lnTo>
                  <a:lnTo>
                    <a:pt x="88226" y="634568"/>
                  </a:lnTo>
                  <a:lnTo>
                    <a:pt x="108407" y="620966"/>
                  </a:lnTo>
                  <a:lnTo>
                    <a:pt x="122008" y="600786"/>
                  </a:lnTo>
                  <a:lnTo>
                    <a:pt x="127000" y="576059"/>
                  </a:lnTo>
                  <a:lnTo>
                    <a:pt x="122008" y="551345"/>
                  </a:lnTo>
                  <a:lnTo>
                    <a:pt x="108407" y="531164"/>
                  </a:lnTo>
                  <a:lnTo>
                    <a:pt x="88226" y="517550"/>
                  </a:lnTo>
                  <a:lnTo>
                    <a:pt x="68262" y="513524"/>
                  </a:lnTo>
                  <a:lnTo>
                    <a:pt x="68262" y="512559"/>
                  </a:lnTo>
                  <a:lnTo>
                    <a:pt x="68262" y="292798"/>
                  </a:lnTo>
                  <a:lnTo>
                    <a:pt x="3200222" y="292798"/>
                  </a:lnTo>
                  <a:lnTo>
                    <a:pt x="3205480" y="292798"/>
                  </a:lnTo>
                  <a:lnTo>
                    <a:pt x="6335458" y="292798"/>
                  </a:lnTo>
                  <a:lnTo>
                    <a:pt x="6335458" y="513524"/>
                  </a:lnTo>
                  <a:lnTo>
                    <a:pt x="6315494" y="517550"/>
                  </a:lnTo>
                  <a:lnTo>
                    <a:pt x="6295314" y="531164"/>
                  </a:lnTo>
                  <a:lnTo>
                    <a:pt x="6281712" y="551345"/>
                  </a:lnTo>
                  <a:lnTo>
                    <a:pt x="6276721" y="576059"/>
                  </a:lnTo>
                  <a:lnTo>
                    <a:pt x="6281712" y="600786"/>
                  </a:lnTo>
                  <a:lnTo>
                    <a:pt x="6295314" y="620966"/>
                  </a:lnTo>
                  <a:lnTo>
                    <a:pt x="6315494" y="634568"/>
                  </a:lnTo>
                  <a:lnTo>
                    <a:pt x="6340221" y="639559"/>
                  </a:lnTo>
                  <a:lnTo>
                    <a:pt x="6364935" y="634568"/>
                  </a:lnTo>
                  <a:lnTo>
                    <a:pt x="6385115" y="620966"/>
                  </a:lnTo>
                  <a:lnTo>
                    <a:pt x="6398730" y="600786"/>
                  </a:lnTo>
                  <a:lnTo>
                    <a:pt x="6403721" y="576059"/>
                  </a:lnTo>
                  <a:close/>
                </a:path>
              </a:pathLst>
            </a:custGeom>
            <a:solidFill>
              <a:srgbClr val="273370"/>
            </a:solidFill>
          </p:spPr>
          <p:txBody>
            <a:bodyPr wrap="square" lIns="0" tIns="0" rIns="0" bIns="0" rtlCol="0"/>
            <a:lstStyle/>
            <a:p>
              <a:endParaRPr/>
            </a:p>
          </p:txBody>
        </p:sp>
      </p:grpSp>
      <p:sp>
        <p:nvSpPr>
          <p:cNvPr id="10" name="object 10"/>
          <p:cNvSpPr txBox="1"/>
          <p:nvPr/>
        </p:nvSpPr>
        <p:spPr>
          <a:xfrm>
            <a:off x="4114800" y="2100463"/>
            <a:ext cx="2588248" cy="566822"/>
          </a:xfrm>
          <a:prstGeom prst="rect">
            <a:avLst/>
          </a:prstGeom>
        </p:spPr>
        <p:txBody>
          <a:bodyPr vert="horz" wrap="square" lIns="0" tIns="12700" rIns="0" bIns="0" rtlCol="0">
            <a:spAutoFit/>
          </a:bodyPr>
          <a:lstStyle/>
          <a:p>
            <a:pPr marL="12700">
              <a:lnSpc>
                <a:spcPct val="100000"/>
              </a:lnSpc>
              <a:spcBef>
                <a:spcPts val="100"/>
              </a:spcBef>
            </a:pPr>
            <a:r>
              <a:rPr sz="3600" b="1" spc="-10" dirty="0">
                <a:solidFill>
                  <a:srgbClr val="FFFFFF"/>
                </a:solidFill>
                <a:latin typeface="Calibri"/>
                <a:cs typeface="Calibri"/>
              </a:rPr>
              <a:t>Challenges</a:t>
            </a:r>
            <a:endParaRPr sz="1800" dirty="0">
              <a:latin typeface="Calibri"/>
              <a:cs typeface="Calibri"/>
            </a:endParaRPr>
          </a:p>
        </p:txBody>
      </p:sp>
      <p:sp>
        <p:nvSpPr>
          <p:cNvPr id="11" name="object 11"/>
          <p:cNvSpPr txBox="1"/>
          <p:nvPr/>
        </p:nvSpPr>
        <p:spPr>
          <a:xfrm>
            <a:off x="1154711" y="4179677"/>
            <a:ext cx="3157430" cy="505267"/>
          </a:xfrm>
          <a:prstGeom prst="rect">
            <a:avLst/>
          </a:prstGeom>
        </p:spPr>
        <p:txBody>
          <a:bodyPr vert="horz" wrap="square" lIns="0" tIns="12700" rIns="0" bIns="0" rtlCol="0">
            <a:spAutoFit/>
          </a:bodyPr>
          <a:lstStyle/>
          <a:p>
            <a:pPr marL="12700" algn="ctr">
              <a:lnSpc>
                <a:spcPct val="100000"/>
              </a:lnSpc>
              <a:spcBef>
                <a:spcPts val="100"/>
              </a:spcBef>
            </a:pPr>
            <a:r>
              <a:rPr sz="3200" b="1" spc="-10" dirty="0">
                <a:solidFill>
                  <a:srgbClr val="273370"/>
                </a:solidFill>
                <a:latin typeface="Calibri"/>
                <a:cs typeface="Calibri"/>
              </a:rPr>
              <a:t>Remove</a:t>
            </a:r>
            <a:r>
              <a:rPr sz="3200" b="1" spc="-50" dirty="0">
                <a:solidFill>
                  <a:srgbClr val="273370"/>
                </a:solidFill>
                <a:latin typeface="Calibri"/>
                <a:cs typeface="Calibri"/>
              </a:rPr>
              <a:t> </a:t>
            </a:r>
            <a:r>
              <a:rPr sz="3200" b="1" spc="-10" dirty="0">
                <a:solidFill>
                  <a:srgbClr val="273370"/>
                </a:solidFill>
                <a:latin typeface="Calibri"/>
                <a:cs typeface="Calibri"/>
              </a:rPr>
              <a:t>Outliers</a:t>
            </a:r>
            <a:endParaRPr sz="3200" dirty="0">
              <a:latin typeface="Calibri"/>
              <a:cs typeface="Calibri"/>
            </a:endParaRPr>
          </a:p>
        </p:txBody>
      </p:sp>
      <p:sp>
        <p:nvSpPr>
          <p:cNvPr id="12" name="object 12"/>
          <p:cNvSpPr txBox="1"/>
          <p:nvPr/>
        </p:nvSpPr>
        <p:spPr>
          <a:xfrm>
            <a:off x="7381078" y="3751560"/>
            <a:ext cx="3268795" cy="1490152"/>
          </a:xfrm>
          <a:prstGeom prst="rect">
            <a:avLst/>
          </a:prstGeom>
        </p:spPr>
        <p:txBody>
          <a:bodyPr vert="horz" wrap="square" lIns="0" tIns="12700" rIns="0" bIns="0" rtlCol="0">
            <a:spAutoFit/>
          </a:bodyPr>
          <a:lstStyle/>
          <a:p>
            <a:pPr marL="12700" algn="ctr">
              <a:lnSpc>
                <a:spcPct val="100000"/>
              </a:lnSpc>
              <a:spcBef>
                <a:spcPts val="100"/>
              </a:spcBef>
            </a:pPr>
            <a:r>
              <a:rPr lang="en-US" sz="3200" b="1" spc="-15" dirty="0">
                <a:solidFill>
                  <a:srgbClr val="273370"/>
                </a:solidFill>
                <a:latin typeface="Calibri"/>
                <a:cs typeface="Calibri"/>
              </a:rPr>
              <a:t>Google many times to get some codes we need to it</a:t>
            </a:r>
            <a:endParaRPr sz="3200" dirty="0">
              <a:latin typeface="Calibri"/>
              <a:cs typeface="Calibri"/>
            </a:endParaRPr>
          </a:p>
        </p:txBody>
      </p:sp>
      <p:sp>
        <p:nvSpPr>
          <p:cNvPr id="13" name="object 13"/>
          <p:cNvSpPr/>
          <p:nvPr/>
        </p:nvSpPr>
        <p:spPr>
          <a:xfrm>
            <a:off x="5750860" y="3033503"/>
            <a:ext cx="127000" cy="334645"/>
          </a:xfrm>
          <a:custGeom>
            <a:avLst/>
            <a:gdLst/>
            <a:ahLst/>
            <a:cxnLst/>
            <a:rect l="l" t="t" r="r" b="b"/>
            <a:pathLst>
              <a:path w="127000" h="334645">
                <a:moveTo>
                  <a:pt x="58737" y="208558"/>
                </a:moveTo>
                <a:lnTo>
                  <a:pt x="38782" y="212586"/>
                </a:lnTo>
                <a:lnTo>
                  <a:pt x="18598" y="226195"/>
                </a:lnTo>
                <a:lnTo>
                  <a:pt x="4990" y="246379"/>
                </a:lnTo>
                <a:lnTo>
                  <a:pt x="0" y="271096"/>
                </a:lnTo>
                <a:lnTo>
                  <a:pt x="4990" y="295814"/>
                </a:lnTo>
                <a:lnTo>
                  <a:pt x="18598" y="315998"/>
                </a:lnTo>
                <a:lnTo>
                  <a:pt x="38783" y="329606"/>
                </a:lnTo>
                <a:lnTo>
                  <a:pt x="63500" y="334596"/>
                </a:lnTo>
                <a:lnTo>
                  <a:pt x="88216" y="329606"/>
                </a:lnTo>
                <a:lnTo>
                  <a:pt x="108401" y="315997"/>
                </a:lnTo>
                <a:lnTo>
                  <a:pt x="122009" y="295813"/>
                </a:lnTo>
                <a:lnTo>
                  <a:pt x="127000" y="271096"/>
                </a:lnTo>
                <a:lnTo>
                  <a:pt x="58737" y="271096"/>
                </a:lnTo>
                <a:lnTo>
                  <a:pt x="58737" y="208558"/>
                </a:lnTo>
                <a:close/>
              </a:path>
              <a:path w="127000" h="334645">
                <a:moveTo>
                  <a:pt x="63500" y="207596"/>
                </a:moveTo>
                <a:lnTo>
                  <a:pt x="58737" y="208558"/>
                </a:lnTo>
                <a:lnTo>
                  <a:pt x="58737" y="271096"/>
                </a:lnTo>
                <a:lnTo>
                  <a:pt x="68262" y="271096"/>
                </a:lnTo>
                <a:lnTo>
                  <a:pt x="68262" y="208558"/>
                </a:lnTo>
                <a:lnTo>
                  <a:pt x="63500" y="207596"/>
                </a:lnTo>
                <a:close/>
              </a:path>
              <a:path w="127000" h="334645">
                <a:moveTo>
                  <a:pt x="68262" y="208558"/>
                </a:moveTo>
                <a:lnTo>
                  <a:pt x="68262" y="271096"/>
                </a:lnTo>
                <a:lnTo>
                  <a:pt x="127000" y="271096"/>
                </a:lnTo>
                <a:lnTo>
                  <a:pt x="122009" y="246379"/>
                </a:lnTo>
                <a:lnTo>
                  <a:pt x="108401" y="226195"/>
                </a:lnTo>
                <a:lnTo>
                  <a:pt x="88216" y="212586"/>
                </a:lnTo>
                <a:lnTo>
                  <a:pt x="68262" y="208558"/>
                </a:lnTo>
                <a:close/>
              </a:path>
              <a:path w="127000" h="334645">
                <a:moveTo>
                  <a:pt x="68261" y="0"/>
                </a:moveTo>
                <a:lnTo>
                  <a:pt x="58736" y="0"/>
                </a:lnTo>
                <a:lnTo>
                  <a:pt x="58737" y="208558"/>
                </a:lnTo>
                <a:lnTo>
                  <a:pt x="63500" y="207596"/>
                </a:lnTo>
                <a:lnTo>
                  <a:pt x="68262" y="207596"/>
                </a:lnTo>
                <a:lnTo>
                  <a:pt x="68261" y="0"/>
                </a:lnTo>
                <a:close/>
              </a:path>
              <a:path w="127000" h="334645">
                <a:moveTo>
                  <a:pt x="68262" y="207596"/>
                </a:moveTo>
                <a:lnTo>
                  <a:pt x="63500" y="207596"/>
                </a:lnTo>
                <a:lnTo>
                  <a:pt x="68262" y="208558"/>
                </a:lnTo>
                <a:lnTo>
                  <a:pt x="68262" y="207596"/>
                </a:lnTo>
                <a:close/>
              </a:path>
            </a:pathLst>
          </a:custGeom>
          <a:solidFill>
            <a:srgbClr val="273370"/>
          </a:solidFill>
        </p:spPr>
        <p:txBody>
          <a:bodyPr wrap="square" lIns="0" tIns="0" rIns="0" bIns="0" rtlCol="0"/>
          <a:lstStyle/>
          <a:p>
            <a:endParaRPr/>
          </a:p>
        </p:txBody>
      </p:sp>
      <p:sp>
        <p:nvSpPr>
          <p:cNvPr id="14" name="object 14"/>
          <p:cNvSpPr txBox="1">
            <a:spLocks noGrp="1"/>
          </p:cNvSpPr>
          <p:nvPr>
            <p:ph type="sldNum" sz="quarter" idx="7"/>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dirty="0"/>
              <a:t>12</a:t>
            </a:fld>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199" y="0"/>
            <a:ext cx="3734035" cy="6868159"/>
            <a:chOff x="5327251" y="0"/>
            <a:chExt cx="6864984" cy="6868159"/>
          </a:xfrm>
        </p:grpSpPr>
        <p:pic>
          <p:nvPicPr>
            <p:cNvPr id="3" name="object 3"/>
            <p:cNvPicPr/>
            <p:nvPr/>
          </p:nvPicPr>
          <p:blipFill>
            <a:blip r:embed="rId2" cstate="print"/>
            <a:stretch>
              <a:fillRect/>
            </a:stretch>
          </p:blipFill>
          <p:spPr>
            <a:xfrm>
              <a:off x="6132575" y="0"/>
              <a:ext cx="6056376" cy="6857999"/>
            </a:xfrm>
            <a:prstGeom prst="rect">
              <a:avLst/>
            </a:prstGeom>
          </p:spPr>
        </p:pic>
        <p:sp>
          <p:nvSpPr>
            <p:cNvPr id="4" name="object 4"/>
            <p:cNvSpPr/>
            <p:nvPr/>
          </p:nvSpPr>
          <p:spPr>
            <a:xfrm>
              <a:off x="10257813" y="3633126"/>
              <a:ext cx="1934210" cy="3225165"/>
            </a:xfrm>
            <a:custGeom>
              <a:avLst/>
              <a:gdLst/>
              <a:ahLst/>
              <a:cxnLst/>
              <a:rect l="l" t="t" r="r" b="b"/>
              <a:pathLst>
                <a:path w="1934209" h="3225165">
                  <a:moveTo>
                    <a:pt x="1934186" y="0"/>
                  </a:moveTo>
                  <a:lnTo>
                    <a:pt x="444123" y="1489841"/>
                  </a:lnTo>
                  <a:lnTo>
                    <a:pt x="409909" y="1525265"/>
                  </a:lnTo>
                  <a:lnTo>
                    <a:pt x="377024" y="1561579"/>
                  </a:lnTo>
                  <a:lnTo>
                    <a:pt x="345474" y="1598747"/>
                  </a:lnTo>
                  <a:lnTo>
                    <a:pt x="315262" y="1636733"/>
                  </a:lnTo>
                  <a:lnTo>
                    <a:pt x="286396" y="1675503"/>
                  </a:lnTo>
                  <a:lnTo>
                    <a:pt x="258881" y="1715022"/>
                  </a:lnTo>
                  <a:lnTo>
                    <a:pt x="232721" y="1755255"/>
                  </a:lnTo>
                  <a:lnTo>
                    <a:pt x="207923" y="1796166"/>
                  </a:lnTo>
                  <a:lnTo>
                    <a:pt x="184492" y="1837723"/>
                  </a:lnTo>
                  <a:lnTo>
                    <a:pt x="162434" y="1879888"/>
                  </a:lnTo>
                  <a:lnTo>
                    <a:pt x="141754" y="1922628"/>
                  </a:lnTo>
                  <a:lnTo>
                    <a:pt x="122457" y="1965907"/>
                  </a:lnTo>
                  <a:lnTo>
                    <a:pt x="104549" y="2009691"/>
                  </a:lnTo>
                  <a:lnTo>
                    <a:pt x="88036" y="2053945"/>
                  </a:lnTo>
                  <a:lnTo>
                    <a:pt x="72923" y="2098633"/>
                  </a:lnTo>
                  <a:lnTo>
                    <a:pt x="59215" y="2143722"/>
                  </a:lnTo>
                  <a:lnTo>
                    <a:pt x="46918" y="2189176"/>
                  </a:lnTo>
                  <a:lnTo>
                    <a:pt x="36038" y="2234960"/>
                  </a:lnTo>
                  <a:lnTo>
                    <a:pt x="26580" y="2281039"/>
                  </a:lnTo>
                  <a:lnTo>
                    <a:pt x="18549" y="2327379"/>
                  </a:lnTo>
                  <a:lnTo>
                    <a:pt x="11951" y="2373944"/>
                  </a:lnTo>
                  <a:lnTo>
                    <a:pt x="6792" y="2420700"/>
                  </a:lnTo>
                  <a:lnTo>
                    <a:pt x="3076" y="2467612"/>
                  </a:lnTo>
                  <a:lnTo>
                    <a:pt x="810" y="2514644"/>
                  </a:lnTo>
                  <a:lnTo>
                    <a:pt x="0" y="2561763"/>
                  </a:lnTo>
                  <a:lnTo>
                    <a:pt x="649" y="2608933"/>
                  </a:lnTo>
                  <a:lnTo>
                    <a:pt x="2764" y="2656119"/>
                  </a:lnTo>
                  <a:lnTo>
                    <a:pt x="6351" y="2703286"/>
                  </a:lnTo>
                  <a:lnTo>
                    <a:pt x="11415" y="2750400"/>
                  </a:lnTo>
                  <a:lnTo>
                    <a:pt x="17961" y="2797426"/>
                  </a:lnTo>
                  <a:lnTo>
                    <a:pt x="25995" y="2844328"/>
                  </a:lnTo>
                  <a:lnTo>
                    <a:pt x="35522" y="2891072"/>
                  </a:lnTo>
                  <a:lnTo>
                    <a:pt x="46549" y="2937623"/>
                  </a:lnTo>
                  <a:lnTo>
                    <a:pt x="59079" y="2983946"/>
                  </a:lnTo>
                  <a:lnTo>
                    <a:pt x="73120" y="3030006"/>
                  </a:lnTo>
                  <a:lnTo>
                    <a:pt x="88676" y="3075769"/>
                  </a:lnTo>
                  <a:lnTo>
                    <a:pt x="105753" y="3121198"/>
                  </a:lnTo>
                  <a:lnTo>
                    <a:pt x="124356" y="3166261"/>
                  </a:lnTo>
                  <a:lnTo>
                    <a:pt x="144491" y="3210921"/>
                  </a:lnTo>
                  <a:lnTo>
                    <a:pt x="151328" y="3224873"/>
                  </a:lnTo>
                  <a:lnTo>
                    <a:pt x="1176530" y="3224873"/>
                  </a:lnTo>
                  <a:lnTo>
                    <a:pt x="1016225" y="3064591"/>
                  </a:lnTo>
                  <a:lnTo>
                    <a:pt x="983094" y="3029091"/>
                  </a:lnTo>
                  <a:lnTo>
                    <a:pt x="952845" y="2991952"/>
                  </a:lnTo>
                  <a:lnTo>
                    <a:pt x="925476" y="2953324"/>
                  </a:lnTo>
                  <a:lnTo>
                    <a:pt x="900988" y="2913356"/>
                  </a:lnTo>
                  <a:lnTo>
                    <a:pt x="879381" y="2872196"/>
                  </a:lnTo>
                  <a:lnTo>
                    <a:pt x="860655" y="2829993"/>
                  </a:lnTo>
                  <a:lnTo>
                    <a:pt x="844810" y="2786897"/>
                  </a:lnTo>
                  <a:lnTo>
                    <a:pt x="831846" y="2743056"/>
                  </a:lnTo>
                  <a:lnTo>
                    <a:pt x="821763" y="2698619"/>
                  </a:lnTo>
                  <a:lnTo>
                    <a:pt x="814561" y="2653735"/>
                  </a:lnTo>
                  <a:lnTo>
                    <a:pt x="810239" y="2608554"/>
                  </a:lnTo>
                  <a:lnTo>
                    <a:pt x="808799" y="2563223"/>
                  </a:lnTo>
                  <a:lnTo>
                    <a:pt x="810239" y="2517893"/>
                  </a:lnTo>
                  <a:lnTo>
                    <a:pt x="814561" y="2472712"/>
                  </a:lnTo>
                  <a:lnTo>
                    <a:pt x="821763" y="2427828"/>
                  </a:lnTo>
                  <a:lnTo>
                    <a:pt x="831846" y="2383391"/>
                  </a:lnTo>
                  <a:lnTo>
                    <a:pt x="844810" y="2339550"/>
                  </a:lnTo>
                  <a:lnTo>
                    <a:pt x="860655" y="2296454"/>
                  </a:lnTo>
                  <a:lnTo>
                    <a:pt x="879381" y="2254251"/>
                  </a:lnTo>
                  <a:lnTo>
                    <a:pt x="900988" y="2213091"/>
                  </a:lnTo>
                  <a:lnTo>
                    <a:pt x="925476" y="2173123"/>
                  </a:lnTo>
                  <a:lnTo>
                    <a:pt x="952845" y="2134494"/>
                  </a:lnTo>
                  <a:lnTo>
                    <a:pt x="983094" y="2097356"/>
                  </a:lnTo>
                  <a:lnTo>
                    <a:pt x="1016225" y="2061855"/>
                  </a:lnTo>
                  <a:lnTo>
                    <a:pt x="1934186" y="1144031"/>
                  </a:lnTo>
                  <a:lnTo>
                    <a:pt x="1934186" y="0"/>
                  </a:lnTo>
                  <a:close/>
                </a:path>
                <a:path w="1934209" h="3225165">
                  <a:moveTo>
                    <a:pt x="444123" y="1489839"/>
                  </a:moveTo>
                  <a:close/>
                </a:path>
              </a:pathLst>
            </a:custGeom>
            <a:solidFill>
              <a:srgbClr val="FFFFFF">
                <a:alpha val="19999"/>
              </a:srgbClr>
            </a:solidFill>
          </p:spPr>
          <p:txBody>
            <a:bodyPr wrap="square" lIns="0" tIns="0" rIns="0" bIns="0" rtlCol="0"/>
            <a:lstStyle/>
            <a:p>
              <a:endParaRPr/>
            </a:p>
          </p:txBody>
        </p:sp>
        <p:pic>
          <p:nvPicPr>
            <p:cNvPr id="5" name="object 5"/>
            <p:cNvPicPr/>
            <p:nvPr/>
          </p:nvPicPr>
          <p:blipFill>
            <a:blip r:embed="rId3" cstate="print"/>
            <a:stretch>
              <a:fillRect/>
            </a:stretch>
          </p:blipFill>
          <p:spPr>
            <a:xfrm>
              <a:off x="6132575" y="0"/>
              <a:ext cx="6056376" cy="6857999"/>
            </a:xfrm>
            <a:prstGeom prst="rect">
              <a:avLst/>
            </a:prstGeom>
          </p:spPr>
        </p:pic>
        <p:sp>
          <p:nvSpPr>
            <p:cNvPr id="6" name="object 6"/>
            <p:cNvSpPr/>
            <p:nvPr/>
          </p:nvSpPr>
          <p:spPr>
            <a:xfrm>
              <a:off x="5332178" y="0"/>
              <a:ext cx="5352415" cy="6858000"/>
            </a:xfrm>
            <a:custGeom>
              <a:avLst/>
              <a:gdLst/>
              <a:ahLst/>
              <a:cxnLst/>
              <a:rect l="l" t="t" r="r" b="b"/>
              <a:pathLst>
                <a:path w="5352415" h="6858000">
                  <a:moveTo>
                    <a:pt x="4339541" y="2516887"/>
                  </a:moveTo>
                  <a:lnTo>
                    <a:pt x="4372121" y="2481929"/>
                  </a:lnTo>
                  <a:lnTo>
                    <a:pt x="4401868" y="2445359"/>
                  </a:lnTo>
                  <a:lnTo>
                    <a:pt x="4428781" y="2407326"/>
                  </a:lnTo>
                  <a:lnTo>
                    <a:pt x="4452862" y="2367975"/>
                  </a:lnTo>
                  <a:lnTo>
                    <a:pt x="4474110" y="2327452"/>
                  </a:lnTo>
                  <a:lnTo>
                    <a:pt x="4492524" y="2285904"/>
                  </a:lnTo>
                  <a:lnTo>
                    <a:pt x="4508106" y="2243478"/>
                  </a:lnTo>
                  <a:lnTo>
                    <a:pt x="4520854" y="2200320"/>
                  </a:lnTo>
                  <a:lnTo>
                    <a:pt x="4530770" y="2156576"/>
                  </a:lnTo>
                  <a:lnTo>
                    <a:pt x="4537853" y="2112393"/>
                  </a:lnTo>
                  <a:lnTo>
                    <a:pt x="4542102" y="2067917"/>
                  </a:lnTo>
                  <a:lnTo>
                    <a:pt x="4543519" y="2023295"/>
                  </a:lnTo>
                  <a:lnTo>
                    <a:pt x="4542102" y="1978672"/>
                  </a:lnTo>
                  <a:lnTo>
                    <a:pt x="4537853" y="1934196"/>
                  </a:lnTo>
                  <a:lnTo>
                    <a:pt x="4530770" y="1890013"/>
                  </a:lnTo>
                  <a:lnTo>
                    <a:pt x="4520854" y="1846269"/>
                  </a:lnTo>
                  <a:lnTo>
                    <a:pt x="4508106" y="1803111"/>
                  </a:lnTo>
                  <a:lnTo>
                    <a:pt x="4492524" y="1760685"/>
                  </a:lnTo>
                  <a:lnTo>
                    <a:pt x="4474110" y="1719137"/>
                  </a:lnTo>
                  <a:lnTo>
                    <a:pt x="4452862" y="1678615"/>
                  </a:lnTo>
                  <a:lnTo>
                    <a:pt x="4428781" y="1639264"/>
                  </a:lnTo>
                  <a:lnTo>
                    <a:pt x="4401868" y="1601230"/>
                  </a:lnTo>
                  <a:lnTo>
                    <a:pt x="4372121" y="1564661"/>
                  </a:lnTo>
                  <a:lnTo>
                    <a:pt x="4339541" y="1529702"/>
                  </a:lnTo>
                  <a:lnTo>
                    <a:pt x="2810277" y="0"/>
                  </a:lnTo>
                </a:path>
                <a:path w="5352415" h="6858000">
                  <a:moveTo>
                    <a:pt x="2821450" y="0"/>
                  </a:moveTo>
                  <a:lnTo>
                    <a:pt x="4345191" y="1523985"/>
                  </a:lnTo>
                  <a:lnTo>
                    <a:pt x="4378172" y="1559346"/>
                  </a:lnTo>
                  <a:lnTo>
                    <a:pt x="4408285" y="1596338"/>
                  </a:lnTo>
                  <a:lnTo>
                    <a:pt x="4435530" y="1634813"/>
                  </a:lnTo>
                  <a:lnTo>
                    <a:pt x="4459907" y="1674623"/>
                  </a:lnTo>
                  <a:lnTo>
                    <a:pt x="4481417" y="1715620"/>
                  </a:lnTo>
                  <a:lnTo>
                    <a:pt x="4500058" y="1757655"/>
                  </a:lnTo>
                  <a:lnTo>
                    <a:pt x="4515831" y="1800579"/>
                  </a:lnTo>
                  <a:lnTo>
                    <a:pt x="4528737" y="1844246"/>
                  </a:lnTo>
                  <a:lnTo>
                    <a:pt x="4538775" y="1888505"/>
                  </a:lnTo>
                  <a:lnTo>
                    <a:pt x="4545945" y="1933210"/>
                  </a:lnTo>
                  <a:lnTo>
                    <a:pt x="4550246" y="1978211"/>
                  </a:lnTo>
                  <a:lnTo>
                    <a:pt x="4551680" y="2023360"/>
                  </a:lnTo>
                  <a:lnTo>
                    <a:pt x="4550246" y="2068510"/>
                  </a:lnTo>
                  <a:lnTo>
                    <a:pt x="4545945" y="2113511"/>
                  </a:lnTo>
                  <a:lnTo>
                    <a:pt x="4538775" y="2158215"/>
                  </a:lnTo>
                  <a:lnTo>
                    <a:pt x="4528737" y="2202475"/>
                  </a:lnTo>
                  <a:lnTo>
                    <a:pt x="4515831" y="2246141"/>
                  </a:lnTo>
                  <a:lnTo>
                    <a:pt x="4500058" y="2289066"/>
                  </a:lnTo>
                  <a:lnTo>
                    <a:pt x="4481417" y="2331100"/>
                  </a:lnTo>
                  <a:lnTo>
                    <a:pt x="4459907" y="2372097"/>
                  </a:lnTo>
                  <a:lnTo>
                    <a:pt x="4435530" y="2411907"/>
                  </a:lnTo>
                  <a:lnTo>
                    <a:pt x="4408285" y="2450382"/>
                  </a:lnTo>
                  <a:lnTo>
                    <a:pt x="4378172" y="2487375"/>
                  </a:lnTo>
                  <a:lnTo>
                    <a:pt x="4345191" y="2522735"/>
                  </a:lnTo>
                  <a:lnTo>
                    <a:pt x="11169" y="6858000"/>
                  </a:lnTo>
                </a:path>
                <a:path w="5352415" h="6858000">
                  <a:moveTo>
                    <a:pt x="0" y="6858000"/>
                  </a:moveTo>
                  <a:lnTo>
                    <a:pt x="4339541" y="2516887"/>
                  </a:lnTo>
                </a:path>
                <a:path w="5352415" h="6858000">
                  <a:moveTo>
                    <a:pt x="4905972" y="963043"/>
                  </a:moveTo>
                  <a:lnTo>
                    <a:pt x="3943018" y="0"/>
                  </a:lnTo>
                </a:path>
                <a:path w="5352415" h="6858000">
                  <a:moveTo>
                    <a:pt x="3954428" y="0"/>
                  </a:moveTo>
                  <a:lnTo>
                    <a:pt x="4911490" y="957523"/>
                  </a:lnTo>
                  <a:lnTo>
                    <a:pt x="4944733" y="991821"/>
                  </a:lnTo>
                  <a:lnTo>
                    <a:pt x="4976673" y="1026907"/>
                  </a:lnTo>
                  <a:lnTo>
                    <a:pt x="5007309" y="1062748"/>
                  </a:lnTo>
                  <a:lnTo>
                    <a:pt x="5036642" y="1099314"/>
                  </a:lnTo>
                  <a:lnTo>
                    <a:pt x="5064670" y="1136574"/>
                  </a:lnTo>
                  <a:lnTo>
                    <a:pt x="5091395" y="1174495"/>
                  </a:lnTo>
                  <a:lnTo>
                    <a:pt x="5116817" y="1213046"/>
                  </a:lnTo>
                  <a:lnTo>
                    <a:pt x="5140935" y="1252195"/>
                  </a:lnTo>
                  <a:lnTo>
                    <a:pt x="5163749" y="1291912"/>
                  </a:lnTo>
                  <a:lnTo>
                    <a:pt x="5185259" y="1332165"/>
                  </a:lnTo>
                  <a:lnTo>
                    <a:pt x="5205466" y="1372921"/>
                  </a:lnTo>
                  <a:lnTo>
                    <a:pt x="5224369" y="1414150"/>
                  </a:lnTo>
                  <a:lnTo>
                    <a:pt x="5241968" y="1455820"/>
                  </a:lnTo>
                  <a:lnTo>
                    <a:pt x="5258264" y="1497900"/>
                  </a:lnTo>
                  <a:lnTo>
                    <a:pt x="5273256" y="1540358"/>
                  </a:lnTo>
                  <a:lnTo>
                    <a:pt x="5286945" y="1583163"/>
                  </a:lnTo>
                  <a:lnTo>
                    <a:pt x="5299330" y="1626283"/>
                  </a:lnTo>
                  <a:lnTo>
                    <a:pt x="5310411" y="1669686"/>
                  </a:lnTo>
                  <a:lnTo>
                    <a:pt x="5320188" y="1713342"/>
                  </a:lnTo>
                  <a:lnTo>
                    <a:pt x="5328662" y="1757218"/>
                  </a:lnTo>
                  <a:lnTo>
                    <a:pt x="5335832" y="1801283"/>
                  </a:lnTo>
                  <a:lnTo>
                    <a:pt x="5341699" y="1845506"/>
                  </a:lnTo>
                  <a:lnTo>
                    <a:pt x="5346261" y="1889855"/>
                  </a:lnTo>
                  <a:lnTo>
                    <a:pt x="5349521" y="1934299"/>
                  </a:lnTo>
                  <a:lnTo>
                    <a:pt x="5351476" y="1978806"/>
                  </a:lnTo>
                  <a:lnTo>
                    <a:pt x="5352128" y="2023344"/>
                  </a:lnTo>
                  <a:lnTo>
                    <a:pt x="5351476" y="2067883"/>
                  </a:lnTo>
                  <a:lnTo>
                    <a:pt x="5349521" y="2112390"/>
                  </a:lnTo>
                  <a:lnTo>
                    <a:pt x="5346261" y="2156834"/>
                  </a:lnTo>
                  <a:lnTo>
                    <a:pt x="5341699" y="2201185"/>
                  </a:lnTo>
                  <a:lnTo>
                    <a:pt x="5335832" y="2245409"/>
                  </a:lnTo>
                  <a:lnTo>
                    <a:pt x="5328662" y="2289476"/>
                  </a:lnTo>
                  <a:lnTo>
                    <a:pt x="5320188" y="2333354"/>
                  </a:lnTo>
                  <a:lnTo>
                    <a:pt x="5310411" y="2377011"/>
                  </a:lnTo>
                  <a:lnTo>
                    <a:pt x="5299330" y="2420417"/>
                  </a:lnTo>
                  <a:lnTo>
                    <a:pt x="5286945" y="2463540"/>
                  </a:lnTo>
                  <a:lnTo>
                    <a:pt x="5273256" y="2506347"/>
                  </a:lnTo>
                  <a:lnTo>
                    <a:pt x="5258264" y="2548809"/>
                  </a:lnTo>
                  <a:lnTo>
                    <a:pt x="5241968" y="2590892"/>
                  </a:lnTo>
                  <a:lnTo>
                    <a:pt x="5224369" y="2632566"/>
                  </a:lnTo>
                  <a:lnTo>
                    <a:pt x="5205466" y="2673800"/>
                  </a:lnTo>
                  <a:lnTo>
                    <a:pt x="5185259" y="2714561"/>
                  </a:lnTo>
                  <a:lnTo>
                    <a:pt x="5163749" y="2754818"/>
                  </a:lnTo>
                  <a:lnTo>
                    <a:pt x="5140935" y="2794540"/>
                  </a:lnTo>
                  <a:lnTo>
                    <a:pt x="5116817" y="2833695"/>
                  </a:lnTo>
                  <a:lnTo>
                    <a:pt x="5091395" y="2872252"/>
                  </a:lnTo>
                  <a:lnTo>
                    <a:pt x="5064670" y="2910179"/>
                  </a:lnTo>
                  <a:lnTo>
                    <a:pt x="5036642" y="2947444"/>
                  </a:lnTo>
                  <a:lnTo>
                    <a:pt x="5007309" y="2984017"/>
                  </a:lnTo>
                  <a:lnTo>
                    <a:pt x="4976673" y="3019865"/>
                  </a:lnTo>
                  <a:lnTo>
                    <a:pt x="4944733" y="3054958"/>
                  </a:lnTo>
                  <a:lnTo>
                    <a:pt x="4911490" y="3089263"/>
                  </a:lnTo>
                  <a:lnTo>
                    <a:pt x="1143768" y="6858000"/>
                  </a:lnTo>
                </a:path>
                <a:path w="5352415" h="6858000">
                  <a:moveTo>
                    <a:pt x="1132535" y="6858000"/>
                  </a:moveTo>
                  <a:lnTo>
                    <a:pt x="4905972" y="3083546"/>
                  </a:lnTo>
                  <a:lnTo>
                    <a:pt x="4939669" y="3048737"/>
                  </a:lnTo>
                  <a:lnTo>
                    <a:pt x="4972017" y="3013115"/>
                  </a:lnTo>
                  <a:lnTo>
                    <a:pt x="5003018" y="2976714"/>
                  </a:lnTo>
                  <a:lnTo>
                    <a:pt x="5032671" y="2939567"/>
                  </a:lnTo>
                  <a:lnTo>
                    <a:pt x="5060976" y="2901707"/>
                  </a:lnTo>
                  <a:lnTo>
                    <a:pt x="5087934" y="2863167"/>
                  </a:lnTo>
                  <a:lnTo>
                    <a:pt x="5113543" y="2823981"/>
                  </a:lnTo>
                  <a:lnTo>
                    <a:pt x="5137805" y="2784181"/>
                  </a:lnTo>
                  <a:lnTo>
                    <a:pt x="5160718" y="2743800"/>
                  </a:lnTo>
                  <a:lnTo>
                    <a:pt x="5182284" y="2702873"/>
                  </a:lnTo>
                  <a:lnTo>
                    <a:pt x="5202502" y="2661431"/>
                  </a:lnTo>
                  <a:lnTo>
                    <a:pt x="5221372" y="2619509"/>
                  </a:lnTo>
                  <a:lnTo>
                    <a:pt x="5238894" y="2577139"/>
                  </a:lnTo>
                  <a:lnTo>
                    <a:pt x="5255069" y="2534355"/>
                  </a:lnTo>
                  <a:lnTo>
                    <a:pt x="5269895" y="2491189"/>
                  </a:lnTo>
                  <a:lnTo>
                    <a:pt x="5283374" y="2447675"/>
                  </a:lnTo>
                  <a:lnTo>
                    <a:pt x="5295505" y="2403846"/>
                  </a:lnTo>
                  <a:lnTo>
                    <a:pt x="5306288" y="2359736"/>
                  </a:lnTo>
                  <a:lnTo>
                    <a:pt x="5315723" y="2315376"/>
                  </a:lnTo>
                  <a:lnTo>
                    <a:pt x="5323810" y="2270802"/>
                  </a:lnTo>
                  <a:lnTo>
                    <a:pt x="5330549" y="2226044"/>
                  </a:lnTo>
                  <a:lnTo>
                    <a:pt x="5335941" y="2181138"/>
                  </a:lnTo>
                  <a:lnTo>
                    <a:pt x="5339984" y="2136116"/>
                  </a:lnTo>
                  <a:lnTo>
                    <a:pt x="5342680" y="2091010"/>
                  </a:lnTo>
                  <a:lnTo>
                    <a:pt x="5344028" y="2045856"/>
                  </a:lnTo>
                  <a:lnTo>
                    <a:pt x="5344028" y="2000684"/>
                  </a:lnTo>
                  <a:lnTo>
                    <a:pt x="5342680" y="1955530"/>
                  </a:lnTo>
                  <a:lnTo>
                    <a:pt x="5339984" y="1910425"/>
                  </a:lnTo>
                  <a:lnTo>
                    <a:pt x="5335941" y="1865403"/>
                  </a:lnTo>
                  <a:lnTo>
                    <a:pt x="5330549" y="1820497"/>
                  </a:lnTo>
                  <a:lnTo>
                    <a:pt x="5323810" y="1775741"/>
                  </a:lnTo>
                  <a:lnTo>
                    <a:pt x="5315723" y="1731167"/>
                  </a:lnTo>
                  <a:lnTo>
                    <a:pt x="5306288" y="1686808"/>
                  </a:lnTo>
                  <a:lnTo>
                    <a:pt x="5295505" y="1642699"/>
                  </a:lnTo>
                  <a:lnTo>
                    <a:pt x="5283374" y="1598872"/>
                  </a:lnTo>
                  <a:lnTo>
                    <a:pt x="5269895" y="1555359"/>
                  </a:lnTo>
                  <a:lnTo>
                    <a:pt x="5255069" y="1512195"/>
                  </a:lnTo>
                  <a:lnTo>
                    <a:pt x="5238894" y="1469413"/>
                  </a:lnTo>
                  <a:lnTo>
                    <a:pt x="5221372" y="1427045"/>
                  </a:lnTo>
                  <a:lnTo>
                    <a:pt x="5202502" y="1385125"/>
                  </a:lnTo>
                  <a:lnTo>
                    <a:pt x="5182284" y="1343685"/>
                  </a:lnTo>
                  <a:lnTo>
                    <a:pt x="5160718" y="1302760"/>
                  </a:lnTo>
                  <a:lnTo>
                    <a:pt x="5137805" y="1262383"/>
                  </a:lnTo>
                  <a:lnTo>
                    <a:pt x="5113543" y="1222585"/>
                  </a:lnTo>
                  <a:lnTo>
                    <a:pt x="5087934" y="1183402"/>
                  </a:lnTo>
                  <a:lnTo>
                    <a:pt x="5060976" y="1144865"/>
                  </a:lnTo>
                  <a:lnTo>
                    <a:pt x="5032671" y="1107008"/>
                  </a:lnTo>
                  <a:lnTo>
                    <a:pt x="5003018" y="1069864"/>
                  </a:lnTo>
                  <a:lnTo>
                    <a:pt x="4972017" y="1033467"/>
                  </a:lnTo>
                  <a:lnTo>
                    <a:pt x="4939669" y="997849"/>
                  </a:lnTo>
                  <a:lnTo>
                    <a:pt x="4905972" y="963043"/>
                  </a:lnTo>
                </a:path>
              </a:pathLst>
            </a:custGeom>
            <a:ln w="9853">
              <a:solidFill>
                <a:srgbClr val="FE823B"/>
              </a:solidFill>
            </a:ln>
          </p:spPr>
          <p:txBody>
            <a:bodyPr wrap="square" lIns="0" tIns="0" rIns="0" bIns="0" rtlCol="0"/>
            <a:lstStyle/>
            <a:p>
              <a:endParaRPr/>
            </a:p>
          </p:txBody>
        </p:sp>
      </p:grpSp>
      <p:sp>
        <p:nvSpPr>
          <p:cNvPr id="7" name="object 7"/>
          <p:cNvSpPr txBox="1">
            <a:spLocks noGrp="1"/>
          </p:cNvSpPr>
          <p:nvPr>
            <p:ph type="title"/>
          </p:nvPr>
        </p:nvSpPr>
        <p:spPr>
          <a:xfrm>
            <a:off x="381000" y="1363477"/>
            <a:ext cx="5108575" cy="566822"/>
          </a:xfrm>
          <a:prstGeom prst="rect">
            <a:avLst/>
          </a:prstGeom>
        </p:spPr>
        <p:txBody>
          <a:bodyPr vert="horz" wrap="square" lIns="0" tIns="12700" rIns="0" bIns="0" rtlCol="0">
            <a:spAutoFit/>
          </a:bodyPr>
          <a:lstStyle/>
          <a:p>
            <a:pPr marL="12700">
              <a:lnSpc>
                <a:spcPct val="100000"/>
              </a:lnSpc>
              <a:spcBef>
                <a:spcPts val="100"/>
              </a:spcBef>
            </a:pPr>
            <a:r>
              <a:rPr lang="en-US" sz="3600" b="1" spc="-25" dirty="0">
                <a:latin typeface="+mn-lt"/>
                <a:cs typeface="Segoe UI"/>
              </a:rPr>
              <a:t>Conclusion :</a:t>
            </a:r>
            <a:r>
              <a:rPr lang="ar-SA" sz="3600" b="1" spc="-15" dirty="0">
                <a:latin typeface="+mn-lt"/>
                <a:cs typeface="Segoe UI"/>
              </a:rPr>
              <a:t> </a:t>
            </a:r>
            <a:endParaRPr sz="3600" b="1" dirty="0">
              <a:latin typeface="+mn-lt"/>
              <a:cs typeface="Segoe UI"/>
            </a:endParaRPr>
          </a:p>
        </p:txBody>
      </p:sp>
      <p:sp>
        <p:nvSpPr>
          <p:cNvPr id="9" name="object 9"/>
          <p:cNvSpPr txBox="1">
            <a:spLocks noGrp="1"/>
          </p:cNvSpPr>
          <p:nvPr>
            <p:ph type="sldNum" sz="quarter" idx="7"/>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dirty="0"/>
              <a:t>13</a:t>
            </a:fld>
            <a:endParaRPr dirty="0"/>
          </a:p>
        </p:txBody>
      </p:sp>
      <p:sp>
        <p:nvSpPr>
          <p:cNvPr id="8" name="object 8"/>
          <p:cNvSpPr txBox="1"/>
          <p:nvPr/>
        </p:nvSpPr>
        <p:spPr>
          <a:xfrm>
            <a:off x="124399" y="1947217"/>
            <a:ext cx="8770165" cy="4496744"/>
          </a:xfrm>
          <a:prstGeom prst="rect">
            <a:avLst/>
          </a:prstGeom>
        </p:spPr>
        <p:txBody>
          <a:bodyPr vert="horz" wrap="square" lIns="0" tIns="155575" rIns="0" bIns="0" rtlCol="0">
            <a:spAutoFit/>
          </a:bodyPr>
          <a:lstStyle/>
          <a:p>
            <a:pPr marL="355600" indent="-342900">
              <a:lnSpc>
                <a:spcPct val="100000"/>
              </a:lnSpc>
              <a:spcBef>
                <a:spcPts val="1225"/>
              </a:spcBef>
              <a:buFont typeface="Arial MT"/>
              <a:buChar char="•"/>
              <a:tabLst>
                <a:tab pos="354965" algn="l"/>
                <a:tab pos="355600" algn="l"/>
              </a:tabLst>
            </a:pPr>
            <a:r>
              <a:rPr lang="en-US" sz="2800" spc="-15" dirty="0">
                <a:solidFill>
                  <a:srgbClr val="8C8C8C"/>
                </a:solidFill>
                <a:latin typeface="Calibri"/>
                <a:cs typeface="Calibri"/>
              </a:rPr>
              <a:t>I learned how to write the codes through which the most popular car was known. </a:t>
            </a:r>
            <a:endParaRPr lang="ar-SA" sz="2800" spc="-15" dirty="0">
              <a:solidFill>
                <a:srgbClr val="8C8C8C"/>
              </a:solidFill>
              <a:latin typeface="Calibri"/>
              <a:cs typeface="Calibri"/>
            </a:endParaRPr>
          </a:p>
          <a:p>
            <a:pPr marL="355600" indent="-342900">
              <a:lnSpc>
                <a:spcPct val="100000"/>
              </a:lnSpc>
              <a:spcBef>
                <a:spcPts val="1225"/>
              </a:spcBef>
              <a:buFont typeface="Arial MT"/>
              <a:buChar char="•"/>
              <a:tabLst>
                <a:tab pos="354965" algn="l"/>
                <a:tab pos="355600" algn="l"/>
              </a:tabLst>
            </a:pPr>
            <a:r>
              <a:rPr lang="en-US" sz="2800" spc="-15" dirty="0">
                <a:solidFill>
                  <a:srgbClr val="8C8C8C"/>
                </a:solidFill>
                <a:latin typeface="Calibri"/>
                <a:cs typeface="Calibri"/>
              </a:rPr>
              <a:t>We saw which the more sales of car style, which cars that has 300 Engine HP and we was show cylinders of each car. </a:t>
            </a:r>
          </a:p>
          <a:p>
            <a:pPr marL="355600" indent="-342900">
              <a:lnSpc>
                <a:spcPct val="100000"/>
              </a:lnSpc>
              <a:spcBef>
                <a:spcPts val="1225"/>
              </a:spcBef>
              <a:buFont typeface="Arial MT"/>
              <a:buChar char="•"/>
              <a:tabLst>
                <a:tab pos="354965" algn="l"/>
                <a:tab pos="355600" algn="l"/>
              </a:tabLst>
            </a:pPr>
            <a:r>
              <a:rPr lang="en-US" sz="2800" spc="-15" dirty="0">
                <a:solidFill>
                  <a:srgbClr val="8C8C8C"/>
                </a:solidFill>
                <a:latin typeface="Calibri"/>
                <a:cs typeface="Calibri"/>
              </a:rPr>
              <a:t>I have practice google searching for codes and how to get to the right way. </a:t>
            </a:r>
          </a:p>
          <a:p>
            <a:pPr marL="355600" indent="-342900">
              <a:lnSpc>
                <a:spcPct val="100000"/>
              </a:lnSpc>
              <a:spcBef>
                <a:spcPts val="1225"/>
              </a:spcBef>
              <a:buFont typeface="Arial MT"/>
              <a:buChar char="•"/>
              <a:tabLst>
                <a:tab pos="354965" algn="l"/>
                <a:tab pos="355600" algn="l"/>
              </a:tabLst>
            </a:pPr>
            <a:r>
              <a:rPr lang="en-US" sz="2800" spc="-15" dirty="0">
                <a:solidFill>
                  <a:srgbClr val="8C8C8C"/>
                </a:solidFill>
                <a:latin typeface="Calibri"/>
                <a:cs typeface="Calibri"/>
              </a:rPr>
              <a:t>I concluded the exploratory data analysis is an approach of analyzing data sets to summarize their main characteristics.</a:t>
            </a:r>
            <a:endParaRPr sz="2800" dirty="0">
              <a:latin typeface="Calibri"/>
              <a:cs typeface="Calibri"/>
            </a:endParaRPr>
          </a:p>
        </p:txBody>
      </p:sp>
    </p:spTree>
    <p:extLst>
      <p:ext uri="{BB962C8B-B14F-4D97-AF65-F5344CB8AC3E}">
        <p14:creationId xmlns:p14="http://schemas.microsoft.com/office/powerpoint/2010/main" val="195059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7999"/>
            </a:xfrm>
            <a:prstGeom prst="rect">
              <a:avLst/>
            </a:prstGeom>
          </p:spPr>
        </p:pic>
        <p:sp>
          <p:nvSpPr>
            <p:cNvPr id="4" name="object 4"/>
            <p:cNvSpPr/>
            <p:nvPr/>
          </p:nvSpPr>
          <p:spPr>
            <a:xfrm>
              <a:off x="618897" y="3680015"/>
              <a:ext cx="11573510" cy="0"/>
            </a:xfrm>
            <a:custGeom>
              <a:avLst/>
              <a:gdLst/>
              <a:ahLst/>
              <a:cxnLst/>
              <a:rect l="l" t="t" r="r" b="b"/>
              <a:pathLst>
                <a:path w="11573510">
                  <a:moveTo>
                    <a:pt x="0" y="0"/>
                  </a:moveTo>
                  <a:lnTo>
                    <a:pt x="11573102" y="0"/>
                  </a:lnTo>
                </a:path>
              </a:pathLst>
            </a:custGeom>
            <a:ln w="19050">
              <a:solidFill>
                <a:srgbClr val="FFFFFF"/>
              </a:solidFill>
            </a:ln>
          </p:spPr>
          <p:txBody>
            <a:bodyPr wrap="square" lIns="0" tIns="0" rIns="0" bIns="0" rtlCol="0"/>
            <a:lstStyle/>
            <a:p>
              <a:endParaRPr/>
            </a:p>
          </p:txBody>
        </p:sp>
      </p:grpSp>
      <p:sp>
        <p:nvSpPr>
          <p:cNvPr id="5" name="object 5"/>
          <p:cNvSpPr txBox="1">
            <a:spLocks noGrp="1"/>
          </p:cNvSpPr>
          <p:nvPr>
            <p:ph type="title"/>
          </p:nvPr>
        </p:nvSpPr>
        <p:spPr>
          <a:xfrm>
            <a:off x="4418336" y="2648203"/>
            <a:ext cx="2901950" cy="848360"/>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FFFFFF"/>
                </a:solidFill>
              </a:rPr>
              <a:t>Thank</a:t>
            </a:r>
            <a:r>
              <a:rPr sz="5400" spc="-95" dirty="0">
                <a:solidFill>
                  <a:srgbClr val="FFFFFF"/>
                </a:solidFill>
              </a:rPr>
              <a:t> </a:t>
            </a:r>
            <a:r>
              <a:rPr sz="5400" spc="-20" dirty="0">
                <a:solidFill>
                  <a:srgbClr val="FFFFFF"/>
                </a:solidFill>
              </a:rPr>
              <a:t>you</a:t>
            </a:r>
            <a:endParaRPr sz="5400"/>
          </a:p>
        </p:txBody>
      </p:sp>
      <p:sp>
        <p:nvSpPr>
          <p:cNvPr id="6" name="object 6"/>
          <p:cNvSpPr txBox="1">
            <a:spLocks noGrp="1"/>
          </p:cNvSpPr>
          <p:nvPr>
            <p:ph type="sldNum" sz="quarter" idx="7"/>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dirty="0"/>
              <a:t>14</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228600"/>
            <a:ext cx="12228412" cy="7391400"/>
            <a:chOff x="0" y="-195944"/>
            <a:chExt cx="12228412" cy="7086600"/>
          </a:xfrm>
        </p:grpSpPr>
        <p:pic>
          <p:nvPicPr>
            <p:cNvPr id="3" name="object 3"/>
            <p:cNvPicPr/>
            <p:nvPr/>
          </p:nvPicPr>
          <p:blipFill>
            <a:blip r:embed="rId2" cstate="print"/>
            <a:stretch>
              <a:fillRect/>
            </a:stretch>
          </p:blipFill>
          <p:spPr>
            <a:xfrm>
              <a:off x="0" y="0"/>
              <a:ext cx="12192000" cy="6857999"/>
            </a:xfrm>
            <a:prstGeom prst="rect">
              <a:avLst/>
            </a:prstGeom>
          </p:spPr>
        </p:pic>
        <p:pic>
          <p:nvPicPr>
            <p:cNvPr id="4" name="object 4"/>
            <p:cNvPicPr/>
            <p:nvPr/>
          </p:nvPicPr>
          <p:blipFill>
            <a:blip r:embed="rId3" cstate="print"/>
            <a:stretch>
              <a:fillRect/>
            </a:stretch>
          </p:blipFill>
          <p:spPr>
            <a:xfrm>
              <a:off x="3671068" y="0"/>
              <a:ext cx="416951" cy="6857999"/>
            </a:xfrm>
            <a:prstGeom prst="rect">
              <a:avLst/>
            </a:prstGeom>
          </p:spPr>
        </p:pic>
        <p:sp>
          <p:nvSpPr>
            <p:cNvPr id="5" name="object 5"/>
            <p:cNvSpPr/>
            <p:nvPr/>
          </p:nvSpPr>
          <p:spPr>
            <a:xfrm>
              <a:off x="4116922" y="-195944"/>
              <a:ext cx="8111490" cy="7086600"/>
            </a:xfrm>
            <a:custGeom>
              <a:avLst/>
              <a:gdLst/>
              <a:ahLst/>
              <a:cxnLst/>
              <a:rect l="l" t="t" r="r" b="b"/>
              <a:pathLst>
                <a:path w="8111490" h="6859905">
                  <a:moveTo>
                    <a:pt x="8111237" y="0"/>
                  </a:moveTo>
                  <a:lnTo>
                    <a:pt x="0" y="0"/>
                  </a:lnTo>
                  <a:lnTo>
                    <a:pt x="0" y="6859309"/>
                  </a:lnTo>
                  <a:lnTo>
                    <a:pt x="8111237" y="6859309"/>
                  </a:lnTo>
                  <a:lnTo>
                    <a:pt x="8111237" y="0"/>
                  </a:lnTo>
                  <a:close/>
                </a:path>
              </a:pathLst>
            </a:custGeom>
            <a:solidFill>
              <a:srgbClr val="F2F2F2"/>
            </a:solidFill>
          </p:spPr>
          <p:txBody>
            <a:bodyPr wrap="square" lIns="0" tIns="0" rIns="0" bIns="0" rtlCol="0"/>
            <a:lstStyle/>
            <a:p>
              <a:endParaRPr dirty="0"/>
            </a:p>
          </p:txBody>
        </p:sp>
      </p:grpSp>
      <p:sp>
        <p:nvSpPr>
          <p:cNvPr id="6" name="object 6"/>
          <p:cNvSpPr txBox="1"/>
          <p:nvPr/>
        </p:nvSpPr>
        <p:spPr>
          <a:xfrm>
            <a:off x="897109" y="3105133"/>
            <a:ext cx="2456851" cy="843821"/>
          </a:xfrm>
          <a:prstGeom prst="rect">
            <a:avLst/>
          </a:prstGeom>
        </p:spPr>
        <p:txBody>
          <a:bodyPr vert="horz" wrap="square" lIns="0" tIns="12700" rIns="0" bIns="0" rtlCol="0">
            <a:spAutoFit/>
          </a:bodyPr>
          <a:lstStyle/>
          <a:p>
            <a:pPr marL="12700" algn="l">
              <a:lnSpc>
                <a:spcPct val="100000"/>
              </a:lnSpc>
              <a:spcBef>
                <a:spcPts val="100"/>
              </a:spcBef>
            </a:pPr>
            <a:r>
              <a:rPr sz="5400" spc="-5" dirty="0">
                <a:solidFill>
                  <a:srgbClr val="FFFFFF"/>
                </a:solidFill>
                <a:latin typeface="Calibri"/>
                <a:cs typeface="Calibri"/>
              </a:rPr>
              <a:t>O</a:t>
            </a:r>
            <a:r>
              <a:rPr sz="5400" dirty="0">
                <a:solidFill>
                  <a:srgbClr val="FFFFFF"/>
                </a:solidFill>
                <a:latin typeface="Calibri"/>
                <a:cs typeface="Calibri"/>
              </a:rPr>
              <a:t>u</a:t>
            </a:r>
            <a:r>
              <a:rPr sz="5400" spc="-5" dirty="0">
                <a:solidFill>
                  <a:srgbClr val="FFFFFF"/>
                </a:solidFill>
                <a:latin typeface="Calibri"/>
                <a:cs typeface="Calibri"/>
              </a:rPr>
              <a:t>tl</a:t>
            </a:r>
            <a:r>
              <a:rPr sz="5400" spc="-10" dirty="0">
                <a:solidFill>
                  <a:srgbClr val="FFFFFF"/>
                </a:solidFill>
                <a:latin typeface="Calibri"/>
                <a:cs typeface="Calibri"/>
              </a:rPr>
              <a:t>i</a:t>
            </a:r>
            <a:r>
              <a:rPr sz="5400" dirty="0">
                <a:solidFill>
                  <a:srgbClr val="FFFFFF"/>
                </a:solidFill>
                <a:latin typeface="Calibri"/>
                <a:cs typeface="Calibri"/>
              </a:rPr>
              <a:t>ne</a:t>
            </a:r>
            <a:endParaRPr sz="5400" dirty="0">
              <a:latin typeface="Calibri"/>
              <a:cs typeface="Calibri"/>
            </a:endParaRPr>
          </a:p>
        </p:txBody>
      </p:sp>
      <p:sp>
        <p:nvSpPr>
          <p:cNvPr id="7" name="object 7"/>
          <p:cNvSpPr txBox="1">
            <a:spLocks noGrp="1"/>
          </p:cNvSpPr>
          <p:nvPr>
            <p:ph type="title"/>
          </p:nvPr>
        </p:nvSpPr>
        <p:spPr>
          <a:xfrm>
            <a:off x="4850056" y="2809881"/>
            <a:ext cx="2257912" cy="443711"/>
          </a:xfrm>
          <a:prstGeom prst="rect">
            <a:avLst/>
          </a:prstGeom>
        </p:spPr>
        <p:txBody>
          <a:bodyPr vert="horz" wrap="square" lIns="0" tIns="12700" rIns="0" bIns="0" rtlCol="0">
            <a:spAutoFit/>
          </a:bodyPr>
          <a:lstStyle/>
          <a:p>
            <a:pPr marL="121920">
              <a:lnSpc>
                <a:spcPct val="100000"/>
              </a:lnSpc>
              <a:spcBef>
                <a:spcPts val="100"/>
              </a:spcBef>
              <a:tabLst>
                <a:tab pos="579120" algn="l"/>
              </a:tabLst>
            </a:pPr>
            <a:r>
              <a:rPr lang="en-US" sz="2800" spc="-5" dirty="0"/>
              <a:t>3. Tools</a:t>
            </a:r>
            <a:endParaRPr dirty="0"/>
          </a:p>
        </p:txBody>
      </p:sp>
      <p:sp>
        <p:nvSpPr>
          <p:cNvPr id="8" name="object 8"/>
          <p:cNvSpPr txBox="1"/>
          <p:nvPr/>
        </p:nvSpPr>
        <p:spPr>
          <a:xfrm>
            <a:off x="4908323" y="3926478"/>
            <a:ext cx="1833880" cy="443711"/>
          </a:xfrm>
          <a:prstGeom prst="rect">
            <a:avLst/>
          </a:prstGeom>
        </p:spPr>
        <p:txBody>
          <a:bodyPr vert="horz" wrap="square" lIns="0" tIns="12700" rIns="0" bIns="0" rtlCol="0">
            <a:spAutoFit/>
          </a:bodyPr>
          <a:lstStyle/>
          <a:p>
            <a:pPr marL="12700">
              <a:lnSpc>
                <a:spcPct val="100000"/>
              </a:lnSpc>
              <a:spcBef>
                <a:spcPts val="100"/>
              </a:spcBef>
              <a:tabLst>
                <a:tab pos="469265" algn="l"/>
              </a:tabLst>
            </a:pPr>
            <a:r>
              <a:rPr lang="en-US" sz="2800" spc="-5" dirty="0">
                <a:solidFill>
                  <a:srgbClr val="273370"/>
                </a:solidFill>
                <a:latin typeface="Calibri"/>
                <a:cs typeface="Calibri"/>
              </a:rPr>
              <a:t>	4. Workflow</a:t>
            </a:r>
            <a:endParaRPr sz="2800" dirty="0">
              <a:latin typeface="Calibri"/>
              <a:cs typeface="Calibri"/>
            </a:endParaRPr>
          </a:p>
        </p:txBody>
      </p:sp>
      <p:sp>
        <p:nvSpPr>
          <p:cNvPr id="9" name="object 9"/>
          <p:cNvSpPr txBox="1"/>
          <p:nvPr/>
        </p:nvSpPr>
        <p:spPr>
          <a:xfrm>
            <a:off x="4824656" y="5043075"/>
            <a:ext cx="2083192" cy="443711"/>
          </a:xfrm>
          <a:prstGeom prst="rect">
            <a:avLst/>
          </a:prstGeom>
        </p:spPr>
        <p:txBody>
          <a:bodyPr vert="horz" wrap="square" lIns="0" tIns="12700" rIns="0" bIns="0" rtlCol="0">
            <a:spAutoFit/>
          </a:bodyPr>
          <a:lstStyle/>
          <a:p>
            <a:pPr marL="12700">
              <a:lnSpc>
                <a:spcPct val="100000"/>
              </a:lnSpc>
              <a:spcBef>
                <a:spcPts val="100"/>
              </a:spcBef>
              <a:tabLst>
                <a:tab pos="469265" algn="l"/>
              </a:tabLst>
            </a:pPr>
            <a:r>
              <a:rPr sz="2400" spc="-5" dirty="0">
                <a:solidFill>
                  <a:srgbClr val="273370"/>
                </a:solidFill>
                <a:latin typeface="Calibri"/>
                <a:cs typeface="Calibri"/>
              </a:rPr>
              <a:t>	</a:t>
            </a:r>
            <a:r>
              <a:rPr lang="en-US" sz="2800" spc="-5" dirty="0">
                <a:solidFill>
                  <a:srgbClr val="273370"/>
                </a:solidFill>
                <a:latin typeface="Calibri"/>
                <a:cs typeface="Calibri"/>
              </a:rPr>
              <a:t>5. Conclusion</a:t>
            </a:r>
            <a:endParaRPr sz="2800" dirty="0">
              <a:latin typeface="Calibri"/>
              <a:cs typeface="Calibri"/>
            </a:endParaRPr>
          </a:p>
        </p:txBody>
      </p:sp>
      <p:sp>
        <p:nvSpPr>
          <p:cNvPr id="14" name="object 14"/>
          <p:cNvSpPr txBox="1"/>
          <p:nvPr/>
        </p:nvSpPr>
        <p:spPr>
          <a:xfrm>
            <a:off x="10624429" y="2096515"/>
            <a:ext cx="424815" cy="197490"/>
          </a:xfrm>
          <a:prstGeom prst="rect">
            <a:avLst/>
          </a:prstGeom>
        </p:spPr>
        <p:txBody>
          <a:bodyPr vert="horz" wrap="square" lIns="0" tIns="12700" rIns="0" bIns="0" rtlCol="0">
            <a:spAutoFit/>
          </a:bodyPr>
          <a:lstStyle/>
          <a:p>
            <a:pPr marL="12700">
              <a:lnSpc>
                <a:spcPct val="100000"/>
              </a:lnSpc>
              <a:spcBef>
                <a:spcPts val="100"/>
              </a:spcBef>
            </a:pPr>
            <a:endParaRPr sz="1200" dirty="0">
              <a:latin typeface="Calibri"/>
              <a:cs typeface="Calibri"/>
            </a:endParaRPr>
          </a:p>
        </p:txBody>
      </p:sp>
      <p:sp>
        <p:nvSpPr>
          <p:cNvPr id="17" name="object 17"/>
          <p:cNvSpPr txBox="1">
            <a:spLocks noGrp="1"/>
          </p:cNvSpPr>
          <p:nvPr>
            <p:ph type="sldNum" sz="quarter" idx="7"/>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dirty="0"/>
              <a:t>2</a:t>
            </a:fld>
            <a:endParaRPr dirty="0"/>
          </a:p>
        </p:txBody>
      </p:sp>
      <p:sp>
        <p:nvSpPr>
          <p:cNvPr id="22" name="object 11">
            <a:extLst>
              <a:ext uri="{FF2B5EF4-FFF2-40B4-BE49-F238E27FC236}">
                <a16:creationId xmlns:a16="http://schemas.microsoft.com/office/drawing/2014/main" id="{AAFE071F-6072-4EBD-AAEF-8010880FF220}"/>
              </a:ext>
            </a:extLst>
          </p:cNvPr>
          <p:cNvSpPr/>
          <p:nvPr/>
        </p:nvSpPr>
        <p:spPr>
          <a:xfrm>
            <a:off x="4962524" y="2103458"/>
            <a:ext cx="6287770" cy="0"/>
          </a:xfrm>
          <a:custGeom>
            <a:avLst/>
            <a:gdLst/>
            <a:ahLst/>
            <a:cxnLst/>
            <a:rect l="l" t="t" r="r" b="b"/>
            <a:pathLst>
              <a:path w="6287770">
                <a:moveTo>
                  <a:pt x="0" y="0"/>
                </a:moveTo>
                <a:lnTo>
                  <a:pt x="6287190" y="1"/>
                </a:lnTo>
              </a:path>
            </a:pathLst>
          </a:custGeom>
          <a:ln w="12700">
            <a:solidFill>
              <a:srgbClr val="273370"/>
            </a:solidFill>
          </a:ln>
        </p:spPr>
        <p:txBody>
          <a:bodyPr wrap="square" lIns="0" tIns="0" rIns="0" bIns="0" rtlCol="0"/>
          <a:lstStyle/>
          <a:p>
            <a:endParaRPr dirty="0"/>
          </a:p>
        </p:txBody>
      </p:sp>
      <p:sp>
        <p:nvSpPr>
          <p:cNvPr id="23" name="object 11">
            <a:extLst>
              <a:ext uri="{FF2B5EF4-FFF2-40B4-BE49-F238E27FC236}">
                <a16:creationId xmlns:a16="http://schemas.microsoft.com/office/drawing/2014/main" id="{8D15C434-4538-4704-8C7A-9C439B234090}"/>
              </a:ext>
            </a:extLst>
          </p:cNvPr>
          <p:cNvSpPr/>
          <p:nvPr/>
        </p:nvSpPr>
        <p:spPr>
          <a:xfrm>
            <a:off x="4962524" y="3276600"/>
            <a:ext cx="6287770" cy="0"/>
          </a:xfrm>
          <a:custGeom>
            <a:avLst/>
            <a:gdLst/>
            <a:ahLst/>
            <a:cxnLst/>
            <a:rect l="l" t="t" r="r" b="b"/>
            <a:pathLst>
              <a:path w="6287770">
                <a:moveTo>
                  <a:pt x="0" y="0"/>
                </a:moveTo>
                <a:lnTo>
                  <a:pt x="6287190" y="1"/>
                </a:lnTo>
              </a:path>
            </a:pathLst>
          </a:custGeom>
          <a:ln w="12700">
            <a:solidFill>
              <a:srgbClr val="273370"/>
            </a:solidFill>
          </a:ln>
        </p:spPr>
        <p:txBody>
          <a:bodyPr wrap="square" lIns="0" tIns="0" rIns="0" bIns="0" rtlCol="0"/>
          <a:lstStyle/>
          <a:p>
            <a:endParaRPr dirty="0"/>
          </a:p>
        </p:txBody>
      </p:sp>
      <p:sp>
        <p:nvSpPr>
          <p:cNvPr id="24" name="object 11">
            <a:extLst>
              <a:ext uri="{FF2B5EF4-FFF2-40B4-BE49-F238E27FC236}">
                <a16:creationId xmlns:a16="http://schemas.microsoft.com/office/drawing/2014/main" id="{C5F02ED8-628C-49E7-B393-B3031F920C34}"/>
              </a:ext>
            </a:extLst>
          </p:cNvPr>
          <p:cNvSpPr/>
          <p:nvPr/>
        </p:nvSpPr>
        <p:spPr>
          <a:xfrm>
            <a:off x="4967043" y="990600"/>
            <a:ext cx="6287770" cy="0"/>
          </a:xfrm>
          <a:custGeom>
            <a:avLst/>
            <a:gdLst/>
            <a:ahLst/>
            <a:cxnLst/>
            <a:rect l="l" t="t" r="r" b="b"/>
            <a:pathLst>
              <a:path w="6287770">
                <a:moveTo>
                  <a:pt x="0" y="0"/>
                </a:moveTo>
                <a:lnTo>
                  <a:pt x="6287190" y="1"/>
                </a:lnTo>
              </a:path>
            </a:pathLst>
          </a:custGeom>
          <a:ln w="12700">
            <a:solidFill>
              <a:srgbClr val="273370"/>
            </a:solidFill>
          </a:ln>
        </p:spPr>
        <p:txBody>
          <a:bodyPr wrap="square" lIns="0" tIns="0" rIns="0" bIns="0" rtlCol="0"/>
          <a:lstStyle/>
          <a:p>
            <a:endParaRPr dirty="0"/>
          </a:p>
        </p:txBody>
      </p:sp>
      <p:sp>
        <p:nvSpPr>
          <p:cNvPr id="27" name="object 11">
            <a:extLst>
              <a:ext uri="{FF2B5EF4-FFF2-40B4-BE49-F238E27FC236}">
                <a16:creationId xmlns:a16="http://schemas.microsoft.com/office/drawing/2014/main" id="{0DC793C0-2EED-4F72-AEB7-1202812D81F5}"/>
              </a:ext>
            </a:extLst>
          </p:cNvPr>
          <p:cNvSpPr/>
          <p:nvPr/>
        </p:nvSpPr>
        <p:spPr>
          <a:xfrm>
            <a:off x="4962524" y="4419600"/>
            <a:ext cx="6287770" cy="0"/>
          </a:xfrm>
          <a:custGeom>
            <a:avLst/>
            <a:gdLst/>
            <a:ahLst/>
            <a:cxnLst/>
            <a:rect l="l" t="t" r="r" b="b"/>
            <a:pathLst>
              <a:path w="6287770">
                <a:moveTo>
                  <a:pt x="0" y="0"/>
                </a:moveTo>
                <a:lnTo>
                  <a:pt x="6287190" y="1"/>
                </a:lnTo>
              </a:path>
            </a:pathLst>
          </a:custGeom>
          <a:ln w="12700">
            <a:solidFill>
              <a:srgbClr val="273370"/>
            </a:solidFill>
          </a:ln>
        </p:spPr>
        <p:txBody>
          <a:bodyPr wrap="square" lIns="0" tIns="0" rIns="0" bIns="0" rtlCol="0"/>
          <a:lstStyle/>
          <a:p>
            <a:endParaRPr dirty="0"/>
          </a:p>
        </p:txBody>
      </p:sp>
      <p:sp>
        <p:nvSpPr>
          <p:cNvPr id="28" name="object 11">
            <a:extLst>
              <a:ext uri="{FF2B5EF4-FFF2-40B4-BE49-F238E27FC236}">
                <a16:creationId xmlns:a16="http://schemas.microsoft.com/office/drawing/2014/main" id="{2D653708-B7B2-4BB4-A35A-A19EB96C7A23}"/>
              </a:ext>
            </a:extLst>
          </p:cNvPr>
          <p:cNvSpPr/>
          <p:nvPr/>
        </p:nvSpPr>
        <p:spPr>
          <a:xfrm>
            <a:off x="4962524" y="5562600"/>
            <a:ext cx="6287770" cy="0"/>
          </a:xfrm>
          <a:custGeom>
            <a:avLst/>
            <a:gdLst/>
            <a:ahLst/>
            <a:cxnLst/>
            <a:rect l="l" t="t" r="r" b="b"/>
            <a:pathLst>
              <a:path w="6287770">
                <a:moveTo>
                  <a:pt x="0" y="0"/>
                </a:moveTo>
                <a:lnTo>
                  <a:pt x="6287190" y="1"/>
                </a:lnTo>
              </a:path>
            </a:pathLst>
          </a:custGeom>
          <a:ln w="12700">
            <a:solidFill>
              <a:srgbClr val="273370"/>
            </a:solidFill>
          </a:ln>
        </p:spPr>
        <p:txBody>
          <a:bodyPr wrap="square" lIns="0" tIns="0" rIns="0" bIns="0" rtlCol="0"/>
          <a:lstStyle/>
          <a:p>
            <a:endParaRPr dirty="0"/>
          </a:p>
        </p:txBody>
      </p:sp>
      <p:sp>
        <p:nvSpPr>
          <p:cNvPr id="29" name="object 7">
            <a:extLst>
              <a:ext uri="{FF2B5EF4-FFF2-40B4-BE49-F238E27FC236}">
                <a16:creationId xmlns:a16="http://schemas.microsoft.com/office/drawing/2014/main" id="{C325B734-0234-435D-BFB6-5EFEE1E646C0}"/>
              </a:ext>
            </a:extLst>
          </p:cNvPr>
          <p:cNvSpPr txBox="1">
            <a:spLocks/>
          </p:cNvSpPr>
          <p:nvPr/>
        </p:nvSpPr>
        <p:spPr>
          <a:xfrm>
            <a:off x="4967044" y="1607371"/>
            <a:ext cx="2652956" cy="443711"/>
          </a:xfrm>
          <a:prstGeom prst="rect">
            <a:avLst/>
          </a:prstGeom>
        </p:spPr>
        <p:txBody>
          <a:bodyPr vert="horz" wrap="square" lIns="0" tIns="12700" rIns="0" bIns="0" rtlCol="0">
            <a:spAutoFit/>
          </a:bodyPr>
          <a:lstStyle>
            <a:lvl1pPr>
              <a:defRPr sz="2400" b="0" i="0">
                <a:solidFill>
                  <a:srgbClr val="273370"/>
                </a:solidFill>
                <a:latin typeface="Calibri"/>
                <a:ea typeface="+mj-ea"/>
                <a:cs typeface="Calibri"/>
              </a:defRPr>
            </a:lvl1pPr>
          </a:lstStyle>
          <a:p>
            <a:pPr marL="121920" algn="l">
              <a:spcBef>
                <a:spcPts val="100"/>
              </a:spcBef>
              <a:tabLst>
                <a:tab pos="579120" algn="l"/>
              </a:tabLst>
            </a:pPr>
            <a:r>
              <a:rPr lang="en-US" sz="2800" kern="0" spc="-5" dirty="0"/>
              <a:t>2. Introduction</a:t>
            </a:r>
            <a:endParaRPr lang="en-US" sz="2800" kern="0" dirty="0"/>
          </a:p>
        </p:txBody>
      </p:sp>
      <p:sp>
        <p:nvSpPr>
          <p:cNvPr id="30" name="object 7">
            <a:extLst>
              <a:ext uri="{FF2B5EF4-FFF2-40B4-BE49-F238E27FC236}">
                <a16:creationId xmlns:a16="http://schemas.microsoft.com/office/drawing/2014/main" id="{CAED90F1-2346-42AB-93FE-543B0E98E0CD}"/>
              </a:ext>
            </a:extLst>
          </p:cNvPr>
          <p:cNvSpPr txBox="1">
            <a:spLocks/>
          </p:cNvSpPr>
          <p:nvPr/>
        </p:nvSpPr>
        <p:spPr>
          <a:xfrm>
            <a:off x="4800600" y="497903"/>
            <a:ext cx="2590800" cy="443711"/>
          </a:xfrm>
          <a:prstGeom prst="rect">
            <a:avLst/>
          </a:prstGeom>
        </p:spPr>
        <p:txBody>
          <a:bodyPr vert="horz" wrap="square" lIns="0" tIns="12700" rIns="0" bIns="0" rtlCol="0">
            <a:spAutoFit/>
          </a:bodyPr>
          <a:lstStyle>
            <a:lvl1pPr>
              <a:defRPr sz="2400" b="0" i="0">
                <a:solidFill>
                  <a:srgbClr val="273370"/>
                </a:solidFill>
                <a:latin typeface="Calibri"/>
                <a:ea typeface="+mj-ea"/>
                <a:cs typeface="Calibri"/>
              </a:defRPr>
            </a:lvl1pPr>
          </a:lstStyle>
          <a:p>
            <a:pPr marL="121920" algn="ctr">
              <a:spcBef>
                <a:spcPts val="100"/>
              </a:spcBef>
              <a:tabLst>
                <a:tab pos="579120" algn="l"/>
              </a:tabLst>
            </a:pPr>
            <a:r>
              <a:rPr lang="en-US" sz="2800" kern="0" spc="-5" dirty="0"/>
              <a:t>1. Methodology</a:t>
            </a:r>
            <a:endParaRPr lang="en-US" sz="2800" kern="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7999"/>
                </a:lnTo>
                <a:lnTo>
                  <a:pt x="12192000" y="6857999"/>
                </a:lnTo>
                <a:lnTo>
                  <a:pt x="12192000" y="0"/>
                </a:lnTo>
                <a:close/>
              </a:path>
            </a:pathLst>
          </a:custGeom>
          <a:solidFill>
            <a:srgbClr val="F2F2F2"/>
          </a:solidFill>
        </p:spPr>
        <p:txBody>
          <a:bodyPr wrap="square" lIns="0" tIns="0" rIns="0" bIns="0" rtlCol="0"/>
          <a:lstStyle/>
          <a:p>
            <a:endParaRPr/>
          </a:p>
        </p:txBody>
      </p:sp>
      <p:grpSp>
        <p:nvGrpSpPr>
          <p:cNvPr id="3" name="object 3"/>
          <p:cNvGrpSpPr/>
          <p:nvPr/>
        </p:nvGrpSpPr>
        <p:grpSpPr>
          <a:xfrm>
            <a:off x="309289" y="558343"/>
            <a:ext cx="638810" cy="835660"/>
            <a:chOff x="309289" y="558343"/>
            <a:chExt cx="638810" cy="835660"/>
          </a:xfrm>
        </p:grpSpPr>
        <p:pic>
          <p:nvPicPr>
            <p:cNvPr id="4" name="object 4"/>
            <p:cNvPicPr/>
            <p:nvPr/>
          </p:nvPicPr>
          <p:blipFill>
            <a:blip r:embed="rId2" cstate="print"/>
            <a:stretch>
              <a:fillRect/>
            </a:stretch>
          </p:blipFill>
          <p:spPr>
            <a:xfrm>
              <a:off x="437848" y="558343"/>
              <a:ext cx="381600" cy="835188"/>
            </a:xfrm>
            <a:prstGeom prst="rect">
              <a:avLst/>
            </a:prstGeom>
          </p:spPr>
        </p:pic>
        <p:sp>
          <p:nvSpPr>
            <p:cNvPr id="5" name="object 5"/>
            <p:cNvSpPr/>
            <p:nvPr/>
          </p:nvSpPr>
          <p:spPr>
            <a:xfrm>
              <a:off x="309289" y="747698"/>
              <a:ext cx="638810" cy="449580"/>
            </a:xfrm>
            <a:custGeom>
              <a:avLst/>
              <a:gdLst/>
              <a:ahLst/>
              <a:cxnLst/>
              <a:rect l="l" t="t" r="r" b="b"/>
              <a:pathLst>
                <a:path w="638810" h="449580">
                  <a:moveTo>
                    <a:pt x="575293" y="0"/>
                  </a:moveTo>
                  <a:lnTo>
                    <a:pt x="0" y="342454"/>
                  </a:lnTo>
                  <a:lnTo>
                    <a:pt x="63428" y="449008"/>
                  </a:lnTo>
                  <a:lnTo>
                    <a:pt x="638721" y="106554"/>
                  </a:lnTo>
                  <a:lnTo>
                    <a:pt x="575293" y="0"/>
                  </a:lnTo>
                  <a:close/>
                </a:path>
              </a:pathLst>
            </a:custGeom>
            <a:solidFill>
              <a:srgbClr val="F2F2F2"/>
            </a:solidFill>
          </p:spPr>
          <p:txBody>
            <a:bodyPr wrap="square" lIns="0" tIns="0" rIns="0" bIns="0" rtlCol="0"/>
            <a:lstStyle/>
            <a:p>
              <a:endParaRPr/>
            </a:p>
          </p:txBody>
        </p:sp>
      </p:grpSp>
      <p:sp>
        <p:nvSpPr>
          <p:cNvPr id="6" name="object 6"/>
          <p:cNvSpPr txBox="1">
            <a:spLocks noGrp="1"/>
          </p:cNvSpPr>
          <p:nvPr>
            <p:ph type="title"/>
          </p:nvPr>
        </p:nvSpPr>
        <p:spPr>
          <a:xfrm>
            <a:off x="1008947" y="590803"/>
            <a:ext cx="3023870" cy="566822"/>
          </a:xfrm>
          <a:prstGeom prst="rect">
            <a:avLst/>
          </a:prstGeom>
        </p:spPr>
        <p:txBody>
          <a:bodyPr vert="horz" wrap="square" lIns="0" tIns="12700" rIns="0" bIns="0" rtlCol="0">
            <a:spAutoFit/>
          </a:bodyPr>
          <a:lstStyle/>
          <a:p>
            <a:pPr marL="12700">
              <a:lnSpc>
                <a:spcPct val="100000"/>
              </a:lnSpc>
              <a:spcBef>
                <a:spcPts val="100"/>
              </a:spcBef>
            </a:pPr>
            <a:r>
              <a:rPr sz="3600" spc="-5" dirty="0"/>
              <a:t>M</a:t>
            </a:r>
            <a:r>
              <a:rPr sz="3600" dirty="0"/>
              <a:t>E</a:t>
            </a:r>
            <a:r>
              <a:rPr sz="3600" spc="-5" dirty="0"/>
              <a:t>T</a:t>
            </a:r>
            <a:r>
              <a:rPr sz="3600" spc="-10" dirty="0"/>
              <a:t>H</a:t>
            </a:r>
            <a:r>
              <a:rPr sz="3600" dirty="0"/>
              <a:t>O</a:t>
            </a:r>
            <a:r>
              <a:rPr sz="3600" spc="-5" dirty="0"/>
              <a:t>D</a:t>
            </a:r>
            <a:r>
              <a:rPr sz="3600" dirty="0"/>
              <a:t>O</a:t>
            </a:r>
            <a:r>
              <a:rPr sz="3600" spc="-80" dirty="0"/>
              <a:t>L</a:t>
            </a:r>
            <a:r>
              <a:rPr sz="3600" dirty="0"/>
              <a:t>O</a:t>
            </a:r>
            <a:r>
              <a:rPr sz="3600" spc="-50" dirty="0"/>
              <a:t>G</a:t>
            </a:r>
            <a:r>
              <a:rPr sz="3600" dirty="0"/>
              <a:t>Y</a:t>
            </a:r>
          </a:p>
        </p:txBody>
      </p:sp>
      <p:grpSp>
        <p:nvGrpSpPr>
          <p:cNvPr id="7" name="object 7"/>
          <p:cNvGrpSpPr/>
          <p:nvPr/>
        </p:nvGrpSpPr>
        <p:grpSpPr>
          <a:xfrm>
            <a:off x="701792" y="967581"/>
            <a:ext cx="10744200" cy="5418455"/>
            <a:chOff x="701792" y="967581"/>
            <a:chExt cx="10744200" cy="5418455"/>
          </a:xfrm>
        </p:grpSpPr>
        <p:sp>
          <p:nvSpPr>
            <p:cNvPr id="8" name="object 8"/>
            <p:cNvSpPr/>
            <p:nvPr/>
          </p:nvSpPr>
          <p:spPr>
            <a:xfrm>
              <a:off x="2377248" y="5418941"/>
              <a:ext cx="1360170" cy="390525"/>
            </a:xfrm>
            <a:custGeom>
              <a:avLst/>
              <a:gdLst/>
              <a:ahLst/>
              <a:cxnLst/>
              <a:rect l="l" t="t" r="r" b="b"/>
              <a:pathLst>
                <a:path w="1360170" h="390525">
                  <a:moveTo>
                    <a:pt x="1309270" y="0"/>
                  </a:moveTo>
                  <a:lnTo>
                    <a:pt x="1209728" y="16859"/>
                  </a:lnTo>
                  <a:lnTo>
                    <a:pt x="1109991" y="33084"/>
                  </a:lnTo>
                  <a:lnTo>
                    <a:pt x="1010059" y="48675"/>
                  </a:lnTo>
                  <a:lnTo>
                    <a:pt x="909932" y="63631"/>
                  </a:lnTo>
                  <a:lnTo>
                    <a:pt x="809609" y="77953"/>
                  </a:lnTo>
                  <a:lnTo>
                    <a:pt x="709091" y="91641"/>
                  </a:lnTo>
                  <a:lnTo>
                    <a:pt x="608378" y="104694"/>
                  </a:lnTo>
                  <a:lnTo>
                    <a:pt x="507470" y="117113"/>
                  </a:lnTo>
                  <a:lnTo>
                    <a:pt x="406367" y="128897"/>
                  </a:lnTo>
                  <a:lnTo>
                    <a:pt x="305068" y="140046"/>
                  </a:lnTo>
                  <a:lnTo>
                    <a:pt x="203574" y="150561"/>
                  </a:lnTo>
                  <a:lnTo>
                    <a:pt x="101884" y="160441"/>
                  </a:lnTo>
                  <a:lnTo>
                    <a:pt x="0" y="169687"/>
                  </a:lnTo>
                  <a:lnTo>
                    <a:pt x="9473" y="205294"/>
                  </a:lnTo>
                  <a:lnTo>
                    <a:pt x="16289" y="241455"/>
                  </a:lnTo>
                  <a:lnTo>
                    <a:pt x="20425" y="278020"/>
                  </a:lnTo>
                  <a:lnTo>
                    <a:pt x="21855" y="314839"/>
                  </a:lnTo>
                  <a:lnTo>
                    <a:pt x="21500" y="333748"/>
                  </a:lnTo>
                  <a:lnTo>
                    <a:pt x="20435" y="352623"/>
                  </a:lnTo>
                  <a:lnTo>
                    <a:pt x="18662" y="371446"/>
                  </a:lnTo>
                  <a:lnTo>
                    <a:pt x="16184" y="390199"/>
                  </a:lnTo>
                  <a:lnTo>
                    <a:pt x="116341" y="381228"/>
                  </a:lnTo>
                  <a:lnTo>
                    <a:pt x="216401" y="371633"/>
                  </a:lnTo>
                  <a:lnTo>
                    <a:pt x="316363" y="361415"/>
                  </a:lnTo>
                  <a:lnTo>
                    <a:pt x="416228" y="350573"/>
                  </a:lnTo>
                  <a:lnTo>
                    <a:pt x="515996" y="339108"/>
                  </a:lnTo>
                  <a:lnTo>
                    <a:pt x="615666" y="327020"/>
                  </a:lnTo>
                  <a:lnTo>
                    <a:pt x="715239" y="314308"/>
                  </a:lnTo>
                  <a:lnTo>
                    <a:pt x="814715" y="300973"/>
                  </a:lnTo>
                  <a:lnTo>
                    <a:pt x="914093" y="287015"/>
                  </a:lnTo>
                  <a:lnTo>
                    <a:pt x="1013375" y="272434"/>
                  </a:lnTo>
                  <a:lnTo>
                    <a:pt x="1112559" y="257229"/>
                  </a:lnTo>
                  <a:lnTo>
                    <a:pt x="1211646" y="241401"/>
                  </a:lnTo>
                  <a:lnTo>
                    <a:pt x="1310636" y="224950"/>
                  </a:lnTo>
                  <a:lnTo>
                    <a:pt x="1360095" y="216491"/>
                  </a:lnTo>
                  <a:lnTo>
                    <a:pt x="1338249" y="164788"/>
                  </a:lnTo>
                  <a:lnTo>
                    <a:pt x="1322416" y="111125"/>
                  </a:lnTo>
                  <a:lnTo>
                    <a:pt x="1312716" y="56023"/>
                  </a:lnTo>
                  <a:lnTo>
                    <a:pt x="1309270" y="0"/>
                  </a:lnTo>
                  <a:close/>
                </a:path>
              </a:pathLst>
            </a:custGeom>
            <a:solidFill>
              <a:srgbClr val="D9D9D9"/>
            </a:solidFill>
          </p:spPr>
          <p:txBody>
            <a:bodyPr wrap="square" lIns="0" tIns="0" rIns="0" bIns="0" rtlCol="0"/>
            <a:lstStyle/>
            <a:p>
              <a:endParaRPr/>
            </a:p>
          </p:txBody>
        </p:sp>
        <p:sp>
          <p:nvSpPr>
            <p:cNvPr id="9" name="object 9"/>
            <p:cNvSpPr/>
            <p:nvPr/>
          </p:nvSpPr>
          <p:spPr>
            <a:xfrm>
              <a:off x="1890280" y="5040886"/>
              <a:ext cx="20320" cy="210185"/>
            </a:xfrm>
            <a:custGeom>
              <a:avLst/>
              <a:gdLst/>
              <a:ahLst/>
              <a:cxnLst/>
              <a:rect l="l" t="t" r="r" b="b"/>
              <a:pathLst>
                <a:path w="20319" h="210185">
                  <a:moveTo>
                    <a:pt x="14700" y="0"/>
                  </a:moveTo>
                  <a:lnTo>
                    <a:pt x="4179" y="60"/>
                  </a:lnTo>
                  <a:lnTo>
                    <a:pt x="47" y="4240"/>
                  </a:lnTo>
                  <a:lnTo>
                    <a:pt x="0" y="14889"/>
                  </a:lnTo>
                  <a:lnTo>
                    <a:pt x="4288" y="19128"/>
                  </a:lnTo>
                  <a:lnTo>
                    <a:pt x="14809" y="19069"/>
                  </a:lnTo>
                  <a:lnTo>
                    <a:pt x="18940" y="14889"/>
                  </a:lnTo>
                  <a:lnTo>
                    <a:pt x="18989" y="4240"/>
                  </a:lnTo>
                  <a:lnTo>
                    <a:pt x="14700" y="0"/>
                  </a:lnTo>
                  <a:close/>
                </a:path>
                <a:path w="20319" h="210185">
                  <a:moveTo>
                    <a:pt x="14918" y="38119"/>
                  </a:moveTo>
                  <a:lnTo>
                    <a:pt x="4398" y="38178"/>
                  </a:lnTo>
                  <a:lnTo>
                    <a:pt x="265" y="42358"/>
                  </a:lnTo>
                  <a:lnTo>
                    <a:pt x="218" y="53007"/>
                  </a:lnTo>
                  <a:lnTo>
                    <a:pt x="4507" y="57247"/>
                  </a:lnTo>
                  <a:lnTo>
                    <a:pt x="15027" y="57186"/>
                  </a:lnTo>
                  <a:lnTo>
                    <a:pt x="19159" y="53007"/>
                  </a:lnTo>
                  <a:lnTo>
                    <a:pt x="19207" y="42358"/>
                  </a:lnTo>
                  <a:lnTo>
                    <a:pt x="14918" y="38119"/>
                  </a:lnTo>
                  <a:close/>
                </a:path>
                <a:path w="20319" h="210185">
                  <a:moveTo>
                    <a:pt x="15137" y="76236"/>
                  </a:moveTo>
                  <a:lnTo>
                    <a:pt x="4616" y="76297"/>
                  </a:lnTo>
                  <a:lnTo>
                    <a:pt x="483" y="80477"/>
                  </a:lnTo>
                  <a:lnTo>
                    <a:pt x="436" y="91126"/>
                  </a:lnTo>
                  <a:lnTo>
                    <a:pt x="4725" y="95365"/>
                  </a:lnTo>
                  <a:lnTo>
                    <a:pt x="15246" y="95305"/>
                  </a:lnTo>
                  <a:lnTo>
                    <a:pt x="19377" y="91126"/>
                  </a:lnTo>
                  <a:lnTo>
                    <a:pt x="19425" y="80477"/>
                  </a:lnTo>
                  <a:lnTo>
                    <a:pt x="15137" y="76236"/>
                  </a:lnTo>
                  <a:close/>
                </a:path>
                <a:path w="20319" h="210185">
                  <a:moveTo>
                    <a:pt x="15355" y="114355"/>
                  </a:moveTo>
                  <a:lnTo>
                    <a:pt x="4834" y="114415"/>
                  </a:lnTo>
                  <a:lnTo>
                    <a:pt x="702" y="118595"/>
                  </a:lnTo>
                  <a:lnTo>
                    <a:pt x="655" y="129244"/>
                  </a:lnTo>
                  <a:lnTo>
                    <a:pt x="4944" y="133484"/>
                  </a:lnTo>
                  <a:lnTo>
                    <a:pt x="15464" y="133423"/>
                  </a:lnTo>
                  <a:lnTo>
                    <a:pt x="19596" y="129244"/>
                  </a:lnTo>
                  <a:lnTo>
                    <a:pt x="19644" y="118595"/>
                  </a:lnTo>
                  <a:lnTo>
                    <a:pt x="15355" y="114355"/>
                  </a:lnTo>
                  <a:close/>
                </a:path>
                <a:path w="20319" h="210185">
                  <a:moveTo>
                    <a:pt x="15574" y="152473"/>
                  </a:moveTo>
                  <a:lnTo>
                    <a:pt x="5052" y="152534"/>
                  </a:lnTo>
                  <a:lnTo>
                    <a:pt x="920" y="156714"/>
                  </a:lnTo>
                  <a:lnTo>
                    <a:pt x="872" y="167363"/>
                  </a:lnTo>
                  <a:lnTo>
                    <a:pt x="5162" y="171602"/>
                  </a:lnTo>
                  <a:lnTo>
                    <a:pt x="15683" y="171542"/>
                  </a:lnTo>
                  <a:lnTo>
                    <a:pt x="19814" y="167363"/>
                  </a:lnTo>
                  <a:lnTo>
                    <a:pt x="19862" y="156714"/>
                  </a:lnTo>
                  <a:lnTo>
                    <a:pt x="15574" y="152473"/>
                  </a:lnTo>
                  <a:close/>
                </a:path>
                <a:path w="20319" h="210185">
                  <a:moveTo>
                    <a:pt x="15792" y="190592"/>
                  </a:moveTo>
                  <a:lnTo>
                    <a:pt x="5270" y="190652"/>
                  </a:lnTo>
                  <a:lnTo>
                    <a:pt x="1139" y="194831"/>
                  </a:lnTo>
                  <a:lnTo>
                    <a:pt x="1090" y="205480"/>
                  </a:lnTo>
                  <a:lnTo>
                    <a:pt x="5379" y="209721"/>
                  </a:lnTo>
                  <a:lnTo>
                    <a:pt x="15901" y="209660"/>
                  </a:lnTo>
                  <a:lnTo>
                    <a:pt x="20032" y="205480"/>
                  </a:lnTo>
                  <a:lnTo>
                    <a:pt x="20081" y="194831"/>
                  </a:lnTo>
                  <a:lnTo>
                    <a:pt x="15792" y="190592"/>
                  </a:lnTo>
                  <a:close/>
                </a:path>
              </a:pathLst>
            </a:custGeom>
            <a:solidFill>
              <a:srgbClr val="8C8C8C"/>
            </a:solidFill>
          </p:spPr>
          <p:txBody>
            <a:bodyPr wrap="square" lIns="0" tIns="0" rIns="0" bIns="0" rtlCol="0"/>
            <a:lstStyle/>
            <a:p>
              <a:endParaRPr/>
            </a:p>
          </p:txBody>
        </p:sp>
        <p:pic>
          <p:nvPicPr>
            <p:cNvPr id="10" name="object 10"/>
            <p:cNvPicPr/>
            <p:nvPr/>
          </p:nvPicPr>
          <p:blipFill>
            <a:blip r:embed="rId3" cstate="print"/>
            <a:stretch>
              <a:fillRect/>
            </a:stretch>
          </p:blipFill>
          <p:spPr>
            <a:xfrm>
              <a:off x="1301495" y="5132832"/>
              <a:ext cx="1252728" cy="1252728"/>
            </a:xfrm>
            <a:prstGeom prst="rect">
              <a:avLst/>
            </a:prstGeom>
          </p:spPr>
        </p:pic>
        <p:sp>
          <p:nvSpPr>
            <p:cNvPr id="11" name="object 11"/>
            <p:cNvSpPr/>
            <p:nvPr/>
          </p:nvSpPr>
          <p:spPr>
            <a:xfrm>
              <a:off x="1403031" y="5235543"/>
              <a:ext cx="996315" cy="996315"/>
            </a:xfrm>
            <a:custGeom>
              <a:avLst/>
              <a:gdLst/>
              <a:ahLst/>
              <a:cxnLst/>
              <a:rect l="l" t="t" r="r" b="b"/>
              <a:pathLst>
                <a:path w="996314" h="996314">
                  <a:moveTo>
                    <a:pt x="498136" y="0"/>
                  </a:moveTo>
                  <a:lnTo>
                    <a:pt x="450171" y="2269"/>
                  </a:lnTo>
                  <a:lnTo>
                    <a:pt x="403495" y="8959"/>
                  </a:lnTo>
                  <a:lnTo>
                    <a:pt x="358317" y="19862"/>
                  </a:lnTo>
                  <a:lnTo>
                    <a:pt x="314845" y="34768"/>
                  </a:lnTo>
                  <a:lnTo>
                    <a:pt x="273289" y="53469"/>
                  </a:lnTo>
                  <a:lnTo>
                    <a:pt x="233857" y="75756"/>
                  </a:lnTo>
                  <a:lnTo>
                    <a:pt x="196758" y="101421"/>
                  </a:lnTo>
                  <a:lnTo>
                    <a:pt x="162200" y="130255"/>
                  </a:lnTo>
                  <a:lnTo>
                    <a:pt x="130392" y="162049"/>
                  </a:lnTo>
                  <a:lnTo>
                    <a:pt x="101544" y="196595"/>
                  </a:lnTo>
                  <a:lnTo>
                    <a:pt x="75795" y="233805"/>
                  </a:lnTo>
                  <a:lnTo>
                    <a:pt x="53504" y="273228"/>
                  </a:lnTo>
                  <a:lnTo>
                    <a:pt x="34799" y="314776"/>
                  </a:lnTo>
                  <a:lnTo>
                    <a:pt x="19888" y="358239"/>
                  </a:lnTo>
                  <a:lnTo>
                    <a:pt x="8978" y="403408"/>
                  </a:lnTo>
                  <a:lnTo>
                    <a:pt x="2279" y="450076"/>
                  </a:lnTo>
                  <a:lnTo>
                    <a:pt x="0" y="497826"/>
                  </a:lnTo>
                  <a:lnTo>
                    <a:pt x="2264" y="545894"/>
                  </a:lnTo>
                  <a:lnTo>
                    <a:pt x="8955" y="592569"/>
                  </a:lnTo>
                  <a:lnTo>
                    <a:pt x="19858" y="637746"/>
                  </a:lnTo>
                  <a:lnTo>
                    <a:pt x="34765" y="681217"/>
                  </a:lnTo>
                  <a:lnTo>
                    <a:pt x="53466" y="722772"/>
                  </a:lnTo>
                  <a:lnTo>
                    <a:pt x="75754" y="762204"/>
                  </a:lnTo>
                  <a:lnTo>
                    <a:pt x="101419" y="799302"/>
                  </a:lnTo>
                  <a:lnTo>
                    <a:pt x="130253" y="833859"/>
                  </a:lnTo>
                  <a:lnTo>
                    <a:pt x="162048" y="865666"/>
                  </a:lnTo>
                  <a:lnTo>
                    <a:pt x="196594" y="894514"/>
                  </a:lnTo>
                  <a:lnTo>
                    <a:pt x="233682" y="920194"/>
                  </a:lnTo>
                  <a:lnTo>
                    <a:pt x="273105" y="942498"/>
                  </a:lnTo>
                  <a:lnTo>
                    <a:pt x="314654" y="961216"/>
                  </a:lnTo>
                  <a:lnTo>
                    <a:pt x="358119" y="976141"/>
                  </a:lnTo>
                  <a:lnTo>
                    <a:pt x="403293" y="987063"/>
                  </a:lnTo>
                  <a:lnTo>
                    <a:pt x="449966" y="993773"/>
                  </a:lnTo>
                  <a:lnTo>
                    <a:pt x="497930" y="996064"/>
                  </a:lnTo>
                  <a:lnTo>
                    <a:pt x="545895" y="993795"/>
                  </a:lnTo>
                  <a:lnTo>
                    <a:pt x="592571" y="987105"/>
                  </a:lnTo>
                  <a:lnTo>
                    <a:pt x="637749" y="976202"/>
                  </a:lnTo>
                  <a:lnTo>
                    <a:pt x="681220" y="961296"/>
                  </a:lnTo>
                  <a:lnTo>
                    <a:pt x="718274" y="944621"/>
                  </a:lnTo>
                  <a:lnTo>
                    <a:pt x="498136" y="944621"/>
                  </a:lnTo>
                  <a:lnTo>
                    <a:pt x="498136" y="944415"/>
                  </a:lnTo>
                  <a:lnTo>
                    <a:pt x="449485" y="941807"/>
                  </a:lnTo>
                  <a:lnTo>
                    <a:pt x="402350" y="934141"/>
                  </a:lnTo>
                  <a:lnTo>
                    <a:pt x="357004" y="921687"/>
                  </a:lnTo>
                  <a:lnTo>
                    <a:pt x="313719" y="904720"/>
                  </a:lnTo>
                  <a:lnTo>
                    <a:pt x="272732" y="883487"/>
                  </a:lnTo>
                  <a:lnTo>
                    <a:pt x="234368" y="858287"/>
                  </a:lnTo>
                  <a:lnTo>
                    <a:pt x="198898" y="829397"/>
                  </a:lnTo>
                  <a:lnTo>
                    <a:pt x="166587" y="797088"/>
                  </a:lnTo>
                  <a:lnTo>
                    <a:pt x="137703" y="761633"/>
                  </a:lnTo>
                  <a:lnTo>
                    <a:pt x="112517" y="723302"/>
                  </a:lnTo>
                  <a:lnTo>
                    <a:pt x="91300" y="682368"/>
                  </a:lnTo>
                  <a:lnTo>
                    <a:pt x="74322" y="639102"/>
                  </a:lnTo>
                  <a:lnTo>
                    <a:pt x="61855" y="593777"/>
                  </a:lnTo>
                  <a:lnTo>
                    <a:pt x="54171" y="546681"/>
                  </a:lnTo>
                  <a:lnTo>
                    <a:pt x="51546" y="498135"/>
                  </a:lnTo>
                  <a:lnTo>
                    <a:pt x="54112" y="450076"/>
                  </a:lnTo>
                  <a:lnTo>
                    <a:pt x="61816" y="402249"/>
                  </a:lnTo>
                  <a:lnTo>
                    <a:pt x="74270" y="356905"/>
                  </a:lnTo>
                  <a:lnTo>
                    <a:pt x="91238" y="313621"/>
                  </a:lnTo>
                  <a:lnTo>
                    <a:pt x="112447" y="272671"/>
                  </a:lnTo>
                  <a:lnTo>
                    <a:pt x="137626" y="234326"/>
                  </a:lnTo>
                  <a:lnTo>
                    <a:pt x="166503" y="198860"/>
                  </a:lnTo>
                  <a:lnTo>
                    <a:pt x="198804" y="166545"/>
                  </a:lnTo>
                  <a:lnTo>
                    <a:pt x="234257" y="137653"/>
                  </a:lnTo>
                  <a:lnTo>
                    <a:pt x="272591" y="112456"/>
                  </a:lnTo>
                  <a:lnTo>
                    <a:pt x="313532" y="91227"/>
                  </a:lnTo>
                  <a:lnTo>
                    <a:pt x="356809" y="74239"/>
                  </a:lnTo>
                  <a:lnTo>
                    <a:pt x="402149" y="61764"/>
                  </a:lnTo>
                  <a:lnTo>
                    <a:pt x="449280" y="54074"/>
                  </a:lnTo>
                  <a:lnTo>
                    <a:pt x="497930" y="51442"/>
                  </a:lnTo>
                  <a:lnTo>
                    <a:pt x="718248" y="51442"/>
                  </a:lnTo>
                  <a:lnTo>
                    <a:pt x="681388" y="34838"/>
                  </a:lnTo>
                  <a:lnTo>
                    <a:pt x="637928" y="19917"/>
                  </a:lnTo>
                  <a:lnTo>
                    <a:pt x="592760" y="8998"/>
                  </a:lnTo>
                  <a:lnTo>
                    <a:pt x="546093" y="2289"/>
                  </a:lnTo>
                  <a:lnTo>
                    <a:pt x="498136" y="0"/>
                  </a:lnTo>
                  <a:close/>
                </a:path>
                <a:path w="996314" h="996314">
                  <a:moveTo>
                    <a:pt x="718248" y="51442"/>
                  </a:moveTo>
                  <a:lnTo>
                    <a:pt x="497930" y="51442"/>
                  </a:lnTo>
                  <a:lnTo>
                    <a:pt x="546580" y="54050"/>
                  </a:lnTo>
                  <a:lnTo>
                    <a:pt x="593714" y="61717"/>
                  </a:lnTo>
                  <a:lnTo>
                    <a:pt x="639059" y="74171"/>
                  </a:lnTo>
                  <a:lnTo>
                    <a:pt x="682343" y="91138"/>
                  </a:lnTo>
                  <a:lnTo>
                    <a:pt x="723294" y="112348"/>
                  </a:lnTo>
                  <a:lnTo>
                    <a:pt x="761639" y="137527"/>
                  </a:lnTo>
                  <a:lnTo>
                    <a:pt x="797106" y="166403"/>
                  </a:lnTo>
                  <a:lnTo>
                    <a:pt x="829421" y="198704"/>
                  </a:lnTo>
                  <a:lnTo>
                    <a:pt x="858314" y="234158"/>
                  </a:lnTo>
                  <a:lnTo>
                    <a:pt x="883511" y="272491"/>
                  </a:lnTo>
                  <a:lnTo>
                    <a:pt x="904740" y="313432"/>
                  </a:lnTo>
                  <a:lnTo>
                    <a:pt x="921728" y="356709"/>
                  </a:lnTo>
                  <a:lnTo>
                    <a:pt x="934203" y="402048"/>
                  </a:lnTo>
                  <a:lnTo>
                    <a:pt x="941893" y="449178"/>
                  </a:lnTo>
                  <a:lnTo>
                    <a:pt x="944525" y="497826"/>
                  </a:lnTo>
                  <a:lnTo>
                    <a:pt x="941872" y="546681"/>
                  </a:lnTo>
                  <a:lnTo>
                    <a:pt x="934166" y="593811"/>
                  </a:lnTo>
                  <a:lnTo>
                    <a:pt x="921678" y="639150"/>
                  </a:lnTo>
                  <a:lnTo>
                    <a:pt x="904682" y="682427"/>
                  </a:lnTo>
                  <a:lnTo>
                    <a:pt x="883450" y="723368"/>
                  </a:lnTo>
                  <a:lnTo>
                    <a:pt x="858255" y="761701"/>
                  </a:lnTo>
                  <a:lnTo>
                    <a:pt x="829370" y="797154"/>
                  </a:lnTo>
                  <a:lnTo>
                    <a:pt x="797071" y="829455"/>
                  </a:lnTo>
                  <a:lnTo>
                    <a:pt x="761632" y="858331"/>
                  </a:lnTo>
                  <a:lnTo>
                    <a:pt x="723335" y="883510"/>
                  </a:lnTo>
                  <a:lnTo>
                    <a:pt x="682456" y="904724"/>
                  </a:lnTo>
                  <a:lnTo>
                    <a:pt x="639197" y="921729"/>
                  </a:lnTo>
                  <a:lnTo>
                    <a:pt x="593877" y="934227"/>
                  </a:lnTo>
                  <a:lnTo>
                    <a:pt x="546766" y="941949"/>
                  </a:lnTo>
                  <a:lnTo>
                    <a:pt x="498136" y="944621"/>
                  </a:lnTo>
                  <a:lnTo>
                    <a:pt x="718274" y="944621"/>
                  </a:lnTo>
                  <a:lnTo>
                    <a:pt x="762208" y="920308"/>
                  </a:lnTo>
                  <a:lnTo>
                    <a:pt x="799307" y="894643"/>
                  </a:lnTo>
                  <a:lnTo>
                    <a:pt x="833865" y="865809"/>
                  </a:lnTo>
                  <a:lnTo>
                    <a:pt x="865672" y="834015"/>
                  </a:lnTo>
                  <a:lnTo>
                    <a:pt x="894520" y="799469"/>
                  </a:lnTo>
                  <a:lnTo>
                    <a:pt x="920200" y="762381"/>
                  </a:lnTo>
                  <a:lnTo>
                    <a:pt x="942504" y="722958"/>
                  </a:lnTo>
                  <a:lnTo>
                    <a:pt x="961223" y="681410"/>
                  </a:lnTo>
                  <a:lnTo>
                    <a:pt x="976148" y="637944"/>
                  </a:lnTo>
                  <a:lnTo>
                    <a:pt x="987070" y="592771"/>
                  </a:lnTo>
                  <a:lnTo>
                    <a:pt x="993697" y="546681"/>
                  </a:lnTo>
                  <a:lnTo>
                    <a:pt x="996071" y="498135"/>
                  </a:lnTo>
                  <a:lnTo>
                    <a:pt x="993792" y="450076"/>
                  </a:lnTo>
                  <a:lnTo>
                    <a:pt x="987065" y="403293"/>
                  </a:lnTo>
                  <a:lnTo>
                    <a:pt x="976143" y="358119"/>
                  </a:lnTo>
                  <a:lnTo>
                    <a:pt x="961217" y="314654"/>
                  </a:lnTo>
                  <a:lnTo>
                    <a:pt x="942567" y="273228"/>
                  </a:lnTo>
                  <a:lnTo>
                    <a:pt x="920276" y="233805"/>
                  </a:lnTo>
                  <a:lnTo>
                    <a:pt x="894610" y="196714"/>
                  </a:lnTo>
                  <a:lnTo>
                    <a:pt x="865776" y="162165"/>
                  </a:lnTo>
                  <a:lnTo>
                    <a:pt x="833982" y="130365"/>
                  </a:lnTo>
                  <a:lnTo>
                    <a:pt x="799438" y="101524"/>
                  </a:lnTo>
                  <a:lnTo>
                    <a:pt x="762352" y="75850"/>
                  </a:lnTo>
                  <a:lnTo>
                    <a:pt x="722932" y="53552"/>
                  </a:lnTo>
                  <a:lnTo>
                    <a:pt x="718248" y="51442"/>
                  </a:lnTo>
                  <a:close/>
                </a:path>
              </a:pathLst>
            </a:custGeom>
            <a:solidFill>
              <a:srgbClr val="2F3E88"/>
            </a:solidFill>
          </p:spPr>
          <p:txBody>
            <a:bodyPr wrap="square" lIns="0" tIns="0" rIns="0" bIns="0" rtlCol="0"/>
            <a:lstStyle/>
            <a:p>
              <a:endParaRPr/>
            </a:p>
          </p:txBody>
        </p:sp>
        <p:sp>
          <p:nvSpPr>
            <p:cNvPr id="12" name="object 12"/>
            <p:cNvSpPr/>
            <p:nvPr/>
          </p:nvSpPr>
          <p:spPr>
            <a:xfrm>
              <a:off x="4643110" y="4894415"/>
              <a:ext cx="1252855" cy="548640"/>
            </a:xfrm>
            <a:custGeom>
              <a:avLst/>
              <a:gdLst/>
              <a:ahLst/>
              <a:cxnLst/>
              <a:rect l="l" t="t" r="r" b="b"/>
              <a:pathLst>
                <a:path w="1252854" h="548639">
                  <a:moveTo>
                    <a:pt x="1171642" y="0"/>
                  </a:moveTo>
                  <a:lnTo>
                    <a:pt x="1075305" y="30625"/>
                  </a:lnTo>
                  <a:lnTo>
                    <a:pt x="978731" y="60648"/>
                  </a:lnTo>
                  <a:lnTo>
                    <a:pt x="881921" y="90069"/>
                  </a:lnTo>
                  <a:lnTo>
                    <a:pt x="784875" y="118886"/>
                  </a:lnTo>
                  <a:lnTo>
                    <a:pt x="687592" y="147101"/>
                  </a:lnTo>
                  <a:lnTo>
                    <a:pt x="590073" y="174713"/>
                  </a:lnTo>
                  <a:lnTo>
                    <a:pt x="492317" y="201723"/>
                  </a:lnTo>
                  <a:lnTo>
                    <a:pt x="394326" y="228129"/>
                  </a:lnTo>
                  <a:lnTo>
                    <a:pt x="296098" y="253933"/>
                  </a:lnTo>
                  <a:lnTo>
                    <a:pt x="197634" y="279133"/>
                  </a:lnTo>
                  <a:lnTo>
                    <a:pt x="98935" y="303731"/>
                  </a:lnTo>
                  <a:lnTo>
                    <a:pt x="0" y="327726"/>
                  </a:lnTo>
                  <a:lnTo>
                    <a:pt x="17117" y="374562"/>
                  </a:lnTo>
                  <a:lnTo>
                    <a:pt x="29419" y="422755"/>
                  </a:lnTo>
                  <a:lnTo>
                    <a:pt x="36831" y="471937"/>
                  </a:lnTo>
                  <a:lnTo>
                    <a:pt x="39278" y="521742"/>
                  </a:lnTo>
                  <a:lnTo>
                    <a:pt x="38973" y="541458"/>
                  </a:lnTo>
                  <a:lnTo>
                    <a:pt x="38555" y="548030"/>
                  </a:lnTo>
                  <a:lnTo>
                    <a:pt x="136513" y="524512"/>
                  </a:lnTo>
                  <a:lnTo>
                    <a:pt x="234327" y="500374"/>
                  </a:lnTo>
                  <a:lnTo>
                    <a:pt x="332000" y="475615"/>
                  </a:lnTo>
                  <a:lnTo>
                    <a:pt x="429529" y="450236"/>
                  </a:lnTo>
                  <a:lnTo>
                    <a:pt x="526916" y="424238"/>
                  </a:lnTo>
                  <a:lnTo>
                    <a:pt x="624161" y="397618"/>
                  </a:lnTo>
                  <a:lnTo>
                    <a:pt x="721263" y="370379"/>
                  </a:lnTo>
                  <a:lnTo>
                    <a:pt x="818222" y="342520"/>
                  </a:lnTo>
                  <a:lnTo>
                    <a:pt x="915039" y="314040"/>
                  </a:lnTo>
                  <a:lnTo>
                    <a:pt x="1011714" y="284941"/>
                  </a:lnTo>
                  <a:lnTo>
                    <a:pt x="1108245" y="255221"/>
                  </a:lnTo>
                  <a:lnTo>
                    <a:pt x="1204635" y="224882"/>
                  </a:lnTo>
                  <a:lnTo>
                    <a:pt x="1252776" y="209480"/>
                  </a:lnTo>
                  <a:lnTo>
                    <a:pt x="1223575" y="160859"/>
                  </a:lnTo>
                  <a:lnTo>
                    <a:pt x="1200186" y="109394"/>
                  </a:lnTo>
                  <a:lnTo>
                    <a:pt x="1182809" y="55601"/>
                  </a:lnTo>
                  <a:lnTo>
                    <a:pt x="1171642" y="0"/>
                  </a:lnTo>
                  <a:close/>
                </a:path>
              </a:pathLst>
            </a:custGeom>
            <a:solidFill>
              <a:srgbClr val="D9D9D9"/>
            </a:solidFill>
          </p:spPr>
          <p:txBody>
            <a:bodyPr wrap="square" lIns="0" tIns="0" rIns="0" bIns="0" rtlCol="0"/>
            <a:lstStyle/>
            <a:p>
              <a:endParaRPr/>
            </a:p>
          </p:txBody>
        </p:sp>
        <p:sp>
          <p:nvSpPr>
            <p:cNvPr id="13" name="object 13"/>
            <p:cNvSpPr/>
            <p:nvPr/>
          </p:nvSpPr>
          <p:spPr>
            <a:xfrm>
              <a:off x="4174928" y="4491522"/>
              <a:ext cx="19050" cy="476884"/>
            </a:xfrm>
            <a:custGeom>
              <a:avLst/>
              <a:gdLst/>
              <a:ahLst/>
              <a:cxnLst/>
              <a:rect l="l" t="t" r="r" b="b"/>
              <a:pathLst>
                <a:path w="19050" h="476885">
                  <a:moveTo>
                    <a:pt x="14785" y="0"/>
                  </a:moveTo>
                  <a:lnTo>
                    <a:pt x="4264" y="0"/>
                  </a:lnTo>
                  <a:lnTo>
                    <a:pt x="0" y="4264"/>
                  </a:lnTo>
                  <a:lnTo>
                    <a:pt x="0" y="14804"/>
                  </a:lnTo>
                  <a:lnTo>
                    <a:pt x="4264" y="19069"/>
                  </a:lnTo>
                  <a:lnTo>
                    <a:pt x="14785" y="19069"/>
                  </a:lnTo>
                  <a:lnTo>
                    <a:pt x="19050" y="14804"/>
                  </a:lnTo>
                  <a:lnTo>
                    <a:pt x="19050" y="4264"/>
                  </a:lnTo>
                  <a:lnTo>
                    <a:pt x="14785" y="0"/>
                  </a:lnTo>
                  <a:close/>
                </a:path>
                <a:path w="19050" h="476885">
                  <a:moveTo>
                    <a:pt x="14785" y="38119"/>
                  </a:moveTo>
                  <a:lnTo>
                    <a:pt x="4264" y="38119"/>
                  </a:lnTo>
                  <a:lnTo>
                    <a:pt x="0" y="42383"/>
                  </a:lnTo>
                  <a:lnTo>
                    <a:pt x="0" y="52923"/>
                  </a:lnTo>
                  <a:lnTo>
                    <a:pt x="4264" y="57188"/>
                  </a:lnTo>
                  <a:lnTo>
                    <a:pt x="14785" y="57188"/>
                  </a:lnTo>
                  <a:lnTo>
                    <a:pt x="19050" y="52923"/>
                  </a:lnTo>
                  <a:lnTo>
                    <a:pt x="19050" y="42383"/>
                  </a:lnTo>
                  <a:lnTo>
                    <a:pt x="14785" y="38119"/>
                  </a:lnTo>
                  <a:close/>
                </a:path>
                <a:path w="19050" h="476885">
                  <a:moveTo>
                    <a:pt x="14785" y="76238"/>
                  </a:moveTo>
                  <a:lnTo>
                    <a:pt x="4264" y="76238"/>
                  </a:lnTo>
                  <a:lnTo>
                    <a:pt x="0" y="80502"/>
                  </a:lnTo>
                  <a:lnTo>
                    <a:pt x="0" y="91042"/>
                  </a:lnTo>
                  <a:lnTo>
                    <a:pt x="4264" y="95307"/>
                  </a:lnTo>
                  <a:lnTo>
                    <a:pt x="14785" y="95307"/>
                  </a:lnTo>
                  <a:lnTo>
                    <a:pt x="19050" y="91042"/>
                  </a:lnTo>
                  <a:lnTo>
                    <a:pt x="19050" y="80502"/>
                  </a:lnTo>
                  <a:lnTo>
                    <a:pt x="14785" y="76238"/>
                  </a:lnTo>
                  <a:close/>
                </a:path>
                <a:path w="19050" h="476885">
                  <a:moveTo>
                    <a:pt x="14785" y="114357"/>
                  </a:moveTo>
                  <a:lnTo>
                    <a:pt x="4264" y="114357"/>
                  </a:lnTo>
                  <a:lnTo>
                    <a:pt x="0" y="118621"/>
                  </a:lnTo>
                  <a:lnTo>
                    <a:pt x="0" y="129161"/>
                  </a:lnTo>
                  <a:lnTo>
                    <a:pt x="4264" y="133426"/>
                  </a:lnTo>
                  <a:lnTo>
                    <a:pt x="14785" y="133426"/>
                  </a:lnTo>
                  <a:lnTo>
                    <a:pt x="19050" y="129161"/>
                  </a:lnTo>
                  <a:lnTo>
                    <a:pt x="19050" y="118621"/>
                  </a:lnTo>
                  <a:lnTo>
                    <a:pt x="14785" y="114357"/>
                  </a:lnTo>
                  <a:close/>
                </a:path>
                <a:path w="19050" h="476885">
                  <a:moveTo>
                    <a:pt x="14785" y="152476"/>
                  </a:moveTo>
                  <a:lnTo>
                    <a:pt x="4264" y="152476"/>
                  </a:lnTo>
                  <a:lnTo>
                    <a:pt x="0" y="156740"/>
                  </a:lnTo>
                  <a:lnTo>
                    <a:pt x="0" y="167280"/>
                  </a:lnTo>
                  <a:lnTo>
                    <a:pt x="4264" y="171545"/>
                  </a:lnTo>
                  <a:lnTo>
                    <a:pt x="14785" y="171545"/>
                  </a:lnTo>
                  <a:lnTo>
                    <a:pt x="19050" y="167280"/>
                  </a:lnTo>
                  <a:lnTo>
                    <a:pt x="19050" y="156740"/>
                  </a:lnTo>
                  <a:lnTo>
                    <a:pt x="14785" y="152476"/>
                  </a:lnTo>
                  <a:close/>
                </a:path>
                <a:path w="19050" h="476885">
                  <a:moveTo>
                    <a:pt x="14785" y="190595"/>
                  </a:moveTo>
                  <a:lnTo>
                    <a:pt x="4264" y="190595"/>
                  </a:lnTo>
                  <a:lnTo>
                    <a:pt x="0" y="194859"/>
                  </a:lnTo>
                  <a:lnTo>
                    <a:pt x="0" y="205399"/>
                  </a:lnTo>
                  <a:lnTo>
                    <a:pt x="4264" y="209664"/>
                  </a:lnTo>
                  <a:lnTo>
                    <a:pt x="14785" y="209664"/>
                  </a:lnTo>
                  <a:lnTo>
                    <a:pt x="19050" y="205399"/>
                  </a:lnTo>
                  <a:lnTo>
                    <a:pt x="19050" y="194859"/>
                  </a:lnTo>
                  <a:lnTo>
                    <a:pt x="14785" y="190595"/>
                  </a:lnTo>
                  <a:close/>
                </a:path>
                <a:path w="19050" h="476885">
                  <a:moveTo>
                    <a:pt x="14785" y="228714"/>
                  </a:moveTo>
                  <a:lnTo>
                    <a:pt x="4264" y="228714"/>
                  </a:lnTo>
                  <a:lnTo>
                    <a:pt x="0" y="232978"/>
                  </a:lnTo>
                  <a:lnTo>
                    <a:pt x="0" y="243518"/>
                  </a:lnTo>
                  <a:lnTo>
                    <a:pt x="4264" y="247783"/>
                  </a:lnTo>
                  <a:lnTo>
                    <a:pt x="14785" y="247783"/>
                  </a:lnTo>
                  <a:lnTo>
                    <a:pt x="19050" y="243518"/>
                  </a:lnTo>
                  <a:lnTo>
                    <a:pt x="19050" y="232978"/>
                  </a:lnTo>
                  <a:lnTo>
                    <a:pt x="14785" y="228714"/>
                  </a:lnTo>
                  <a:close/>
                </a:path>
                <a:path w="19050" h="476885">
                  <a:moveTo>
                    <a:pt x="14785" y="266833"/>
                  </a:moveTo>
                  <a:lnTo>
                    <a:pt x="4264" y="266833"/>
                  </a:lnTo>
                  <a:lnTo>
                    <a:pt x="0" y="271098"/>
                  </a:lnTo>
                  <a:lnTo>
                    <a:pt x="0" y="281637"/>
                  </a:lnTo>
                  <a:lnTo>
                    <a:pt x="4264" y="285902"/>
                  </a:lnTo>
                  <a:lnTo>
                    <a:pt x="14785" y="285902"/>
                  </a:lnTo>
                  <a:lnTo>
                    <a:pt x="19050" y="281637"/>
                  </a:lnTo>
                  <a:lnTo>
                    <a:pt x="19050" y="271098"/>
                  </a:lnTo>
                  <a:lnTo>
                    <a:pt x="14785" y="266833"/>
                  </a:lnTo>
                  <a:close/>
                </a:path>
                <a:path w="19050" h="476885">
                  <a:moveTo>
                    <a:pt x="14785" y="304952"/>
                  </a:moveTo>
                  <a:lnTo>
                    <a:pt x="4264" y="304952"/>
                  </a:lnTo>
                  <a:lnTo>
                    <a:pt x="0" y="309217"/>
                  </a:lnTo>
                  <a:lnTo>
                    <a:pt x="0" y="319756"/>
                  </a:lnTo>
                  <a:lnTo>
                    <a:pt x="4264" y="324021"/>
                  </a:lnTo>
                  <a:lnTo>
                    <a:pt x="14786" y="324021"/>
                  </a:lnTo>
                  <a:lnTo>
                    <a:pt x="19050" y="319756"/>
                  </a:lnTo>
                  <a:lnTo>
                    <a:pt x="19050" y="309217"/>
                  </a:lnTo>
                  <a:lnTo>
                    <a:pt x="14785" y="304952"/>
                  </a:lnTo>
                  <a:close/>
                </a:path>
                <a:path w="19050" h="476885">
                  <a:moveTo>
                    <a:pt x="14786" y="343071"/>
                  </a:moveTo>
                  <a:lnTo>
                    <a:pt x="4264" y="343071"/>
                  </a:lnTo>
                  <a:lnTo>
                    <a:pt x="0" y="347336"/>
                  </a:lnTo>
                  <a:lnTo>
                    <a:pt x="0" y="357875"/>
                  </a:lnTo>
                  <a:lnTo>
                    <a:pt x="4264" y="362140"/>
                  </a:lnTo>
                  <a:lnTo>
                    <a:pt x="14786" y="362140"/>
                  </a:lnTo>
                  <a:lnTo>
                    <a:pt x="19050" y="357875"/>
                  </a:lnTo>
                  <a:lnTo>
                    <a:pt x="19050" y="347336"/>
                  </a:lnTo>
                  <a:lnTo>
                    <a:pt x="14786" y="343071"/>
                  </a:lnTo>
                  <a:close/>
                </a:path>
                <a:path w="19050" h="476885">
                  <a:moveTo>
                    <a:pt x="14786" y="381190"/>
                  </a:moveTo>
                  <a:lnTo>
                    <a:pt x="4264" y="381190"/>
                  </a:lnTo>
                  <a:lnTo>
                    <a:pt x="0" y="385455"/>
                  </a:lnTo>
                  <a:lnTo>
                    <a:pt x="0" y="395994"/>
                  </a:lnTo>
                  <a:lnTo>
                    <a:pt x="4264" y="400259"/>
                  </a:lnTo>
                  <a:lnTo>
                    <a:pt x="14786" y="400259"/>
                  </a:lnTo>
                  <a:lnTo>
                    <a:pt x="19050" y="395994"/>
                  </a:lnTo>
                  <a:lnTo>
                    <a:pt x="19050" y="385455"/>
                  </a:lnTo>
                  <a:lnTo>
                    <a:pt x="14786" y="381190"/>
                  </a:lnTo>
                  <a:close/>
                </a:path>
                <a:path w="19050" h="476885">
                  <a:moveTo>
                    <a:pt x="14786" y="419309"/>
                  </a:moveTo>
                  <a:lnTo>
                    <a:pt x="4264" y="419309"/>
                  </a:lnTo>
                  <a:lnTo>
                    <a:pt x="1" y="423574"/>
                  </a:lnTo>
                  <a:lnTo>
                    <a:pt x="1" y="434113"/>
                  </a:lnTo>
                  <a:lnTo>
                    <a:pt x="4264" y="438378"/>
                  </a:lnTo>
                  <a:lnTo>
                    <a:pt x="14786" y="438378"/>
                  </a:lnTo>
                  <a:lnTo>
                    <a:pt x="19051" y="434113"/>
                  </a:lnTo>
                  <a:lnTo>
                    <a:pt x="19051" y="423574"/>
                  </a:lnTo>
                  <a:lnTo>
                    <a:pt x="14786" y="419309"/>
                  </a:lnTo>
                  <a:close/>
                </a:path>
                <a:path w="19050" h="476885">
                  <a:moveTo>
                    <a:pt x="14786" y="457428"/>
                  </a:moveTo>
                  <a:lnTo>
                    <a:pt x="4264" y="457428"/>
                  </a:lnTo>
                  <a:lnTo>
                    <a:pt x="1" y="461693"/>
                  </a:lnTo>
                  <a:lnTo>
                    <a:pt x="1" y="472232"/>
                  </a:lnTo>
                  <a:lnTo>
                    <a:pt x="4264" y="476497"/>
                  </a:lnTo>
                  <a:lnTo>
                    <a:pt x="14786" y="476497"/>
                  </a:lnTo>
                  <a:lnTo>
                    <a:pt x="19051" y="472232"/>
                  </a:lnTo>
                  <a:lnTo>
                    <a:pt x="19051" y="461693"/>
                  </a:lnTo>
                  <a:lnTo>
                    <a:pt x="14786" y="457428"/>
                  </a:lnTo>
                  <a:close/>
                </a:path>
              </a:pathLst>
            </a:custGeom>
            <a:solidFill>
              <a:srgbClr val="8C8C8C"/>
            </a:solidFill>
          </p:spPr>
          <p:txBody>
            <a:bodyPr wrap="square" lIns="0" tIns="0" rIns="0" bIns="0" rtlCol="0"/>
            <a:lstStyle/>
            <a:p>
              <a:endParaRPr/>
            </a:p>
          </p:txBody>
        </p:sp>
        <p:pic>
          <p:nvPicPr>
            <p:cNvPr id="14" name="object 14"/>
            <p:cNvPicPr/>
            <p:nvPr/>
          </p:nvPicPr>
          <p:blipFill>
            <a:blip r:embed="rId4" cstate="print"/>
            <a:stretch>
              <a:fillRect/>
            </a:stretch>
          </p:blipFill>
          <p:spPr>
            <a:xfrm>
              <a:off x="3584448" y="4815839"/>
              <a:ext cx="1252727" cy="1252727"/>
            </a:xfrm>
            <a:prstGeom prst="rect">
              <a:avLst/>
            </a:prstGeom>
          </p:spPr>
        </p:pic>
        <p:sp>
          <p:nvSpPr>
            <p:cNvPr id="15" name="object 15"/>
            <p:cNvSpPr/>
            <p:nvPr/>
          </p:nvSpPr>
          <p:spPr>
            <a:xfrm>
              <a:off x="3686415" y="4918126"/>
              <a:ext cx="996315" cy="996315"/>
            </a:xfrm>
            <a:custGeom>
              <a:avLst/>
              <a:gdLst/>
              <a:ahLst/>
              <a:cxnLst/>
              <a:rect l="l" t="t" r="r" b="b"/>
              <a:pathLst>
                <a:path w="996314" h="996314">
                  <a:moveTo>
                    <a:pt x="498243" y="0"/>
                  </a:moveTo>
                  <a:lnTo>
                    <a:pt x="450002" y="2290"/>
                  </a:lnTo>
                  <a:lnTo>
                    <a:pt x="403319" y="8999"/>
                  </a:lnTo>
                  <a:lnTo>
                    <a:pt x="358145" y="19919"/>
                  </a:lnTo>
                  <a:lnTo>
                    <a:pt x="314680" y="34841"/>
                  </a:lnTo>
                  <a:lnTo>
                    <a:pt x="273134" y="53556"/>
                  </a:lnTo>
                  <a:lnTo>
                    <a:pt x="233713" y="75855"/>
                  </a:lnTo>
                  <a:lnTo>
                    <a:pt x="196627" y="101530"/>
                  </a:lnTo>
                  <a:lnTo>
                    <a:pt x="162082" y="130372"/>
                  </a:lnTo>
                  <a:lnTo>
                    <a:pt x="130289" y="162173"/>
                  </a:lnTo>
                  <a:lnTo>
                    <a:pt x="101455" y="196723"/>
                  </a:lnTo>
                  <a:lnTo>
                    <a:pt x="75790" y="233814"/>
                  </a:lnTo>
                  <a:lnTo>
                    <a:pt x="53500" y="273237"/>
                  </a:lnTo>
                  <a:lnTo>
                    <a:pt x="34796" y="314784"/>
                  </a:lnTo>
                  <a:lnTo>
                    <a:pt x="19886" y="358245"/>
                  </a:lnTo>
                  <a:lnTo>
                    <a:pt x="8977" y="403413"/>
                  </a:lnTo>
                  <a:lnTo>
                    <a:pt x="2279" y="450078"/>
                  </a:lnTo>
                  <a:lnTo>
                    <a:pt x="0" y="498031"/>
                  </a:lnTo>
                  <a:lnTo>
                    <a:pt x="2279" y="545995"/>
                  </a:lnTo>
                  <a:lnTo>
                    <a:pt x="8980" y="592669"/>
                  </a:lnTo>
                  <a:lnTo>
                    <a:pt x="19892" y="637845"/>
                  </a:lnTo>
                  <a:lnTo>
                    <a:pt x="34808" y="681313"/>
                  </a:lnTo>
                  <a:lnTo>
                    <a:pt x="53518" y="722864"/>
                  </a:lnTo>
                  <a:lnTo>
                    <a:pt x="75814" y="762291"/>
                  </a:lnTo>
                  <a:lnTo>
                    <a:pt x="101487" y="799385"/>
                  </a:lnTo>
                  <a:lnTo>
                    <a:pt x="130328" y="833936"/>
                  </a:lnTo>
                  <a:lnTo>
                    <a:pt x="162129" y="865737"/>
                  </a:lnTo>
                  <a:lnTo>
                    <a:pt x="196681" y="894578"/>
                  </a:lnTo>
                  <a:lnTo>
                    <a:pt x="233775" y="920250"/>
                  </a:lnTo>
                  <a:lnTo>
                    <a:pt x="273203" y="942546"/>
                  </a:lnTo>
                  <a:lnTo>
                    <a:pt x="314755" y="961255"/>
                  </a:lnTo>
                  <a:lnTo>
                    <a:pt x="358224" y="976171"/>
                  </a:lnTo>
                  <a:lnTo>
                    <a:pt x="403400" y="987083"/>
                  </a:lnTo>
                  <a:lnTo>
                    <a:pt x="450074" y="993783"/>
                  </a:lnTo>
                  <a:lnTo>
                    <a:pt x="498039" y="996063"/>
                  </a:lnTo>
                  <a:lnTo>
                    <a:pt x="546004" y="993783"/>
                  </a:lnTo>
                  <a:lnTo>
                    <a:pt x="592678" y="987083"/>
                  </a:lnTo>
                  <a:lnTo>
                    <a:pt x="637854" y="976171"/>
                  </a:lnTo>
                  <a:lnTo>
                    <a:pt x="681322" y="961255"/>
                  </a:lnTo>
                  <a:lnTo>
                    <a:pt x="718723" y="944415"/>
                  </a:lnTo>
                  <a:lnTo>
                    <a:pt x="498039" y="944415"/>
                  </a:lnTo>
                  <a:lnTo>
                    <a:pt x="449389" y="941795"/>
                  </a:lnTo>
                  <a:lnTo>
                    <a:pt x="402257" y="934117"/>
                  </a:lnTo>
                  <a:lnTo>
                    <a:pt x="356914" y="921653"/>
                  </a:lnTo>
                  <a:lnTo>
                    <a:pt x="313633" y="904675"/>
                  </a:lnTo>
                  <a:lnTo>
                    <a:pt x="272687" y="883456"/>
                  </a:lnTo>
                  <a:lnTo>
                    <a:pt x="234262" y="858199"/>
                  </a:lnTo>
                  <a:lnTo>
                    <a:pt x="198828" y="829324"/>
                  </a:lnTo>
                  <a:lnTo>
                    <a:pt x="166541" y="797030"/>
                  </a:lnTo>
                  <a:lnTo>
                    <a:pt x="137675" y="761587"/>
                  </a:lnTo>
                  <a:lnTo>
                    <a:pt x="112501" y="723268"/>
                  </a:lnTo>
                  <a:lnTo>
                    <a:pt x="91286" y="682331"/>
                  </a:lnTo>
                  <a:lnTo>
                    <a:pt x="74308" y="639051"/>
                  </a:lnTo>
                  <a:lnTo>
                    <a:pt x="61843" y="593709"/>
                  </a:lnTo>
                  <a:lnTo>
                    <a:pt x="54178" y="546659"/>
                  </a:lnTo>
                  <a:lnTo>
                    <a:pt x="51545" y="497928"/>
                  </a:lnTo>
                  <a:lnTo>
                    <a:pt x="54165" y="449280"/>
                  </a:lnTo>
                  <a:lnTo>
                    <a:pt x="61843" y="402148"/>
                  </a:lnTo>
                  <a:lnTo>
                    <a:pt x="74308" y="356806"/>
                  </a:lnTo>
                  <a:lnTo>
                    <a:pt x="91286" y="313526"/>
                  </a:lnTo>
                  <a:lnTo>
                    <a:pt x="112506" y="272580"/>
                  </a:lnTo>
                  <a:lnTo>
                    <a:pt x="137694" y="234241"/>
                  </a:lnTo>
                  <a:lnTo>
                    <a:pt x="166578" y="198782"/>
                  </a:lnTo>
                  <a:lnTo>
                    <a:pt x="198887" y="166473"/>
                  </a:lnTo>
                  <a:lnTo>
                    <a:pt x="234347" y="137589"/>
                  </a:lnTo>
                  <a:lnTo>
                    <a:pt x="272687" y="112402"/>
                  </a:lnTo>
                  <a:lnTo>
                    <a:pt x="313633" y="91183"/>
                  </a:lnTo>
                  <a:lnTo>
                    <a:pt x="356914" y="74205"/>
                  </a:lnTo>
                  <a:lnTo>
                    <a:pt x="402257" y="61740"/>
                  </a:lnTo>
                  <a:lnTo>
                    <a:pt x="449389" y="54062"/>
                  </a:lnTo>
                  <a:lnTo>
                    <a:pt x="498039" y="51442"/>
                  </a:lnTo>
                  <a:lnTo>
                    <a:pt x="718330" y="51442"/>
                  </a:lnTo>
                  <a:lnTo>
                    <a:pt x="681383" y="34807"/>
                  </a:lnTo>
                  <a:lnTo>
                    <a:pt x="637912" y="19892"/>
                  </a:lnTo>
                  <a:lnTo>
                    <a:pt x="592860" y="8999"/>
                  </a:lnTo>
                  <a:lnTo>
                    <a:pt x="546197" y="2290"/>
                  </a:lnTo>
                  <a:lnTo>
                    <a:pt x="498243" y="0"/>
                  </a:lnTo>
                  <a:close/>
                </a:path>
                <a:path w="996314" h="996314">
                  <a:moveTo>
                    <a:pt x="718330" y="51442"/>
                  </a:moveTo>
                  <a:lnTo>
                    <a:pt x="498039" y="51442"/>
                  </a:lnTo>
                  <a:lnTo>
                    <a:pt x="546688" y="54062"/>
                  </a:lnTo>
                  <a:lnTo>
                    <a:pt x="593820" y="61740"/>
                  </a:lnTo>
                  <a:lnTo>
                    <a:pt x="639163" y="74205"/>
                  </a:lnTo>
                  <a:lnTo>
                    <a:pt x="682443" y="91183"/>
                  </a:lnTo>
                  <a:lnTo>
                    <a:pt x="723390" y="112402"/>
                  </a:lnTo>
                  <a:lnTo>
                    <a:pt x="761729" y="137589"/>
                  </a:lnTo>
                  <a:lnTo>
                    <a:pt x="797189" y="166473"/>
                  </a:lnTo>
                  <a:lnTo>
                    <a:pt x="829497" y="198782"/>
                  </a:lnTo>
                  <a:lnTo>
                    <a:pt x="858382" y="234241"/>
                  </a:lnTo>
                  <a:lnTo>
                    <a:pt x="883570" y="272580"/>
                  </a:lnTo>
                  <a:lnTo>
                    <a:pt x="904789" y="313526"/>
                  </a:lnTo>
                  <a:lnTo>
                    <a:pt x="921767" y="356806"/>
                  </a:lnTo>
                  <a:lnTo>
                    <a:pt x="934232" y="402148"/>
                  </a:lnTo>
                  <a:lnTo>
                    <a:pt x="941910" y="449280"/>
                  </a:lnTo>
                  <a:lnTo>
                    <a:pt x="944525" y="498031"/>
                  </a:lnTo>
                  <a:lnTo>
                    <a:pt x="941869" y="546659"/>
                  </a:lnTo>
                  <a:lnTo>
                    <a:pt x="934159" y="593768"/>
                  </a:lnTo>
                  <a:lnTo>
                    <a:pt x="921670" y="639087"/>
                  </a:lnTo>
                  <a:lnTo>
                    <a:pt x="904675" y="682344"/>
                  </a:lnTo>
                  <a:lnTo>
                    <a:pt x="883441" y="723277"/>
                  </a:lnTo>
                  <a:lnTo>
                    <a:pt x="858231" y="761616"/>
                  </a:lnTo>
                  <a:lnTo>
                    <a:pt x="829326" y="797075"/>
                  </a:lnTo>
                  <a:lnTo>
                    <a:pt x="796996" y="829384"/>
                  </a:lnTo>
                  <a:lnTo>
                    <a:pt x="761619" y="858199"/>
                  </a:lnTo>
                  <a:lnTo>
                    <a:pt x="723293" y="883382"/>
                  </a:lnTo>
                  <a:lnTo>
                    <a:pt x="682364" y="904601"/>
                  </a:lnTo>
                  <a:lnTo>
                    <a:pt x="639102" y="921586"/>
                  </a:lnTo>
                  <a:lnTo>
                    <a:pt x="593779" y="934064"/>
                  </a:lnTo>
                  <a:lnTo>
                    <a:pt x="546667" y="941765"/>
                  </a:lnTo>
                  <a:lnTo>
                    <a:pt x="498039" y="944415"/>
                  </a:lnTo>
                  <a:lnTo>
                    <a:pt x="718723" y="944415"/>
                  </a:lnTo>
                  <a:lnTo>
                    <a:pt x="762302" y="920250"/>
                  </a:lnTo>
                  <a:lnTo>
                    <a:pt x="799396" y="894578"/>
                  </a:lnTo>
                  <a:lnTo>
                    <a:pt x="833948" y="865737"/>
                  </a:lnTo>
                  <a:lnTo>
                    <a:pt x="865748" y="833936"/>
                  </a:lnTo>
                  <a:lnTo>
                    <a:pt x="894589" y="799385"/>
                  </a:lnTo>
                  <a:lnTo>
                    <a:pt x="920262" y="762291"/>
                  </a:lnTo>
                  <a:lnTo>
                    <a:pt x="942558" y="722864"/>
                  </a:lnTo>
                  <a:lnTo>
                    <a:pt x="961268" y="681313"/>
                  </a:lnTo>
                  <a:lnTo>
                    <a:pt x="976183" y="637845"/>
                  </a:lnTo>
                  <a:lnTo>
                    <a:pt x="987095" y="592669"/>
                  </a:lnTo>
                  <a:lnTo>
                    <a:pt x="993796" y="545995"/>
                  </a:lnTo>
                  <a:lnTo>
                    <a:pt x="996071" y="497928"/>
                  </a:lnTo>
                  <a:lnTo>
                    <a:pt x="993807" y="450078"/>
                  </a:lnTo>
                  <a:lnTo>
                    <a:pt x="987113" y="403393"/>
                  </a:lnTo>
                  <a:lnTo>
                    <a:pt x="976208" y="358218"/>
                  </a:lnTo>
                  <a:lnTo>
                    <a:pt x="961299" y="314750"/>
                  </a:lnTo>
                  <a:lnTo>
                    <a:pt x="942595" y="273198"/>
                  </a:lnTo>
                  <a:lnTo>
                    <a:pt x="920304" y="233771"/>
                  </a:lnTo>
                  <a:lnTo>
                    <a:pt x="894636" y="196678"/>
                  </a:lnTo>
                  <a:lnTo>
                    <a:pt x="865798" y="162126"/>
                  </a:lnTo>
                  <a:lnTo>
                    <a:pt x="834001" y="130326"/>
                  </a:lnTo>
                  <a:lnTo>
                    <a:pt x="799452" y="101485"/>
                  </a:lnTo>
                  <a:lnTo>
                    <a:pt x="762361" y="75813"/>
                  </a:lnTo>
                  <a:lnTo>
                    <a:pt x="722935" y="53517"/>
                  </a:lnTo>
                  <a:lnTo>
                    <a:pt x="718330" y="51442"/>
                  </a:lnTo>
                  <a:close/>
                </a:path>
              </a:pathLst>
            </a:custGeom>
            <a:solidFill>
              <a:srgbClr val="5064C2"/>
            </a:solidFill>
          </p:spPr>
          <p:txBody>
            <a:bodyPr wrap="square" lIns="0" tIns="0" rIns="0" bIns="0" rtlCol="0"/>
            <a:lstStyle/>
            <a:p>
              <a:endParaRPr/>
            </a:p>
          </p:txBody>
        </p:sp>
        <p:sp>
          <p:nvSpPr>
            <p:cNvPr id="16" name="object 16"/>
            <p:cNvSpPr/>
            <p:nvPr/>
          </p:nvSpPr>
          <p:spPr>
            <a:xfrm>
              <a:off x="6255898" y="3577334"/>
              <a:ext cx="19050" cy="743585"/>
            </a:xfrm>
            <a:custGeom>
              <a:avLst/>
              <a:gdLst/>
              <a:ahLst/>
              <a:cxnLst/>
              <a:rect l="l" t="t" r="r" b="b"/>
              <a:pathLst>
                <a:path w="19050" h="743585">
                  <a:moveTo>
                    <a:pt x="14786" y="0"/>
                  </a:moveTo>
                  <a:lnTo>
                    <a:pt x="4264" y="0"/>
                  </a:lnTo>
                  <a:lnTo>
                    <a:pt x="0" y="4264"/>
                  </a:lnTo>
                  <a:lnTo>
                    <a:pt x="0" y="14804"/>
                  </a:lnTo>
                  <a:lnTo>
                    <a:pt x="4264" y="19069"/>
                  </a:lnTo>
                  <a:lnTo>
                    <a:pt x="14786" y="19069"/>
                  </a:lnTo>
                  <a:lnTo>
                    <a:pt x="19050" y="14804"/>
                  </a:lnTo>
                  <a:lnTo>
                    <a:pt x="19050" y="4264"/>
                  </a:lnTo>
                  <a:lnTo>
                    <a:pt x="14786" y="0"/>
                  </a:lnTo>
                  <a:close/>
                </a:path>
                <a:path w="19050" h="743585">
                  <a:moveTo>
                    <a:pt x="14786" y="38119"/>
                  </a:moveTo>
                  <a:lnTo>
                    <a:pt x="4264" y="38119"/>
                  </a:lnTo>
                  <a:lnTo>
                    <a:pt x="0" y="42383"/>
                  </a:lnTo>
                  <a:lnTo>
                    <a:pt x="0" y="52923"/>
                  </a:lnTo>
                  <a:lnTo>
                    <a:pt x="4264" y="57188"/>
                  </a:lnTo>
                  <a:lnTo>
                    <a:pt x="14786" y="57188"/>
                  </a:lnTo>
                  <a:lnTo>
                    <a:pt x="19050" y="52923"/>
                  </a:lnTo>
                  <a:lnTo>
                    <a:pt x="19050" y="42383"/>
                  </a:lnTo>
                  <a:lnTo>
                    <a:pt x="14786" y="38119"/>
                  </a:lnTo>
                  <a:close/>
                </a:path>
                <a:path w="19050" h="743585">
                  <a:moveTo>
                    <a:pt x="14786" y="76238"/>
                  </a:moveTo>
                  <a:lnTo>
                    <a:pt x="4264" y="76238"/>
                  </a:lnTo>
                  <a:lnTo>
                    <a:pt x="0" y="80502"/>
                  </a:lnTo>
                  <a:lnTo>
                    <a:pt x="0" y="91042"/>
                  </a:lnTo>
                  <a:lnTo>
                    <a:pt x="4264" y="95307"/>
                  </a:lnTo>
                  <a:lnTo>
                    <a:pt x="14786" y="95307"/>
                  </a:lnTo>
                  <a:lnTo>
                    <a:pt x="19050" y="91042"/>
                  </a:lnTo>
                  <a:lnTo>
                    <a:pt x="19050" y="80502"/>
                  </a:lnTo>
                  <a:lnTo>
                    <a:pt x="14786" y="76238"/>
                  </a:lnTo>
                  <a:close/>
                </a:path>
                <a:path w="19050" h="743585">
                  <a:moveTo>
                    <a:pt x="14786" y="114357"/>
                  </a:moveTo>
                  <a:lnTo>
                    <a:pt x="4264" y="114357"/>
                  </a:lnTo>
                  <a:lnTo>
                    <a:pt x="0" y="118621"/>
                  </a:lnTo>
                  <a:lnTo>
                    <a:pt x="1" y="129161"/>
                  </a:lnTo>
                  <a:lnTo>
                    <a:pt x="4264" y="133426"/>
                  </a:lnTo>
                  <a:lnTo>
                    <a:pt x="14786" y="133426"/>
                  </a:lnTo>
                  <a:lnTo>
                    <a:pt x="19051" y="129161"/>
                  </a:lnTo>
                  <a:lnTo>
                    <a:pt x="19050" y="118621"/>
                  </a:lnTo>
                  <a:lnTo>
                    <a:pt x="14786" y="114357"/>
                  </a:lnTo>
                  <a:close/>
                </a:path>
                <a:path w="19050" h="743585">
                  <a:moveTo>
                    <a:pt x="14786" y="152476"/>
                  </a:moveTo>
                  <a:lnTo>
                    <a:pt x="4264" y="152476"/>
                  </a:lnTo>
                  <a:lnTo>
                    <a:pt x="1" y="156740"/>
                  </a:lnTo>
                  <a:lnTo>
                    <a:pt x="1" y="167280"/>
                  </a:lnTo>
                  <a:lnTo>
                    <a:pt x="4264" y="171545"/>
                  </a:lnTo>
                  <a:lnTo>
                    <a:pt x="14786" y="171545"/>
                  </a:lnTo>
                  <a:lnTo>
                    <a:pt x="19051" y="167280"/>
                  </a:lnTo>
                  <a:lnTo>
                    <a:pt x="19051" y="156740"/>
                  </a:lnTo>
                  <a:lnTo>
                    <a:pt x="14786" y="152476"/>
                  </a:lnTo>
                  <a:close/>
                </a:path>
                <a:path w="19050" h="743585">
                  <a:moveTo>
                    <a:pt x="14786" y="190595"/>
                  </a:moveTo>
                  <a:lnTo>
                    <a:pt x="4264" y="190595"/>
                  </a:lnTo>
                  <a:lnTo>
                    <a:pt x="1" y="194859"/>
                  </a:lnTo>
                  <a:lnTo>
                    <a:pt x="1" y="205399"/>
                  </a:lnTo>
                  <a:lnTo>
                    <a:pt x="4264" y="209664"/>
                  </a:lnTo>
                  <a:lnTo>
                    <a:pt x="14786" y="209664"/>
                  </a:lnTo>
                  <a:lnTo>
                    <a:pt x="19051" y="205399"/>
                  </a:lnTo>
                  <a:lnTo>
                    <a:pt x="19051" y="194859"/>
                  </a:lnTo>
                  <a:lnTo>
                    <a:pt x="14786" y="190595"/>
                  </a:lnTo>
                  <a:close/>
                </a:path>
                <a:path w="19050" h="743585">
                  <a:moveTo>
                    <a:pt x="14786" y="228714"/>
                  </a:moveTo>
                  <a:lnTo>
                    <a:pt x="4264" y="228714"/>
                  </a:lnTo>
                  <a:lnTo>
                    <a:pt x="1" y="232978"/>
                  </a:lnTo>
                  <a:lnTo>
                    <a:pt x="1" y="243518"/>
                  </a:lnTo>
                  <a:lnTo>
                    <a:pt x="4264" y="247783"/>
                  </a:lnTo>
                  <a:lnTo>
                    <a:pt x="14786" y="247783"/>
                  </a:lnTo>
                  <a:lnTo>
                    <a:pt x="19051" y="243518"/>
                  </a:lnTo>
                  <a:lnTo>
                    <a:pt x="19051" y="232978"/>
                  </a:lnTo>
                  <a:lnTo>
                    <a:pt x="14786" y="228714"/>
                  </a:lnTo>
                  <a:close/>
                </a:path>
                <a:path w="19050" h="743585">
                  <a:moveTo>
                    <a:pt x="14786" y="266833"/>
                  </a:moveTo>
                  <a:lnTo>
                    <a:pt x="4265" y="266833"/>
                  </a:lnTo>
                  <a:lnTo>
                    <a:pt x="1" y="271098"/>
                  </a:lnTo>
                  <a:lnTo>
                    <a:pt x="1" y="281637"/>
                  </a:lnTo>
                  <a:lnTo>
                    <a:pt x="4265" y="285902"/>
                  </a:lnTo>
                  <a:lnTo>
                    <a:pt x="14786" y="285902"/>
                  </a:lnTo>
                  <a:lnTo>
                    <a:pt x="19051" y="281637"/>
                  </a:lnTo>
                  <a:lnTo>
                    <a:pt x="19051" y="271098"/>
                  </a:lnTo>
                  <a:lnTo>
                    <a:pt x="14786" y="266833"/>
                  </a:lnTo>
                  <a:close/>
                </a:path>
                <a:path w="19050" h="743585">
                  <a:moveTo>
                    <a:pt x="14786" y="304952"/>
                  </a:moveTo>
                  <a:lnTo>
                    <a:pt x="4265" y="304952"/>
                  </a:lnTo>
                  <a:lnTo>
                    <a:pt x="1" y="309217"/>
                  </a:lnTo>
                  <a:lnTo>
                    <a:pt x="1" y="319756"/>
                  </a:lnTo>
                  <a:lnTo>
                    <a:pt x="4265" y="324021"/>
                  </a:lnTo>
                  <a:lnTo>
                    <a:pt x="14786" y="324021"/>
                  </a:lnTo>
                  <a:lnTo>
                    <a:pt x="19051" y="319756"/>
                  </a:lnTo>
                  <a:lnTo>
                    <a:pt x="19051" y="309217"/>
                  </a:lnTo>
                  <a:lnTo>
                    <a:pt x="14786" y="304952"/>
                  </a:lnTo>
                  <a:close/>
                </a:path>
                <a:path w="19050" h="743585">
                  <a:moveTo>
                    <a:pt x="14786" y="343071"/>
                  </a:moveTo>
                  <a:lnTo>
                    <a:pt x="4265" y="343071"/>
                  </a:lnTo>
                  <a:lnTo>
                    <a:pt x="1" y="347336"/>
                  </a:lnTo>
                  <a:lnTo>
                    <a:pt x="1" y="357875"/>
                  </a:lnTo>
                  <a:lnTo>
                    <a:pt x="4265" y="362140"/>
                  </a:lnTo>
                  <a:lnTo>
                    <a:pt x="14786" y="362140"/>
                  </a:lnTo>
                  <a:lnTo>
                    <a:pt x="19051" y="357875"/>
                  </a:lnTo>
                  <a:lnTo>
                    <a:pt x="19051" y="347336"/>
                  </a:lnTo>
                  <a:lnTo>
                    <a:pt x="14786" y="343071"/>
                  </a:lnTo>
                  <a:close/>
                </a:path>
                <a:path w="19050" h="743585">
                  <a:moveTo>
                    <a:pt x="14786" y="381190"/>
                  </a:moveTo>
                  <a:lnTo>
                    <a:pt x="4265" y="381190"/>
                  </a:lnTo>
                  <a:lnTo>
                    <a:pt x="1" y="385455"/>
                  </a:lnTo>
                  <a:lnTo>
                    <a:pt x="1" y="395994"/>
                  </a:lnTo>
                  <a:lnTo>
                    <a:pt x="4265" y="400259"/>
                  </a:lnTo>
                  <a:lnTo>
                    <a:pt x="14786" y="400259"/>
                  </a:lnTo>
                  <a:lnTo>
                    <a:pt x="19051" y="395994"/>
                  </a:lnTo>
                  <a:lnTo>
                    <a:pt x="19051" y="385455"/>
                  </a:lnTo>
                  <a:lnTo>
                    <a:pt x="14786" y="381190"/>
                  </a:lnTo>
                  <a:close/>
                </a:path>
                <a:path w="19050" h="743585">
                  <a:moveTo>
                    <a:pt x="14786" y="419309"/>
                  </a:moveTo>
                  <a:lnTo>
                    <a:pt x="4265" y="419309"/>
                  </a:lnTo>
                  <a:lnTo>
                    <a:pt x="1" y="423574"/>
                  </a:lnTo>
                  <a:lnTo>
                    <a:pt x="1" y="434113"/>
                  </a:lnTo>
                  <a:lnTo>
                    <a:pt x="4265" y="438378"/>
                  </a:lnTo>
                  <a:lnTo>
                    <a:pt x="14786" y="438378"/>
                  </a:lnTo>
                  <a:lnTo>
                    <a:pt x="19051" y="434113"/>
                  </a:lnTo>
                  <a:lnTo>
                    <a:pt x="19051" y="423574"/>
                  </a:lnTo>
                  <a:lnTo>
                    <a:pt x="14786" y="419309"/>
                  </a:lnTo>
                  <a:close/>
                </a:path>
                <a:path w="19050" h="743585">
                  <a:moveTo>
                    <a:pt x="14786" y="457428"/>
                  </a:moveTo>
                  <a:lnTo>
                    <a:pt x="4265" y="457428"/>
                  </a:lnTo>
                  <a:lnTo>
                    <a:pt x="1" y="461693"/>
                  </a:lnTo>
                  <a:lnTo>
                    <a:pt x="1" y="472232"/>
                  </a:lnTo>
                  <a:lnTo>
                    <a:pt x="4265" y="476497"/>
                  </a:lnTo>
                  <a:lnTo>
                    <a:pt x="14786" y="476497"/>
                  </a:lnTo>
                  <a:lnTo>
                    <a:pt x="19051" y="472232"/>
                  </a:lnTo>
                  <a:lnTo>
                    <a:pt x="19051" y="461693"/>
                  </a:lnTo>
                  <a:lnTo>
                    <a:pt x="14786" y="457428"/>
                  </a:lnTo>
                  <a:close/>
                </a:path>
                <a:path w="19050" h="743585">
                  <a:moveTo>
                    <a:pt x="14786" y="495547"/>
                  </a:moveTo>
                  <a:lnTo>
                    <a:pt x="4265" y="495547"/>
                  </a:lnTo>
                  <a:lnTo>
                    <a:pt x="1" y="499812"/>
                  </a:lnTo>
                  <a:lnTo>
                    <a:pt x="1" y="510352"/>
                  </a:lnTo>
                  <a:lnTo>
                    <a:pt x="4265" y="514616"/>
                  </a:lnTo>
                  <a:lnTo>
                    <a:pt x="14786" y="514616"/>
                  </a:lnTo>
                  <a:lnTo>
                    <a:pt x="19051" y="510352"/>
                  </a:lnTo>
                  <a:lnTo>
                    <a:pt x="19051" y="499812"/>
                  </a:lnTo>
                  <a:lnTo>
                    <a:pt x="14786" y="495547"/>
                  </a:lnTo>
                  <a:close/>
                </a:path>
                <a:path w="19050" h="743585">
                  <a:moveTo>
                    <a:pt x="14786" y="533666"/>
                  </a:moveTo>
                  <a:lnTo>
                    <a:pt x="4265" y="533666"/>
                  </a:lnTo>
                  <a:lnTo>
                    <a:pt x="1" y="537931"/>
                  </a:lnTo>
                  <a:lnTo>
                    <a:pt x="1" y="548471"/>
                  </a:lnTo>
                  <a:lnTo>
                    <a:pt x="4265" y="552735"/>
                  </a:lnTo>
                  <a:lnTo>
                    <a:pt x="14786" y="552735"/>
                  </a:lnTo>
                  <a:lnTo>
                    <a:pt x="19051" y="548471"/>
                  </a:lnTo>
                  <a:lnTo>
                    <a:pt x="19051" y="537931"/>
                  </a:lnTo>
                  <a:lnTo>
                    <a:pt x="14786" y="533666"/>
                  </a:lnTo>
                  <a:close/>
                </a:path>
                <a:path w="19050" h="743585">
                  <a:moveTo>
                    <a:pt x="14786" y="571785"/>
                  </a:moveTo>
                  <a:lnTo>
                    <a:pt x="4265" y="571785"/>
                  </a:lnTo>
                  <a:lnTo>
                    <a:pt x="1" y="576050"/>
                  </a:lnTo>
                  <a:lnTo>
                    <a:pt x="1" y="586590"/>
                  </a:lnTo>
                  <a:lnTo>
                    <a:pt x="4265" y="590854"/>
                  </a:lnTo>
                  <a:lnTo>
                    <a:pt x="14786" y="590854"/>
                  </a:lnTo>
                  <a:lnTo>
                    <a:pt x="19051" y="586590"/>
                  </a:lnTo>
                  <a:lnTo>
                    <a:pt x="19051" y="576050"/>
                  </a:lnTo>
                  <a:lnTo>
                    <a:pt x="14786" y="571785"/>
                  </a:lnTo>
                  <a:close/>
                </a:path>
                <a:path w="19050" h="743585">
                  <a:moveTo>
                    <a:pt x="14786" y="609904"/>
                  </a:moveTo>
                  <a:lnTo>
                    <a:pt x="4265" y="609904"/>
                  </a:lnTo>
                  <a:lnTo>
                    <a:pt x="1" y="614169"/>
                  </a:lnTo>
                  <a:lnTo>
                    <a:pt x="1" y="624709"/>
                  </a:lnTo>
                  <a:lnTo>
                    <a:pt x="4265" y="628973"/>
                  </a:lnTo>
                  <a:lnTo>
                    <a:pt x="14786" y="628973"/>
                  </a:lnTo>
                  <a:lnTo>
                    <a:pt x="19051" y="624709"/>
                  </a:lnTo>
                  <a:lnTo>
                    <a:pt x="19051" y="614169"/>
                  </a:lnTo>
                  <a:lnTo>
                    <a:pt x="14786" y="609904"/>
                  </a:lnTo>
                  <a:close/>
                </a:path>
                <a:path w="19050" h="743585">
                  <a:moveTo>
                    <a:pt x="14786" y="648023"/>
                  </a:moveTo>
                  <a:lnTo>
                    <a:pt x="4265" y="648023"/>
                  </a:lnTo>
                  <a:lnTo>
                    <a:pt x="1" y="652288"/>
                  </a:lnTo>
                  <a:lnTo>
                    <a:pt x="1" y="662828"/>
                  </a:lnTo>
                  <a:lnTo>
                    <a:pt x="4265" y="667092"/>
                  </a:lnTo>
                  <a:lnTo>
                    <a:pt x="14786" y="667092"/>
                  </a:lnTo>
                  <a:lnTo>
                    <a:pt x="19051" y="662828"/>
                  </a:lnTo>
                  <a:lnTo>
                    <a:pt x="19051" y="652288"/>
                  </a:lnTo>
                  <a:lnTo>
                    <a:pt x="14786" y="648023"/>
                  </a:lnTo>
                  <a:close/>
                </a:path>
                <a:path w="19050" h="743585">
                  <a:moveTo>
                    <a:pt x="14786" y="686142"/>
                  </a:moveTo>
                  <a:lnTo>
                    <a:pt x="4265" y="686142"/>
                  </a:lnTo>
                  <a:lnTo>
                    <a:pt x="1" y="690407"/>
                  </a:lnTo>
                  <a:lnTo>
                    <a:pt x="1" y="700948"/>
                  </a:lnTo>
                  <a:lnTo>
                    <a:pt x="4265" y="705211"/>
                  </a:lnTo>
                  <a:lnTo>
                    <a:pt x="14786" y="705211"/>
                  </a:lnTo>
                  <a:lnTo>
                    <a:pt x="19051" y="700948"/>
                  </a:lnTo>
                  <a:lnTo>
                    <a:pt x="19051" y="690407"/>
                  </a:lnTo>
                  <a:lnTo>
                    <a:pt x="14786" y="686142"/>
                  </a:lnTo>
                  <a:close/>
                </a:path>
                <a:path w="19050" h="743585">
                  <a:moveTo>
                    <a:pt x="14786" y="724261"/>
                  </a:moveTo>
                  <a:lnTo>
                    <a:pt x="4265" y="724261"/>
                  </a:lnTo>
                  <a:lnTo>
                    <a:pt x="1" y="728526"/>
                  </a:lnTo>
                  <a:lnTo>
                    <a:pt x="1" y="739067"/>
                  </a:lnTo>
                  <a:lnTo>
                    <a:pt x="4265" y="743331"/>
                  </a:lnTo>
                  <a:lnTo>
                    <a:pt x="14786" y="743331"/>
                  </a:lnTo>
                  <a:lnTo>
                    <a:pt x="19051" y="739067"/>
                  </a:lnTo>
                  <a:lnTo>
                    <a:pt x="19051" y="728526"/>
                  </a:lnTo>
                  <a:lnTo>
                    <a:pt x="14786" y="724261"/>
                  </a:lnTo>
                  <a:close/>
                </a:path>
              </a:pathLst>
            </a:custGeom>
            <a:solidFill>
              <a:srgbClr val="8C8C8C"/>
            </a:solidFill>
          </p:spPr>
          <p:txBody>
            <a:bodyPr wrap="square" lIns="0" tIns="0" rIns="0" bIns="0" rtlCol="0"/>
            <a:lstStyle/>
            <a:p>
              <a:endParaRPr/>
            </a:p>
          </p:txBody>
        </p:sp>
        <p:pic>
          <p:nvPicPr>
            <p:cNvPr id="17" name="object 17"/>
            <p:cNvPicPr/>
            <p:nvPr/>
          </p:nvPicPr>
          <p:blipFill>
            <a:blip r:embed="rId5" cstate="print"/>
            <a:stretch>
              <a:fillRect/>
            </a:stretch>
          </p:blipFill>
          <p:spPr>
            <a:xfrm>
              <a:off x="5708904" y="4224528"/>
              <a:ext cx="1252727" cy="1252728"/>
            </a:xfrm>
            <a:prstGeom prst="rect">
              <a:avLst/>
            </a:prstGeom>
          </p:spPr>
        </p:pic>
        <p:sp>
          <p:nvSpPr>
            <p:cNvPr id="18" name="object 18"/>
            <p:cNvSpPr/>
            <p:nvPr/>
          </p:nvSpPr>
          <p:spPr>
            <a:xfrm>
              <a:off x="5809805" y="4326178"/>
              <a:ext cx="996315" cy="996315"/>
            </a:xfrm>
            <a:custGeom>
              <a:avLst/>
              <a:gdLst/>
              <a:ahLst/>
              <a:cxnLst/>
              <a:rect l="l" t="t" r="r" b="b"/>
              <a:pathLst>
                <a:path w="996315" h="996314">
                  <a:moveTo>
                    <a:pt x="498140" y="0"/>
                  </a:moveTo>
                  <a:lnTo>
                    <a:pt x="450073" y="2279"/>
                  </a:lnTo>
                  <a:lnTo>
                    <a:pt x="403398" y="8980"/>
                  </a:lnTo>
                  <a:lnTo>
                    <a:pt x="358222" y="19892"/>
                  </a:lnTo>
                  <a:lnTo>
                    <a:pt x="314754" y="34807"/>
                  </a:lnTo>
                  <a:lnTo>
                    <a:pt x="273202" y="53517"/>
                  </a:lnTo>
                  <a:lnTo>
                    <a:pt x="233774" y="75813"/>
                  </a:lnTo>
                  <a:lnTo>
                    <a:pt x="196680" y="101485"/>
                  </a:lnTo>
                  <a:lnTo>
                    <a:pt x="162128" y="130326"/>
                  </a:lnTo>
                  <a:lnTo>
                    <a:pt x="130327" y="162126"/>
                  </a:lnTo>
                  <a:lnTo>
                    <a:pt x="101486" y="196678"/>
                  </a:lnTo>
                  <a:lnTo>
                    <a:pt x="75813" y="233772"/>
                  </a:lnTo>
                  <a:lnTo>
                    <a:pt x="53518" y="273199"/>
                  </a:lnTo>
                  <a:lnTo>
                    <a:pt x="34808" y="314751"/>
                  </a:lnTo>
                  <a:lnTo>
                    <a:pt x="19892" y="358219"/>
                  </a:lnTo>
                  <a:lnTo>
                    <a:pt x="8980" y="403394"/>
                  </a:lnTo>
                  <a:lnTo>
                    <a:pt x="2279" y="450068"/>
                  </a:lnTo>
                  <a:lnTo>
                    <a:pt x="0" y="498033"/>
                  </a:lnTo>
                  <a:lnTo>
                    <a:pt x="2279" y="545996"/>
                  </a:lnTo>
                  <a:lnTo>
                    <a:pt x="8980" y="592670"/>
                  </a:lnTo>
                  <a:lnTo>
                    <a:pt x="19892" y="637845"/>
                  </a:lnTo>
                  <a:lnTo>
                    <a:pt x="34808" y="681313"/>
                  </a:lnTo>
                  <a:lnTo>
                    <a:pt x="53518" y="722865"/>
                  </a:lnTo>
                  <a:lnTo>
                    <a:pt x="75813" y="762292"/>
                  </a:lnTo>
                  <a:lnTo>
                    <a:pt x="101486" y="799386"/>
                  </a:lnTo>
                  <a:lnTo>
                    <a:pt x="130327" y="833937"/>
                  </a:lnTo>
                  <a:lnTo>
                    <a:pt x="162128" y="865738"/>
                  </a:lnTo>
                  <a:lnTo>
                    <a:pt x="196680" y="894578"/>
                  </a:lnTo>
                  <a:lnTo>
                    <a:pt x="233774" y="920251"/>
                  </a:lnTo>
                  <a:lnTo>
                    <a:pt x="273202" y="942547"/>
                  </a:lnTo>
                  <a:lnTo>
                    <a:pt x="314754" y="961256"/>
                  </a:lnTo>
                  <a:lnTo>
                    <a:pt x="358222" y="976172"/>
                  </a:lnTo>
                  <a:lnTo>
                    <a:pt x="403398" y="987084"/>
                  </a:lnTo>
                  <a:lnTo>
                    <a:pt x="450073" y="993784"/>
                  </a:lnTo>
                  <a:lnTo>
                    <a:pt x="498038" y="996064"/>
                  </a:lnTo>
                  <a:lnTo>
                    <a:pt x="546002" y="993784"/>
                  </a:lnTo>
                  <a:lnTo>
                    <a:pt x="592677" y="987084"/>
                  </a:lnTo>
                  <a:lnTo>
                    <a:pt x="637853" y="976172"/>
                  </a:lnTo>
                  <a:lnTo>
                    <a:pt x="681321" y="961256"/>
                  </a:lnTo>
                  <a:lnTo>
                    <a:pt x="718725" y="944415"/>
                  </a:lnTo>
                  <a:lnTo>
                    <a:pt x="498038" y="944415"/>
                  </a:lnTo>
                  <a:lnTo>
                    <a:pt x="449388" y="941795"/>
                  </a:lnTo>
                  <a:lnTo>
                    <a:pt x="402256" y="934116"/>
                  </a:lnTo>
                  <a:lnTo>
                    <a:pt x="356913" y="921652"/>
                  </a:lnTo>
                  <a:lnTo>
                    <a:pt x="313633" y="904674"/>
                  </a:lnTo>
                  <a:lnTo>
                    <a:pt x="272687" y="883455"/>
                  </a:lnTo>
                  <a:lnTo>
                    <a:pt x="234347" y="858267"/>
                  </a:lnTo>
                  <a:lnTo>
                    <a:pt x="198887" y="829383"/>
                  </a:lnTo>
                  <a:lnTo>
                    <a:pt x="166578" y="797075"/>
                  </a:lnTo>
                  <a:lnTo>
                    <a:pt x="137694" y="761616"/>
                  </a:lnTo>
                  <a:lnTo>
                    <a:pt x="112458" y="723185"/>
                  </a:lnTo>
                  <a:lnTo>
                    <a:pt x="91257" y="682256"/>
                  </a:lnTo>
                  <a:lnTo>
                    <a:pt x="74292" y="638994"/>
                  </a:lnTo>
                  <a:lnTo>
                    <a:pt x="61837" y="593671"/>
                  </a:lnTo>
                  <a:lnTo>
                    <a:pt x="54165" y="546577"/>
                  </a:lnTo>
                  <a:lnTo>
                    <a:pt x="51545" y="497928"/>
                  </a:lnTo>
                  <a:lnTo>
                    <a:pt x="54165" y="449280"/>
                  </a:lnTo>
                  <a:lnTo>
                    <a:pt x="61843" y="402148"/>
                  </a:lnTo>
                  <a:lnTo>
                    <a:pt x="74308" y="356806"/>
                  </a:lnTo>
                  <a:lnTo>
                    <a:pt x="91286" y="313526"/>
                  </a:lnTo>
                  <a:lnTo>
                    <a:pt x="112506" y="272580"/>
                  </a:lnTo>
                  <a:lnTo>
                    <a:pt x="137694" y="234241"/>
                  </a:lnTo>
                  <a:lnTo>
                    <a:pt x="166578" y="198782"/>
                  </a:lnTo>
                  <a:lnTo>
                    <a:pt x="198887" y="166473"/>
                  </a:lnTo>
                  <a:lnTo>
                    <a:pt x="234347" y="137589"/>
                  </a:lnTo>
                  <a:lnTo>
                    <a:pt x="272687" y="112402"/>
                  </a:lnTo>
                  <a:lnTo>
                    <a:pt x="313633" y="91183"/>
                  </a:lnTo>
                  <a:lnTo>
                    <a:pt x="356913" y="74205"/>
                  </a:lnTo>
                  <a:lnTo>
                    <a:pt x="402256" y="61740"/>
                  </a:lnTo>
                  <a:lnTo>
                    <a:pt x="449388" y="54062"/>
                  </a:lnTo>
                  <a:lnTo>
                    <a:pt x="498038" y="51442"/>
                  </a:lnTo>
                  <a:lnTo>
                    <a:pt x="718343" y="51442"/>
                  </a:lnTo>
                  <a:lnTo>
                    <a:pt x="681385" y="34801"/>
                  </a:lnTo>
                  <a:lnTo>
                    <a:pt x="637925" y="19888"/>
                  </a:lnTo>
                  <a:lnTo>
                    <a:pt x="592759" y="8978"/>
                  </a:lnTo>
                  <a:lnTo>
                    <a:pt x="546095" y="2279"/>
                  </a:lnTo>
                  <a:lnTo>
                    <a:pt x="498140" y="0"/>
                  </a:lnTo>
                  <a:close/>
                </a:path>
                <a:path w="996315" h="996314">
                  <a:moveTo>
                    <a:pt x="718343" y="51442"/>
                  </a:moveTo>
                  <a:lnTo>
                    <a:pt x="498038" y="51442"/>
                  </a:lnTo>
                  <a:lnTo>
                    <a:pt x="546687" y="54062"/>
                  </a:lnTo>
                  <a:lnTo>
                    <a:pt x="593820" y="61740"/>
                  </a:lnTo>
                  <a:lnTo>
                    <a:pt x="639162" y="74205"/>
                  </a:lnTo>
                  <a:lnTo>
                    <a:pt x="682443" y="91183"/>
                  </a:lnTo>
                  <a:lnTo>
                    <a:pt x="723389" y="112402"/>
                  </a:lnTo>
                  <a:lnTo>
                    <a:pt x="761729" y="137589"/>
                  </a:lnTo>
                  <a:lnTo>
                    <a:pt x="797189" y="166473"/>
                  </a:lnTo>
                  <a:lnTo>
                    <a:pt x="829497" y="198782"/>
                  </a:lnTo>
                  <a:lnTo>
                    <a:pt x="858382" y="234241"/>
                  </a:lnTo>
                  <a:lnTo>
                    <a:pt x="883570" y="272580"/>
                  </a:lnTo>
                  <a:lnTo>
                    <a:pt x="904789" y="313526"/>
                  </a:lnTo>
                  <a:lnTo>
                    <a:pt x="921767" y="356806"/>
                  </a:lnTo>
                  <a:lnTo>
                    <a:pt x="934232" y="402148"/>
                  </a:lnTo>
                  <a:lnTo>
                    <a:pt x="941910" y="449280"/>
                  </a:lnTo>
                  <a:lnTo>
                    <a:pt x="944525" y="498033"/>
                  </a:lnTo>
                  <a:lnTo>
                    <a:pt x="941866" y="546577"/>
                  </a:lnTo>
                  <a:lnTo>
                    <a:pt x="934149" y="593709"/>
                  </a:lnTo>
                  <a:lnTo>
                    <a:pt x="921649" y="639051"/>
                  </a:lnTo>
                  <a:lnTo>
                    <a:pt x="904638" y="682331"/>
                  </a:lnTo>
                  <a:lnTo>
                    <a:pt x="883388" y="723277"/>
                  </a:lnTo>
                  <a:lnTo>
                    <a:pt x="858257" y="761510"/>
                  </a:lnTo>
                  <a:lnTo>
                    <a:pt x="829374" y="796960"/>
                  </a:lnTo>
                  <a:lnTo>
                    <a:pt x="797072" y="829261"/>
                  </a:lnTo>
                  <a:lnTo>
                    <a:pt x="761623" y="858143"/>
                  </a:lnTo>
                  <a:lnTo>
                    <a:pt x="723297" y="883334"/>
                  </a:lnTo>
                  <a:lnTo>
                    <a:pt x="682367" y="904562"/>
                  </a:lnTo>
                  <a:lnTo>
                    <a:pt x="639104" y="921556"/>
                  </a:lnTo>
                  <a:lnTo>
                    <a:pt x="593781" y="934044"/>
                  </a:lnTo>
                  <a:lnTo>
                    <a:pt x="546668" y="941754"/>
                  </a:lnTo>
                  <a:lnTo>
                    <a:pt x="498038" y="944415"/>
                  </a:lnTo>
                  <a:lnTo>
                    <a:pt x="718725" y="944415"/>
                  </a:lnTo>
                  <a:lnTo>
                    <a:pt x="762301" y="920251"/>
                  </a:lnTo>
                  <a:lnTo>
                    <a:pt x="799395" y="894578"/>
                  </a:lnTo>
                  <a:lnTo>
                    <a:pt x="833947" y="865738"/>
                  </a:lnTo>
                  <a:lnTo>
                    <a:pt x="865748" y="833937"/>
                  </a:lnTo>
                  <a:lnTo>
                    <a:pt x="894589" y="799386"/>
                  </a:lnTo>
                  <a:lnTo>
                    <a:pt x="920262" y="762292"/>
                  </a:lnTo>
                  <a:lnTo>
                    <a:pt x="942558" y="722865"/>
                  </a:lnTo>
                  <a:lnTo>
                    <a:pt x="961268" y="681313"/>
                  </a:lnTo>
                  <a:lnTo>
                    <a:pt x="976183" y="637845"/>
                  </a:lnTo>
                  <a:lnTo>
                    <a:pt x="987095" y="592670"/>
                  </a:lnTo>
                  <a:lnTo>
                    <a:pt x="993796" y="545996"/>
                  </a:lnTo>
                  <a:lnTo>
                    <a:pt x="996071" y="497928"/>
                  </a:lnTo>
                  <a:lnTo>
                    <a:pt x="993801" y="450068"/>
                  </a:lnTo>
                  <a:lnTo>
                    <a:pt x="987097" y="403311"/>
                  </a:lnTo>
                  <a:lnTo>
                    <a:pt x="976187" y="358146"/>
                  </a:lnTo>
                  <a:lnTo>
                    <a:pt x="961274" y="314687"/>
                  </a:lnTo>
                  <a:lnTo>
                    <a:pt x="942568" y="273144"/>
                  </a:lnTo>
                  <a:lnTo>
                    <a:pt x="920276" y="233725"/>
                  </a:lnTo>
                  <a:lnTo>
                    <a:pt x="894609" y="196639"/>
                  </a:lnTo>
                  <a:lnTo>
                    <a:pt x="865773" y="162095"/>
                  </a:lnTo>
                  <a:lnTo>
                    <a:pt x="833979" y="130301"/>
                  </a:lnTo>
                  <a:lnTo>
                    <a:pt x="799434" y="101466"/>
                  </a:lnTo>
                  <a:lnTo>
                    <a:pt x="762348" y="75798"/>
                  </a:lnTo>
                  <a:lnTo>
                    <a:pt x="722928" y="53507"/>
                  </a:lnTo>
                  <a:lnTo>
                    <a:pt x="718343" y="51442"/>
                  </a:lnTo>
                  <a:close/>
                </a:path>
              </a:pathLst>
            </a:custGeom>
            <a:solidFill>
              <a:srgbClr val="3EA798"/>
            </a:solidFill>
          </p:spPr>
          <p:txBody>
            <a:bodyPr wrap="square" lIns="0" tIns="0" rIns="0" bIns="0" rtlCol="0"/>
            <a:lstStyle/>
            <a:p>
              <a:endParaRPr/>
            </a:p>
          </p:txBody>
        </p:sp>
        <p:sp>
          <p:nvSpPr>
            <p:cNvPr id="19" name="object 19"/>
            <p:cNvSpPr/>
            <p:nvPr/>
          </p:nvSpPr>
          <p:spPr>
            <a:xfrm>
              <a:off x="8470938" y="2530359"/>
              <a:ext cx="30480" cy="895985"/>
            </a:xfrm>
            <a:custGeom>
              <a:avLst/>
              <a:gdLst/>
              <a:ahLst/>
              <a:cxnLst/>
              <a:rect l="l" t="t" r="r" b="b"/>
              <a:pathLst>
                <a:path w="30479" h="895985">
                  <a:moveTo>
                    <a:pt x="15275" y="0"/>
                  </a:moveTo>
                  <a:lnTo>
                    <a:pt x="10958" y="4211"/>
                  </a:lnTo>
                  <a:lnTo>
                    <a:pt x="10828" y="14751"/>
                  </a:lnTo>
                  <a:lnTo>
                    <a:pt x="15039" y="19067"/>
                  </a:lnTo>
                  <a:lnTo>
                    <a:pt x="25560" y="19197"/>
                  </a:lnTo>
                  <a:lnTo>
                    <a:pt x="29876" y="14986"/>
                  </a:lnTo>
                  <a:lnTo>
                    <a:pt x="30006" y="4447"/>
                  </a:lnTo>
                  <a:lnTo>
                    <a:pt x="25794" y="129"/>
                  </a:lnTo>
                  <a:lnTo>
                    <a:pt x="15275" y="0"/>
                  </a:lnTo>
                  <a:close/>
                </a:path>
                <a:path w="30479" h="895985">
                  <a:moveTo>
                    <a:pt x="14804" y="38116"/>
                  </a:moveTo>
                  <a:lnTo>
                    <a:pt x="10487" y="42327"/>
                  </a:lnTo>
                  <a:lnTo>
                    <a:pt x="10356" y="52867"/>
                  </a:lnTo>
                  <a:lnTo>
                    <a:pt x="14569" y="57184"/>
                  </a:lnTo>
                  <a:lnTo>
                    <a:pt x="25088" y="57313"/>
                  </a:lnTo>
                  <a:lnTo>
                    <a:pt x="29405" y="53102"/>
                  </a:lnTo>
                  <a:lnTo>
                    <a:pt x="29536" y="42562"/>
                  </a:lnTo>
                  <a:lnTo>
                    <a:pt x="25325" y="38246"/>
                  </a:lnTo>
                  <a:lnTo>
                    <a:pt x="14804" y="38116"/>
                  </a:lnTo>
                  <a:close/>
                </a:path>
                <a:path w="30479" h="895985">
                  <a:moveTo>
                    <a:pt x="14333" y="76233"/>
                  </a:moveTo>
                  <a:lnTo>
                    <a:pt x="10016" y="80444"/>
                  </a:lnTo>
                  <a:lnTo>
                    <a:pt x="9886" y="90982"/>
                  </a:lnTo>
                  <a:lnTo>
                    <a:pt x="14098" y="95299"/>
                  </a:lnTo>
                  <a:lnTo>
                    <a:pt x="24618" y="95430"/>
                  </a:lnTo>
                  <a:lnTo>
                    <a:pt x="28935" y="91219"/>
                  </a:lnTo>
                  <a:lnTo>
                    <a:pt x="29065" y="80679"/>
                  </a:lnTo>
                  <a:lnTo>
                    <a:pt x="24853" y="76362"/>
                  </a:lnTo>
                  <a:lnTo>
                    <a:pt x="14333" y="76233"/>
                  </a:lnTo>
                  <a:close/>
                </a:path>
                <a:path w="30479" h="895985">
                  <a:moveTo>
                    <a:pt x="13863" y="114348"/>
                  </a:moveTo>
                  <a:lnTo>
                    <a:pt x="9546" y="118559"/>
                  </a:lnTo>
                  <a:lnTo>
                    <a:pt x="9415" y="129099"/>
                  </a:lnTo>
                  <a:lnTo>
                    <a:pt x="13627" y="133416"/>
                  </a:lnTo>
                  <a:lnTo>
                    <a:pt x="24147" y="133545"/>
                  </a:lnTo>
                  <a:lnTo>
                    <a:pt x="28464" y="129334"/>
                  </a:lnTo>
                  <a:lnTo>
                    <a:pt x="28594" y="118795"/>
                  </a:lnTo>
                  <a:lnTo>
                    <a:pt x="24382" y="114479"/>
                  </a:lnTo>
                  <a:lnTo>
                    <a:pt x="13863" y="114348"/>
                  </a:lnTo>
                  <a:close/>
                </a:path>
                <a:path w="30479" h="895985">
                  <a:moveTo>
                    <a:pt x="13392" y="152464"/>
                  </a:moveTo>
                  <a:lnTo>
                    <a:pt x="9075" y="156676"/>
                  </a:lnTo>
                  <a:lnTo>
                    <a:pt x="8944" y="167215"/>
                  </a:lnTo>
                  <a:lnTo>
                    <a:pt x="13157" y="171532"/>
                  </a:lnTo>
                  <a:lnTo>
                    <a:pt x="23676" y="171662"/>
                  </a:lnTo>
                  <a:lnTo>
                    <a:pt x="27993" y="167450"/>
                  </a:lnTo>
                  <a:lnTo>
                    <a:pt x="28124" y="156911"/>
                  </a:lnTo>
                  <a:lnTo>
                    <a:pt x="23912" y="152594"/>
                  </a:lnTo>
                  <a:lnTo>
                    <a:pt x="13392" y="152464"/>
                  </a:lnTo>
                  <a:close/>
                </a:path>
                <a:path w="30479" h="895985">
                  <a:moveTo>
                    <a:pt x="12920" y="190581"/>
                  </a:moveTo>
                  <a:lnTo>
                    <a:pt x="8604" y="194792"/>
                  </a:lnTo>
                  <a:lnTo>
                    <a:pt x="8474" y="205331"/>
                  </a:lnTo>
                  <a:lnTo>
                    <a:pt x="12686" y="209649"/>
                  </a:lnTo>
                  <a:lnTo>
                    <a:pt x="23205" y="209778"/>
                  </a:lnTo>
                  <a:lnTo>
                    <a:pt x="27523" y="205567"/>
                  </a:lnTo>
                  <a:lnTo>
                    <a:pt x="27652" y="195027"/>
                  </a:lnTo>
                  <a:lnTo>
                    <a:pt x="23441" y="190710"/>
                  </a:lnTo>
                  <a:lnTo>
                    <a:pt x="12920" y="190581"/>
                  </a:lnTo>
                  <a:close/>
                </a:path>
                <a:path w="30479" h="895985">
                  <a:moveTo>
                    <a:pt x="12451" y="228696"/>
                  </a:moveTo>
                  <a:lnTo>
                    <a:pt x="8134" y="232909"/>
                  </a:lnTo>
                  <a:lnTo>
                    <a:pt x="8003" y="243447"/>
                  </a:lnTo>
                  <a:lnTo>
                    <a:pt x="12214" y="247764"/>
                  </a:lnTo>
                  <a:lnTo>
                    <a:pt x="22735" y="247895"/>
                  </a:lnTo>
                  <a:lnTo>
                    <a:pt x="27052" y="243683"/>
                  </a:lnTo>
                  <a:lnTo>
                    <a:pt x="27181" y="233144"/>
                  </a:lnTo>
                  <a:lnTo>
                    <a:pt x="22970" y="228827"/>
                  </a:lnTo>
                  <a:lnTo>
                    <a:pt x="12451" y="228696"/>
                  </a:lnTo>
                  <a:close/>
                </a:path>
                <a:path w="30479" h="895985">
                  <a:moveTo>
                    <a:pt x="11979" y="266813"/>
                  </a:moveTo>
                  <a:lnTo>
                    <a:pt x="7663" y="271024"/>
                  </a:lnTo>
                  <a:lnTo>
                    <a:pt x="7532" y="281564"/>
                  </a:lnTo>
                  <a:lnTo>
                    <a:pt x="11744" y="285880"/>
                  </a:lnTo>
                  <a:lnTo>
                    <a:pt x="22264" y="286010"/>
                  </a:lnTo>
                  <a:lnTo>
                    <a:pt x="26581" y="281799"/>
                  </a:lnTo>
                  <a:lnTo>
                    <a:pt x="26711" y="271260"/>
                  </a:lnTo>
                  <a:lnTo>
                    <a:pt x="22500" y="266942"/>
                  </a:lnTo>
                  <a:lnTo>
                    <a:pt x="11979" y="266813"/>
                  </a:lnTo>
                  <a:close/>
                </a:path>
                <a:path w="30479" h="895985">
                  <a:moveTo>
                    <a:pt x="11508" y="304929"/>
                  </a:moveTo>
                  <a:lnTo>
                    <a:pt x="7192" y="309140"/>
                  </a:lnTo>
                  <a:lnTo>
                    <a:pt x="7062" y="319680"/>
                  </a:lnTo>
                  <a:lnTo>
                    <a:pt x="11273" y="323997"/>
                  </a:lnTo>
                  <a:lnTo>
                    <a:pt x="21793" y="324126"/>
                  </a:lnTo>
                  <a:lnTo>
                    <a:pt x="26111" y="319915"/>
                  </a:lnTo>
                  <a:lnTo>
                    <a:pt x="26240" y="309375"/>
                  </a:lnTo>
                  <a:lnTo>
                    <a:pt x="22029" y="305059"/>
                  </a:lnTo>
                  <a:lnTo>
                    <a:pt x="11508" y="304929"/>
                  </a:lnTo>
                  <a:close/>
                </a:path>
                <a:path w="30479" h="895985">
                  <a:moveTo>
                    <a:pt x="11038" y="343046"/>
                  </a:moveTo>
                  <a:lnTo>
                    <a:pt x="6720" y="347257"/>
                  </a:lnTo>
                  <a:lnTo>
                    <a:pt x="6591" y="357795"/>
                  </a:lnTo>
                  <a:lnTo>
                    <a:pt x="10802" y="362112"/>
                  </a:lnTo>
                  <a:lnTo>
                    <a:pt x="21323" y="362243"/>
                  </a:lnTo>
                  <a:lnTo>
                    <a:pt x="25640" y="358032"/>
                  </a:lnTo>
                  <a:lnTo>
                    <a:pt x="25769" y="347492"/>
                  </a:lnTo>
                  <a:lnTo>
                    <a:pt x="21558" y="343175"/>
                  </a:lnTo>
                  <a:lnTo>
                    <a:pt x="11038" y="343046"/>
                  </a:lnTo>
                  <a:close/>
                </a:path>
                <a:path w="30479" h="895985">
                  <a:moveTo>
                    <a:pt x="10567" y="381161"/>
                  </a:moveTo>
                  <a:lnTo>
                    <a:pt x="6250" y="385373"/>
                  </a:lnTo>
                  <a:lnTo>
                    <a:pt x="6120" y="395912"/>
                  </a:lnTo>
                  <a:lnTo>
                    <a:pt x="10331" y="400229"/>
                  </a:lnTo>
                  <a:lnTo>
                    <a:pt x="20852" y="400358"/>
                  </a:lnTo>
                  <a:lnTo>
                    <a:pt x="25168" y="396147"/>
                  </a:lnTo>
                  <a:lnTo>
                    <a:pt x="25299" y="385608"/>
                  </a:lnTo>
                  <a:lnTo>
                    <a:pt x="21087" y="381292"/>
                  </a:lnTo>
                  <a:lnTo>
                    <a:pt x="10567" y="381161"/>
                  </a:lnTo>
                  <a:close/>
                </a:path>
                <a:path w="30479" h="895985">
                  <a:moveTo>
                    <a:pt x="10096" y="419277"/>
                  </a:moveTo>
                  <a:lnTo>
                    <a:pt x="5779" y="423489"/>
                  </a:lnTo>
                  <a:lnTo>
                    <a:pt x="5650" y="434028"/>
                  </a:lnTo>
                  <a:lnTo>
                    <a:pt x="9861" y="438345"/>
                  </a:lnTo>
                  <a:lnTo>
                    <a:pt x="20380" y="438475"/>
                  </a:lnTo>
                  <a:lnTo>
                    <a:pt x="24697" y="434263"/>
                  </a:lnTo>
                  <a:lnTo>
                    <a:pt x="24828" y="423724"/>
                  </a:lnTo>
                  <a:lnTo>
                    <a:pt x="20617" y="419407"/>
                  </a:lnTo>
                  <a:lnTo>
                    <a:pt x="10096" y="419277"/>
                  </a:lnTo>
                  <a:close/>
                </a:path>
                <a:path w="30479" h="895985">
                  <a:moveTo>
                    <a:pt x="9625" y="457394"/>
                  </a:moveTo>
                  <a:lnTo>
                    <a:pt x="5308" y="461605"/>
                  </a:lnTo>
                  <a:lnTo>
                    <a:pt x="5179" y="472145"/>
                  </a:lnTo>
                  <a:lnTo>
                    <a:pt x="9390" y="476462"/>
                  </a:lnTo>
                  <a:lnTo>
                    <a:pt x="19911" y="476591"/>
                  </a:lnTo>
                  <a:lnTo>
                    <a:pt x="24227" y="472380"/>
                  </a:lnTo>
                  <a:lnTo>
                    <a:pt x="24357" y="461840"/>
                  </a:lnTo>
                  <a:lnTo>
                    <a:pt x="20146" y="457523"/>
                  </a:lnTo>
                  <a:lnTo>
                    <a:pt x="9625" y="457394"/>
                  </a:lnTo>
                  <a:close/>
                </a:path>
                <a:path w="30479" h="895985">
                  <a:moveTo>
                    <a:pt x="9155" y="495509"/>
                  </a:moveTo>
                  <a:lnTo>
                    <a:pt x="4838" y="499722"/>
                  </a:lnTo>
                  <a:lnTo>
                    <a:pt x="4707" y="510260"/>
                  </a:lnTo>
                  <a:lnTo>
                    <a:pt x="8919" y="514577"/>
                  </a:lnTo>
                  <a:lnTo>
                    <a:pt x="19439" y="514708"/>
                  </a:lnTo>
                  <a:lnTo>
                    <a:pt x="23756" y="510495"/>
                  </a:lnTo>
                  <a:lnTo>
                    <a:pt x="23887" y="499957"/>
                  </a:lnTo>
                  <a:lnTo>
                    <a:pt x="19674" y="495640"/>
                  </a:lnTo>
                  <a:lnTo>
                    <a:pt x="9155" y="495509"/>
                  </a:lnTo>
                  <a:close/>
                </a:path>
                <a:path w="30479" h="895985">
                  <a:moveTo>
                    <a:pt x="8684" y="533626"/>
                  </a:moveTo>
                  <a:lnTo>
                    <a:pt x="4367" y="537837"/>
                  </a:lnTo>
                  <a:lnTo>
                    <a:pt x="4237" y="548377"/>
                  </a:lnTo>
                  <a:lnTo>
                    <a:pt x="8449" y="552693"/>
                  </a:lnTo>
                  <a:lnTo>
                    <a:pt x="18968" y="552823"/>
                  </a:lnTo>
                  <a:lnTo>
                    <a:pt x="23285" y="548612"/>
                  </a:lnTo>
                  <a:lnTo>
                    <a:pt x="23416" y="538073"/>
                  </a:lnTo>
                  <a:lnTo>
                    <a:pt x="19204" y="533756"/>
                  </a:lnTo>
                  <a:lnTo>
                    <a:pt x="8684" y="533626"/>
                  </a:lnTo>
                  <a:close/>
                </a:path>
                <a:path w="30479" h="895985">
                  <a:moveTo>
                    <a:pt x="8213" y="571742"/>
                  </a:moveTo>
                  <a:lnTo>
                    <a:pt x="3896" y="575953"/>
                  </a:lnTo>
                  <a:lnTo>
                    <a:pt x="3766" y="586493"/>
                  </a:lnTo>
                  <a:lnTo>
                    <a:pt x="7978" y="590810"/>
                  </a:lnTo>
                  <a:lnTo>
                    <a:pt x="18498" y="590939"/>
                  </a:lnTo>
                  <a:lnTo>
                    <a:pt x="22815" y="586728"/>
                  </a:lnTo>
                  <a:lnTo>
                    <a:pt x="22945" y="576188"/>
                  </a:lnTo>
                  <a:lnTo>
                    <a:pt x="18733" y="571872"/>
                  </a:lnTo>
                  <a:lnTo>
                    <a:pt x="8213" y="571742"/>
                  </a:lnTo>
                  <a:close/>
                </a:path>
                <a:path w="30479" h="895985">
                  <a:moveTo>
                    <a:pt x="7743" y="609859"/>
                  </a:moveTo>
                  <a:lnTo>
                    <a:pt x="3426" y="614070"/>
                  </a:lnTo>
                  <a:lnTo>
                    <a:pt x="3295" y="624610"/>
                  </a:lnTo>
                  <a:lnTo>
                    <a:pt x="7506" y="628926"/>
                  </a:lnTo>
                  <a:lnTo>
                    <a:pt x="18027" y="629056"/>
                  </a:lnTo>
                  <a:lnTo>
                    <a:pt x="22344" y="624845"/>
                  </a:lnTo>
                  <a:lnTo>
                    <a:pt x="22475" y="614305"/>
                  </a:lnTo>
                  <a:lnTo>
                    <a:pt x="18262" y="609988"/>
                  </a:lnTo>
                  <a:lnTo>
                    <a:pt x="7743" y="609859"/>
                  </a:lnTo>
                  <a:close/>
                </a:path>
                <a:path w="30479" h="895985">
                  <a:moveTo>
                    <a:pt x="7272" y="647975"/>
                  </a:moveTo>
                  <a:lnTo>
                    <a:pt x="2955" y="652186"/>
                  </a:lnTo>
                  <a:lnTo>
                    <a:pt x="2825" y="662725"/>
                  </a:lnTo>
                  <a:lnTo>
                    <a:pt x="7037" y="667042"/>
                  </a:lnTo>
                  <a:lnTo>
                    <a:pt x="17556" y="667172"/>
                  </a:lnTo>
                  <a:lnTo>
                    <a:pt x="21873" y="662960"/>
                  </a:lnTo>
                  <a:lnTo>
                    <a:pt x="22004" y="652421"/>
                  </a:lnTo>
                  <a:lnTo>
                    <a:pt x="17792" y="648105"/>
                  </a:lnTo>
                  <a:lnTo>
                    <a:pt x="7272" y="647975"/>
                  </a:lnTo>
                  <a:close/>
                </a:path>
                <a:path w="30479" h="895985">
                  <a:moveTo>
                    <a:pt x="6800" y="686090"/>
                  </a:moveTo>
                  <a:lnTo>
                    <a:pt x="2484" y="690302"/>
                  </a:lnTo>
                  <a:lnTo>
                    <a:pt x="2354" y="700841"/>
                  </a:lnTo>
                  <a:lnTo>
                    <a:pt x="6565" y="705158"/>
                  </a:lnTo>
                  <a:lnTo>
                    <a:pt x="17086" y="705288"/>
                  </a:lnTo>
                  <a:lnTo>
                    <a:pt x="21403" y="701076"/>
                  </a:lnTo>
                  <a:lnTo>
                    <a:pt x="21532" y="690538"/>
                  </a:lnTo>
                  <a:lnTo>
                    <a:pt x="17321" y="686220"/>
                  </a:lnTo>
                  <a:lnTo>
                    <a:pt x="6800" y="686090"/>
                  </a:lnTo>
                  <a:close/>
                </a:path>
                <a:path w="30479" h="895985">
                  <a:moveTo>
                    <a:pt x="6330" y="724207"/>
                  </a:moveTo>
                  <a:lnTo>
                    <a:pt x="2014" y="728418"/>
                  </a:lnTo>
                  <a:lnTo>
                    <a:pt x="1883" y="738958"/>
                  </a:lnTo>
                  <a:lnTo>
                    <a:pt x="6094" y="743275"/>
                  </a:lnTo>
                  <a:lnTo>
                    <a:pt x="16615" y="743404"/>
                  </a:lnTo>
                  <a:lnTo>
                    <a:pt x="20932" y="739193"/>
                  </a:lnTo>
                  <a:lnTo>
                    <a:pt x="21061" y="728653"/>
                  </a:lnTo>
                  <a:lnTo>
                    <a:pt x="16850" y="724336"/>
                  </a:lnTo>
                  <a:lnTo>
                    <a:pt x="6330" y="724207"/>
                  </a:lnTo>
                  <a:close/>
                </a:path>
                <a:path w="30479" h="895985">
                  <a:moveTo>
                    <a:pt x="5859" y="762323"/>
                  </a:moveTo>
                  <a:lnTo>
                    <a:pt x="1543" y="766535"/>
                  </a:lnTo>
                  <a:lnTo>
                    <a:pt x="1413" y="777073"/>
                  </a:lnTo>
                  <a:lnTo>
                    <a:pt x="5624" y="781390"/>
                  </a:lnTo>
                  <a:lnTo>
                    <a:pt x="16144" y="781521"/>
                  </a:lnTo>
                  <a:lnTo>
                    <a:pt x="20460" y="777309"/>
                  </a:lnTo>
                  <a:lnTo>
                    <a:pt x="20591" y="766770"/>
                  </a:lnTo>
                  <a:lnTo>
                    <a:pt x="16380" y="762453"/>
                  </a:lnTo>
                  <a:lnTo>
                    <a:pt x="5859" y="762323"/>
                  </a:lnTo>
                  <a:close/>
                </a:path>
                <a:path w="30479" h="895985">
                  <a:moveTo>
                    <a:pt x="5388" y="800439"/>
                  </a:moveTo>
                  <a:lnTo>
                    <a:pt x="1071" y="804650"/>
                  </a:lnTo>
                  <a:lnTo>
                    <a:pt x="942" y="815190"/>
                  </a:lnTo>
                  <a:lnTo>
                    <a:pt x="5153" y="819506"/>
                  </a:lnTo>
                  <a:lnTo>
                    <a:pt x="15674" y="819636"/>
                  </a:lnTo>
                  <a:lnTo>
                    <a:pt x="19991" y="815425"/>
                  </a:lnTo>
                  <a:lnTo>
                    <a:pt x="20120" y="804886"/>
                  </a:lnTo>
                  <a:lnTo>
                    <a:pt x="15909" y="800569"/>
                  </a:lnTo>
                  <a:lnTo>
                    <a:pt x="5388" y="800439"/>
                  </a:lnTo>
                  <a:close/>
                </a:path>
                <a:path w="30479" h="895985">
                  <a:moveTo>
                    <a:pt x="4918" y="838555"/>
                  </a:moveTo>
                  <a:lnTo>
                    <a:pt x="601" y="842766"/>
                  </a:lnTo>
                  <a:lnTo>
                    <a:pt x="471" y="853306"/>
                  </a:lnTo>
                  <a:lnTo>
                    <a:pt x="4682" y="857623"/>
                  </a:lnTo>
                  <a:lnTo>
                    <a:pt x="15203" y="857752"/>
                  </a:lnTo>
                  <a:lnTo>
                    <a:pt x="19519" y="853541"/>
                  </a:lnTo>
                  <a:lnTo>
                    <a:pt x="19649" y="843001"/>
                  </a:lnTo>
                  <a:lnTo>
                    <a:pt x="15438" y="838685"/>
                  </a:lnTo>
                  <a:lnTo>
                    <a:pt x="4918" y="838555"/>
                  </a:lnTo>
                  <a:close/>
                </a:path>
                <a:path w="30479" h="895985">
                  <a:moveTo>
                    <a:pt x="4447" y="876672"/>
                  </a:moveTo>
                  <a:lnTo>
                    <a:pt x="130" y="880883"/>
                  </a:lnTo>
                  <a:lnTo>
                    <a:pt x="0" y="891421"/>
                  </a:lnTo>
                  <a:lnTo>
                    <a:pt x="4212" y="895739"/>
                  </a:lnTo>
                  <a:lnTo>
                    <a:pt x="14731" y="895869"/>
                  </a:lnTo>
                  <a:lnTo>
                    <a:pt x="19048" y="891658"/>
                  </a:lnTo>
                  <a:lnTo>
                    <a:pt x="19179" y="881118"/>
                  </a:lnTo>
                  <a:lnTo>
                    <a:pt x="14968" y="876801"/>
                  </a:lnTo>
                  <a:lnTo>
                    <a:pt x="4447" y="876672"/>
                  </a:lnTo>
                  <a:close/>
                </a:path>
              </a:pathLst>
            </a:custGeom>
            <a:solidFill>
              <a:srgbClr val="8C8C8C"/>
            </a:solidFill>
          </p:spPr>
          <p:txBody>
            <a:bodyPr wrap="square" lIns="0" tIns="0" rIns="0" bIns="0" rtlCol="0"/>
            <a:lstStyle/>
            <a:p>
              <a:endParaRPr/>
            </a:p>
          </p:txBody>
        </p:sp>
        <p:pic>
          <p:nvPicPr>
            <p:cNvPr id="20" name="object 20"/>
            <p:cNvPicPr/>
            <p:nvPr/>
          </p:nvPicPr>
          <p:blipFill>
            <a:blip r:embed="rId6" cstate="print"/>
            <a:stretch>
              <a:fillRect/>
            </a:stretch>
          </p:blipFill>
          <p:spPr>
            <a:xfrm>
              <a:off x="7882128" y="3264407"/>
              <a:ext cx="1252727" cy="1252727"/>
            </a:xfrm>
            <a:prstGeom prst="rect">
              <a:avLst/>
            </a:prstGeom>
          </p:spPr>
        </p:pic>
        <p:sp>
          <p:nvSpPr>
            <p:cNvPr id="21" name="object 21"/>
            <p:cNvSpPr/>
            <p:nvPr/>
          </p:nvSpPr>
          <p:spPr>
            <a:xfrm>
              <a:off x="7982581" y="3366505"/>
              <a:ext cx="996315" cy="996315"/>
            </a:xfrm>
            <a:custGeom>
              <a:avLst/>
              <a:gdLst/>
              <a:ahLst/>
              <a:cxnLst/>
              <a:rect l="l" t="t" r="r" b="b"/>
              <a:pathLst>
                <a:path w="996315" h="996314">
                  <a:moveTo>
                    <a:pt x="498136" y="0"/>
                  </a:moveTo>
                  <a:lnTo>
                    <a:pt x="450171" y="2269"/>
                  </a:lnTo>
                  <a:lnTo>
                    <a:pt x="403495" y="8959"/>
                  </a:lnTo>
                  <a:lnTo>
                    <a:pt x="358317" y="19861"/>
                  </a:lnTo>
                  <a:lnTo>
                    <a:pt x="314845" y="34767"/>
                  </a:lnTo>
                  <a:lnTo>
                    <a:pt x="273289" y="53468"/>
                  </a:lnTo>
                  <a:lnTo>
                    <a:pt x="233749" y="75831"/>
                  </a:lnTo>
                  <a:lnTo>
                    <a:pt x="196665" y="101498"/>
                  </a:lnTo>
                  <a:lnTo>
                    <a:pt x="162122" y="130333"/>
                  </a:lnTo>
                  <a:lnTo>
                    <a:pt x="130330" y="162125"/>
                  </a:lnTo>
                  <a:lnTo>
                    <a:pt x="101495" y="196667"/>
                  </a:lnTo>
                  <a:lnTo>
                    <a:pt x="75827" y="233749"/>
                  </a:lnTo>
                  <a:lnTo>
                    <a:pt x="53534" y="273164"/>
                  </a:lnTo>
                  <a:lnTo>
                    <a:pt x="34825" y="314704"/>
                  </a:lnTo>
                  <a:lnTo>
                    <a:pt x="19908" y="358158"/>
                  </a:lnTo>
                  <a:lnTo>
                    <a:pt x="8992" y="403319"/>
                  </a:lnTo>
                  <a:lnTo>
                    <a:pt x="2284" y="449979"/>
                  </a:lnTo>
                  <a:lnTo>
                    <a:pt x="0" y="497826"/>
                  </a:lnTo>
                  <a:lnTo>
                    <a:pt x="2264" y="545893"/>
                  </a:lnTo>
                  <a:lnTo>
                    <a:pt x="8954" y="592568"/>
                  </a:lnTo>
                  <a:lnTo>
                    <a:pt x="19856" y="637745"/>
                  </a:lnTo>
                  <a:lnTo>
                    <a:pt x="34763" y="681216"/>
                  </a:lnTo>
                  <a:lnTo>
                    <a:pt x="53464" y="722772"/>
                  </a:lnTo>
                  <a:lnTo>
                    <a:pt x="75751" y="762203"/>
                  </a:lnTo>
                  <a:lnTo>
                    <a:pt x="101416" y="799302"/>
                  </a:lnTo>
                  <a:lnTo>
                    <a:pt x="130251" y="833859"/>
                  </a:lnTo>
                  <a:lnTo>
                    <a:pt x="162045" y="865666"/>
                  </a:lnTo>
                  <a:lnTo>
                    <a:pt x="196591" y="894513"/>
                  </a:lnTo>
                  <a:lnTo>
                    <a:pt x="233680" y="920194"/>
                  </a:lnTo>
                  <a:lnTo>
                    <a:pt x="273103" y="942497"/>
                  </a:lnTo>
                  <a:lnTo>
                    <a:pt x="314652" y="961216"/>
                  </a:lnTo>
                  <a:lnTo>
                    <a:pt x="358118" y="976140"/>
                  </a:lnTo>
                  <a:lnTo>
                    <a:pt x="403292" y="987062"/>
                  </a:lnTo>
                  <a:lnTo>
                    <a:pt x="449965" y="993773"/>
                  </a:lnTo>
                  <a:lnTo>
                    <a:pt x="497930" y="996063"/>
                  </a:lnTo>
                  <a:lnTo>
                    <a:pt x="545895" y="993794"/>
                  </a:lnTo>
                  <a:lnTo>
                    <a:pt x="592570" y="987104"/>
                  </a:lnTo>
                  <a:lnTo>
                    <a:pt x="637748" y="976201"/>
                  </a:lnTo>
                  <a:lnTo>
                    <a:pt x="681219" y="961295"/>
                  </a:lnTo>
                  <a:lnTo>
                    <a:pt x="718728" y="944416"/>
                  </a:lnTo>
                  <a:lnTo>
                    <a:pt x="498136" y="944416"/>
                  </a:lnTo>
                  <a:lnTo>
                    <a:pt x="449485" y="941808"/>
                  </a:lnTo>
                  <a:lnTo>
                    <a:pt x="402352" y="934141"/>
                  </a:lnTo>
                  <a:lnTo>
                    <a:pt x="357006" y="921687"/>
                  </a:lnTo>
                  <a:lnTo>
                    <a:pt x="313722" y="904720"/>
                  </a:lnTo>
                  <a:lnTo>
                    <a:pt x="272771" y="883510"/>
                  </a:lnTo>
                  <a:lnTo>
                    <a:pt x="234426" y="858331"/>
                  </a:lnTo>
                  <a:lnTo>
                    <a:pt x="198960" y="829455"/>
                  </a:lnTo>
                  <a:lnTo>
                    <a:pt x="166644" y="797154"/>
                  </a:lnTo>
                  <a:lnTo>
                    <a:pt x="137752" y="761700"/>
                  </a:lnTo>
                  <a:lnTo>
                    <a:pt x="112555" y="723367"/>
                  </a:lnTo>
                  <a:lnTo>
                    <a:pt x="91326" y="682426"/>
                  </a:lnTo>
                  <a:lnTo>
                    <a:pt x="74338" y="639150"/>
                  </a:lnTo>
                  <a:lnTo>
                    <a:pt x="61862" y="593810"/>
                  </a:lnTo>
                  <a:lnTo>
                    <a:pt x="54172" y="546681"/>
                  </a:lnTo>
                  <a:lnTo>
                    <a:pt x="51546" y="498134"/>
                  </a:lnTo>
                  <a:lnTo>
                    <a:pt x="54116" y="449979"/>
                  </a:lnTo>
                  <a:lnTo>
                    <a:pt x="61815" y="402250"/>
                  </a:lnTo>
                  <a:lnTo>
                    <a:pt x="74268" y="356905"/>
                  </a:lnTo>
                  <a:lnTo>
                    <a:pt x="91236" y="313621"/>
                  </a:lnTo>
                  <a:lnTo>
                    <a:pt x="112446" y="272671"/>
                  </a:lnTo>
                  <a:lnTo>
                    <a:pt x="137626" y="234327"/>
                  </a:lnTo>
                  <a:lnTo>
                    <a:pt x="166502" y="198861"/>
                  </a:lnTo>
                  <a:lnTo>
                    <a:pt x="198804" y="166545"/>
                  </a:lnTo>
                  <a:lnTo>
                    <a:pt x="234258" y="137653"/>
                  </a:lnTo>
                  <a:lnTo>
                    <a:pt x="272592" y="112456"/>
                  </a:lnTo>
                  <a:lnTo>
                    <a:pt x="313533" y="91228"/>
                  </a:lnTo>
                  <a:lnTo>
                    <a:pt x="356810" y="74239"/>
                  </a:lnTo>
                  <a:lnTo>
                    <a:pt x="402150" y="61764"/>
                  </a:lnTo>
                  <a:lnTo>
                    <a:pt x="449281" y="54074"/>
                  </a:lnTo>
                  <a:lnTo>
                    <a:pt x="497930" y="51442"/>
                  </a:lnTo>
                  <a:lnTo>
                    <a:pt x="718249" y="51442"/>
                  </a:lnTo>
                  <a:lnTo>
                    <a:pt x="681363" y="34829"/>
                  </a:lnTo>
                  <a:lnTo>
                    <a:pt x="637908" y="19912"/>
                  </a:lnTo>
                  <a:lnTo>
                    <a:pt x="592746" y="8996"/>
                  </a:lnTo>
                  <a:lnTo>
                    <a:pt x="546086" y="2289"/>
                  </a:lnTo>
                  <a:lnTo>
                    <a:pt x="498136" y="0"/>
                  </a:lnTo>
                  <a:close/>
                </a:path>
                <a:path w="996315" h="996314">
                  <a:moveTo>
                    <a:pt x="718249" y="51442"/>
                  </a:moveTo>
                  <a:lnTo>
                    <a:pt x="497930" y="51442"/>
                  </a:lnTo>
                  <a:lnTo>
                    <a:pt x="546580" y="54050"/>
                  </a:lnTo>
                  <a:lnTo>
                    <a:pt x="593714" y="61717"/>
                  </a:lnTo>
                  <a:lnTo>
                    <a:pt x="639059" y="74170"/>
                  </a:lnTo>
                  <a:lnTo>
                    <a:pt x="682343" y="91138"/>
                  </a:lnTo>
                  <a:lnTo>
                    <a:pt x="723294" y="112347"/>
                  </a:lnTo>
                  <a:lnTo>
                    <a:pt x="761639" y="137526"/>
                  </a:lnTo>
                  <a:lnTo>
                    <a:pt x="797105" y="166402"/>
                  </a:lnTo>
                  <a:lnTo>
                    <a:pt x="829421" y="198703"/>
                  </a:lnTo>
                  <a:lnTo>
                    <a:pt x="858314" y="234157"/>
                  </a:lnTo>
                  <a:lnTo>
                    <a:pt x="883510" y="272490"/>
                  </a:lnTo>
                  <a:lnTo>
                    <a:pt x="904739" y="313431"/>
                  </a:lnTo>
                  <a:lnTo>
                    <a:pt x="921728" y="356708"/>
                  </a:lnTo>
                  <a:lnTo>
                    <a:pt x="934203" y="402047"/>
                  </a:lnTo>
                  <a:lnTo>
                    <a:pt x="941893" y="449177"/>
                  </a:lnTo>
                  <a:lnTo>
                    <a:pt x="944525" y="497826"/>
                  </a:lnTo>
                  <a:lnTo>
                    <a:pt x="941890" y="545893"/>
                  </a:lnTo>
                  <a:lnTo>
                    <a:pt x="934138" y="593647"/>
                  </a:lnTo>
                  <a:lnTo>
                    <a:pt x="921647" y="638959"/>
                  </a:lnTo>
                  <a:lnTo>
                    <a:pt x="904654" y="682211"/>
                  </a:lnTo>
                  <a:lnTo>
                    <a:pt x="883429" y="723132"/>
                  </a:lnTo>
                  <a:lnTo>
                    <a:pt x="858243" y="761451"/>
                  </a:lnTo>
                  <a:lnTo>
                    <a:pt x="829369" y="796895"/>
                  </a:lnTo>
                  <a:lnTo>
                    <a:pt x="797078" y="829194"/>
                  </a:lnTo>
                  <a:lnTo>
                    <a:pt x="761640" y="858076"/>
                  </a:lnTo>
                  <a:lnTo>
                    <a:pt x="723327" y="883270"/>
                  </a:lnTo>
                  <a:lnTo>
                    <a:pt x="682411" y="904504"/>
                  </a:lnTo>
                  <a:lnTo>
                    <a:pt x="639162" y="921507"/>
                  </a:lnTo>
                  <a:lnTo>
                    <a:pt x="593853" y="934008"/>
                  </a:lnTo>
                  <a:lnTo>
                    <a:pt x="546753" y="941735"/>
                  </a:lnTo>
                  <a:lnTo>
                    <a:pt x="498136" y="944416"/>
                  </a:lnTo>
                  <a:lnTo>
                    <a:pt x="718728" y="944416"/>
                  </a:lnTo>
                  <a:lnTo>
                    <a:pt x="762207" y="920307"/>
                  </a:lnTo>
                  <a:lnTo>
                    <a:pt x="799306" y="894642"/>
                  </a:lnTo>
                  <a:lnTo>
                    <a:pt x="833864" y="865808"/>
                  </a:lnTo>
                  <a:lnTo>
                    <a:pt x="865671" y="834014"/>
                  </a:lnTo>
                  <a:lnTo>
                    <a:pt x="894519" y="799468"/>
                  </a:lnTo>
                  <a:lnTo>
                    <a:pt x="920200" y="762380"/>
                  </a:lnTo>
                  <a:lnTo>
                    <a:pt x="942504" y="722957"/>
                  </a:lnTo>
                  <a:lnTo>
                    <a:pt x="961222" y="681409"/>
                  </a:lnTo>
                  <a:lnTo>
                    <a:pt x="976147" y="637944"/>
                  </a:lnTo>
                  <a:lnTo>
                    <a:pt x="987069" y="592770"/>
                  </a:lnTo>
                  <a:lnTo>
                    <a:pt x="993696" y="546681"/>
                  </a:lnTo>
                  <a:lnTo>
                    <a:pt x="996071" y="498134"/>
                  </a:lnTo>
                  <a:lnTo>
                    <a:pt x="993781" y="449979"/>
                  </a:lnTo>
                  <a:lnTo>
                    <a:pt x="987068" y="403292"/>
                  </a:lnTo>
                  <a:lnTo>
                    <a:pt x="976144" y="358119"/>
                  </a:lnTo>
                  <a:lnTo>
                    <a:pt x="961218" y="314654"/>
                  </a:lnTo>
                  <a:lnTo>
                    <a:pt x="942498" y="273105"/>
                  </a:lnTo>
                  <a:lnTo>
                    <a:pt x="920193" y="233683"/>
                  </a:lnTo>
                  <a:lnTo>
                    <a:pt x="894510" y="196594"/>
                  </a:lnTo>
                  <a:lnTo>
                    <a:pt x="865660" y="162048"/>
                  </a:lnTo>
                  <a:lnTo>
                    <a:pt x="833850" y="130254"/>
                  </a:lnTo>
                  <a:lnTo>
                    <a:pt x="799289" y="101420"/>
                  </a:lnTo>
                  <a:lnTo>
                    <a:pt x="762318" y="75831"/>
                  </a:lnTo>
                  <a:lnTo>
                    <a:pt x="722902" y="53538"/>
                  </a:lnTo>
                  <a:lnTo>
                    <a:pt x="718249" y="51442"/>
                  </a:lnTo>
                  <a:close/>
                </a:path>
              </a:pathLst>
            </a:custGeom>
            <a:solidFill>
              <a:srgbClr val="FCBD4C"/>
            </a:solidFill>
          </p:spPr>
          <p:txBody>
            <a:bodyPr wrap="square" lIns="0" tIns="0" rIns="0" bIns="0" rtlCol="0"/>
            <a:lstStyle/>
            <a:p>
              <a:endParaRPr/>
            </a:p>
          </p:txBody>
        </p:sp>
        <p:sp>
          <p:nvSpPr>
            <p:cNvPr id="22" name="object 22"/>
            <p:cNvSpPr/>
            <p:nvPr/>
          </p:nvSpPr>
          <p:spPr>
            <a:xfrm>
              <a:off x="10210191" y="967581"/>
              <a:ext cx="1236345" cy="3515995"/>
            </a:xfrm>
            <a:custGeom>
              <a:avLst/>
              <a:gdLst/>
              <a:ahLst/>
              <a:cxnLst/>
              <a:rect l="l" t="t" r="r" b="b"/>
              <a:pathLst>
                <a:path w="1236345" h="3515995">
                  <a:moveTo>
                    <a:pt x="617832" y="0"/>
                  </a:moveTo>
                  <a:lnTo>
                    <a:pt x="325050" y="0"/>
                  </a:lnTo>
                  <a:lnTo>
                    <a:pt x="325050" y="209584"/>
                  </a:lnTo>
                  <a:lnTo>
                    <a:pt x="307092" y="238238"/>
                  </a:lnTo>
                  <a:lnTo>
                    <a:pt x="272318" y="300414"/>
                  </a:lnTo>
                  <a:lnTo>
                    <a:pt x="239148" y="368838"/>
                  </a:lnTo>
                  <a:lnTo>
                    <a:pt x="223197" y="405303"/>
                  </a:lnTo>
                  <a:lnTo>
                    <a:pt x="207686" y="443221"/>
                  </a:lnTo>
                  <a:lnTo>
                    <a:pt x="192626" y="482557"/>
                  </a:lnTo>
                  <a:lnTo>
                    <a:pt x="178032" y="523273"/>
                  </a:lnTo>
                  <a:lnTo>
                    <a:pt x="163915" y="565334"/>
                  </a:lnTo>
                  <a:lnTo>
                    <a:pt x="150289" y="608704"/>
                  </a:lnTo>
                  <a:lnTo>
                    <a:pt x="137166" y="653347"/>
                  </a:lnTo>
                  <a:lnTo>
                    <a:pt x="124559" y="699225"/>
                  </a:lnTo>
                  <a:lnTo>
                    <a:pt x="112481" y="746303"/>
                  </a:lnTo>
                  <a:lnTo>
                    <a:pt x="100944" y="794545"/>
                  </a:lnTo>
                  <a:lnTo>
                    <a:pt x="89961" y="843914"/>
                  </a:lnTo>
                  <a:lnTo>
                    <a:pt x="79545" y="894375"/>
                  </a:lnTo>
                  <a:lnTo>
                    <a:pt x="69709" y="945890"/>
                  </a:lnTo>
                  <a:lnTo>
                    <a:pt x="60465" y="998424"/>
                  </a:lnTo>
                  <a:lnTo>
                    <a:pt x="51826" y="1051941"/>
                  </a:lnTo>
                  <a:lnTo>
                    <a:pt x="43805" y="1106404"/>
                  </a:lnTo>
                  <a:lnTo>
                    <a:pt x="36415" y="1161778"/>
                  </a:lnTo>
                  <a:lnTo>
                    <a:pt x="29668" y="1218025"/>
                  </a:lnTo>
                  <a:lnTo>
                    <a:pt x="23577" y="1275109"/>
                  </a:lnTo>
                  <a:lnTo>
                    <a:pt x="18155" y="1332996"/>
                  </a:lnTo>
                  <a:lnTo>
                    <a:pt x="13415" y="1391647"/>
                  </a:lnTo>
                  <a:lnTo>
                    <a:pt x="9369" y="1451027"/>
                  </a:lnTo>
                  <a:lnTo>
                    <a:pt x="6030" y="1511100"/>
                  </a:lnTo>
                  <a:lnTo>
                    <a:pt x="3411" y="1571830"/>
                  </a:lnTo>
                  <a:lnTo>
                    <a:pt x="1524" y="1633180"/>
                  </a:lnTo>
                  <a:lnTo>
                    <a:pt x="383" y="1695114"/>
                  </a:lnTo>
                  <a:lnTo>
                    <a:pt x="0" y="1757596"/>
                  </a:lnTo>
                  <a:lnTo>
                    <a:pt x="383" y="1820078"/>
                  </a:lnTo>
                  <a:lnTo>
                    <a:pt x="1524" y="1882013"/>
                  </a:lnTo>
                  <a:lnTo>
                    <a:pt x="3411" y="1943364"/>
                  </a:lnTo>
                  <a:lnTo>
                    <a:pt x="6030" y="2004095"/>
                  </a:lnTo>
                  <a:lnTo>
                    <a:pt x="9369" y="2064171"/>
                  </a:lnTo>
                  <a:lnTo>
                    <a:pt x="13415" y="2123554"/>
                  </a:lnTo>
                  <a:lnTo>
                    <a:pt x="18155" y="2182208"/>
                  </a:lnTo>
                  <a:lnTo>
                    <a:pt x="23577" y="2240098"/>
                  </a:lnTo>
                  <a:lnTo>
                    <a:pt x="29668" y="2297186"/>
                  </a:lnTo>
                  <a:lnTo>
                    <a:pt x="36415" y="2353438"/>
                  </a:lnTo>
                  <a:lnTo>
                    <a:pt x="43805" y="2408815"/>
                  </a:lnTo>
                  <a:lnTo>
                    <a:pt x="51826" y="2463283"/>
                  </a:lnTo>
                  <a:lnTo>
                    <a:pt x="60465" y="2516804"/>
                  </a:lnTo>
                  <a:lnTo>
                    <a:pt x="69709" y="2569343"/>
                  </a:lnTo>
                  <a:lnTo>
                    <a:pt x="79545" y="2620863"/>
                  </a:lnTo>
                  <a:lnTo>
                    <a:pt x="89961" y="2671329"/>
                  </a:lnTo>
                  <a:lnTo>
                    <a:pt x="100944" y="2720703"/>
                  </a:lnTo>
                  <a:lnTo>
                    <a:pt x="112481" y="2768950"/>
                  </a:lnTo>
                  <a:lnTo>
                    <a:pt x="124559" y="2816033"/>
                  </a:lnTo>
                  <a:lnTo>
                    <a:pt x="137166" y="2861915"/>
                  </a:lnTo>
                  <a:lnTo>
                    <a:pt x="150289" y="2906562"/>
                  </a:lnTo>
                  <a:lnTo>
                    <a:pt x="163915" y="2949936"/>
                  </a:lnTo>
                  <a:lnTo>
                    <a:pt x="178032" y="2992002"/>
                  </a:lnTo>
                  <a:lnTo>
                    <a:pt x="192626" y="3032722"/>
                  </a:lnTo>
                  <a:lnTo>
                    <a:pt x="207686" y="3072061"/>
                  </a:lnTo>
                  <a:lnTo>
                    <a:pt x="223197" y="3109983"/>
                  </a:lnTo>
                  <a:lnTo>
                    <a:pt x="239148" y="3146450"/>
                  </a:lnTo>
                  <a:lnTo>
                    <a:pt x="255526" y="3181428"/>
                  </a:lnTo>
                  <a:lnTo>
                    <a:pt x="289511" y="3246767"/>
                  </a:lnTo>
                  <a:lnTo>
                    <a:pt x="325050" y="3305712"/>
                  </a:lnTo>
                  <a:lnTo>
                    <a:pt x="325050" y="3515398"/>
                  </a:lnTo>
                  <a:lnTo>
                    <a:pt x="617832" y="3515398"/>
                  </a:lnTo>
                  <a:lnTo>
                    <a:pt x="642093" y="3514067"/>
                  </a:lnTo>
                  <a:lnTo>
                    <a:pt x="689888" y="3503573"/>
                  </a:lnTo>
                  <a:lnTo>
                    <a:pt x="736599" y="3482959"/>
                  </a:lnTo>
                  <a:lnTo>
                    <a:pt x="782089" y="3452615"/>
                  </a:lnTo>
                  <a:lnTo>
                    <a:pt x="826219" y="3412932"/>
                  </a:lnTo>
                  <a:lnTo>
                    <a:pt x="868853" y="3364302"/>
                  </a:lnTo>
                  <a:lnTo>
                    <a:pt x="909853" y="3307114"/>
                  </a:lnTo>
                  <a:lnTo>
                    <a:pt x="949081" y="3241759"/>
                  </a:lnTo>
                  <a:lnTo>
                    <a:pt x="967988" y="3206141"/>
                  </a:lnTo>
                  <a:lnTo>
                    <a:pt x="986400" y="3168628"/>
                  </a:lnTo>
                  <a:lnTo>
                    <a:pt x="1004301" y="3129269"/>
                  </a:lnTo>
                  <a:lnTo>
                    <a:pt x="1021673" y="3088112"/>
                  </a:lnTo>
                  <a:lnTo>
                    <a:pt x="1038499" y="3045206"/>
                  </a:lnTo>
                  <a:lnTo>
                    <a:pt x="1054762" y="3000601"/>
                  </a:lnTo>
                  <a:lnTo>
                    <a:pt x="1070444" y="2954344"/>
                  </a:lnTo>
                  <a:lnTo>
                    <a:pt x="1085529" y="2906486"/>
                  </a:lnTo>
                  <a:lnTo>
                    <a:pt x="1100000" y="2857074"/>
                  </a:lnTo>
                  <a:lnTo>
                    <a:pt x="1113838" y="2806157"/>
                  </a:lnTo>
                  <a:lnTo>
                    <a:pt x="1127027" y="2753785"/>
                  </a:lnTo>
                  <a:lnTo>
                    <a:pt x="1139551" y="2700006"/>
                  </a:lnTo>
                  <a:lnTo>
                    <a:pt x="1151390" y="2644868"/>
                  </a:lnTo>
                  <a:lnTo>
                    <a:pt x="1162529" y="2588422"/>
                  </a:lnTo>
                  <a:lnTo>
                    <a:pt x="1172951" y="2530715"/>
                  </a:lnTo>
                  <a:lnTo>
                    <a:pt x="1182637" y="2471797"/>
                  </a:lnTo>
                  <a:lnTo>
                    <a:pt x="1191571" y="2411716"/>
                  </a:lnTo>
                  <a:lnTo>
                    <a:pt x="1199736" y="2350521"/>
                  </a:lnTo>
                  <a:lnTo>
                    <a:pt x="1207115" y="2288261"/>
                  </a:lnTo>
                  <a:lnTo>
                    <a:pt x="1213689" y="2224985"/>
                  </a:lnTo>
                  <a:lnTo>
                    <a:pt x="1219443" y="2160741"/>
                  </a:lnTo>
                  <a:lnTo>
                    <a:pt x="1224359" y="2095579"/>
                  </a:lnTo>
                  <a:lnTo>
                    <a:pt x="1228419" y="2029548"/>
                  </a:lnTo>
                  <a:lnTo>
                    <a:pt x="1231608" y="1962695"/>
                  </a:lnTo>
                  <a:lnTo>
                    <a:pt x="1233906" y="1895070"/>
                  </a:lnTo>
                  <a:lnTo>
                    <a:pt x="1235298" y="1826722"/>
                  </a:lnTo>
                  <a:lnTo>
                    <a:pt x="1235765" y="1757700"/>
                  </a:lnTo>
                  <a:lnTo>
                    <a:pt x="1235298" y="1688677"/>
                  </a:lnTo>
                  <a:lnTo>
                    <a:pt x="1233906" y="1620329"/>
                  </a:lnTo>
                  <a:lnTo>
                    <a:pt x="1231608" y="1552704"/>
                  </a:lnTo>
                  <a:lnTo>
                    <a:pt x="1228419" y="1485852"/>
                  </a:lnTo>
                  <a:lnTo>
                    <a:pt x="1224359" y="1419820"/>
                  </a:lnTo>
                  <a:lnTo>
                    <a:pt x="1219443" y="1354658"/>
                  </a:lnTo>
                  <a:lnTo>
                    <a:pt x="1213689" y="1290414"/>
                  </a:lnTo>
                  <a:lnTo>
                    <a:pt x="1207115" y="1227138"/>
                  </a:lnTo>
                  <a:lnTo>
                    <a:pt x="1199736" y="1164878"/>
                  </a:lnTo>
                  <a:lnTo>
                    <a:pt x="1191571" y="1103683"/>
                  </a:lnTo>
                  <a:lnTo>
                    <a:pt x="1182637" y="1043602"/>
                  </a:lnTo>
                  <a:lnTo>
                    <a:pt x="1172951" y="984683"/>
                  </a:lnTo>
                  <a:lnTo>
                    <a:pt x="1162529" y="926976"/>
                  </a:lnTo>
                  <a:lnTo>
                    <a:pt x="1151390" y="870530"/>
                  </a:lnTo>
                  <a:lnTo>
                    <a:pt x="1139551" y="815393"/>
                  </a:lnTo>
                  <a:lnTo>
                    <a:pt x="1127027" y="761613"/>
                  </a:lnTo>
                  <a:lnTo>
                    <a:pt x="1113838" y="709241"/>
                  </a:lnTo>
                  <a:lnTo>
                    <a:pt x="1100000" y="658324"/>
                  </a:lnTo>
                  <a:lnTo>
                    <a:pt x="1085529" y="608912"/>
                  </a:lnTo>
                  <a:lnTo>
                    <a:pt x="1070444" y="561054"/>
                  </a:lnTo>
                  <a:lnTo>
                    <a:pt x="1054762" y="514797"/>
                  </a:lnTo>
                  <a:lnTo>
                    <a:pt x="1038499" y="470191"/>
                  </a:lnTo>
                  <a:lnTo>
                    <a:pt x="1021673" y="427286"/>
                  </a:lnTo>
                  <a:lnTo>
                    <a:pt x="1004301" y="386129"/>
                  </a:lnTo>
                  <a:lnTo>
                    <a:pt x="986400" y="346769"/>
                  </a:lnTo>
                  <a:lnTo>
                    <a:pt x="967988" y="309256"/>
                  </a:lnTo>
                  <a:lnTo>
                    <a:pt x="949081" y="273639"/>
                  </a:lnTo>
                  <a:lnTo>
                    <a:pt x="929697" y="239965"/>
                  </a:lnTo>
                  <a:lnTo>
                    <a:pt x="889566" y="178644"/>
                  </a:lnTo>
                  <a:lnTo>
                    <a:pt x="847732" y="125686"/>
                  </a:lnTo>
                  <a:lnTo>
                    <a:pt x="804333" y="81481"/>
                  </a:lnTo>
                  <a:lnTo>
                    <a:pt x="759505" y="46419"/>
                  </a:lnTo>
                  <a:lnTo>
                    <a:pt x="713388" y="20891"/>
                  </a:lnTo>
                  <a:lnTo>
                    <a:pt x="666118" y="5287"/>
                  </a:lnTo>
                  <a:lnTo>
                    <a:pt x="642093" y="1330"/>
                  </a:lnTo>
                  <a:lnTo>
                    <a:pt x="617832" y="0"/>
                  </a:lnTo>
                  <a:close/>
                </a:path>
              </a:pathLst>
            </a:custGeom>
            <a:solidFill>
              <a:srgbClr val="1D2654"/>
            </a:solidFill>
          </p:spPr>
          <p:txBody>
            <a:bodyPr wrap="square" lIns="0" tIns="0" rIns="0" bIns="0" rtlCol="0"/>
            <a:lstStyle/>
            <a:p>
              <a:endParaRPr/>
            </a:p>
          </p:txBody>
        </p:sp>
        <p:sp>
          <p:nvSpPr>
            <p:cNvPr id="23" name="object 23"/>
            <p:cNvSpPr/>
            <p:nvPr/>
          </p:nvSpPr>
          <p:spPr>
            <a:xfrm>
              <a:off x="9917411" y="967581"/>
              <a:ext cx="1235710" cy="3515360"/>
            </a:xfrm>
            <a:custGeom>
              <a:avLst/>
              <a:gdLst/>
              <a:ahLst/>
              <a:cxnLst/>
              <a:rect l="l" t="t" r="r" b="b"/>
              <a:pathLst>
                <a:path w="1235709" h="3515360">
                  <a:moveTo>
                    <a:pt x="617830" y="0"/>
                  </a:moveTo>
                  <a:lnTo>
                    <a:pt x="569547" y="5287"/>
                  </a:lnTo>
                  <a:lnTo>
                    <a:pt x="522280" y="20891"/>
                  </a:lnTo>
                  <a:lnTo>
                    <a:pt x="476167" y="46419"/>
                  </a:lnTo>
                  <a:lnTo>
                    <a:pt x="431345" y="81481"/>
                  </a:lnTo>
                  <a:lnTo>
                    <a:pt x="387952" y="125686"/>
                  </a:lnTo>
                  <a:lnTo>
                    <a:pt x="346124" y="178644"/>
                  </a:lnTo>
                  <a:lnTo>
                    <a:pt x="305999" y="239963"/>
                  </a:lnTo>
                  <a:lnTo>
                    <a:pt x="286619" y="273636"/>
                  </a:lnTo>
                  <a:lnTo>
                    <a:pt x="267715" y="309253"/>
                  </a:lnTo>
                  <a:lnTo>
                    <a:pt x="249306" y="346765"/>
                  </a:lnTo>
                  <a:lnTo>
                    <a:pt x="231409" y="386123"/>
                  </a:lnTo>
                  <a:lnTo>
                    <a:pt x="214040" y="427279"/>
                  </a:lnTo>
                  <a:lnTo>
                    <a:pt x="197217" y="470183"/>
                  </a:lnTo>
                  <a:lnTo>
                    <a:pt x="180958" y="514787"/>
                  </a:lnTo>
                  <a:lnTo>
                    <a:pt x="165279" y="561042"/>
                  </a:lnTo>
                  <a:lnTo>
                    <a:pt x="150197" y="608899"/>
                  </a:lnTo>
                  <a:lnTo>
                    <a:pt x="135730" y="658309"/>
                  </a:lnTo>
                  <a:lnTo>
                    <a:pt x="121895" y="709223"/>
                  </a:lnTo>
                  <a:lnTo>
                    <a:pt x="108708" y="761593"/>
                  </a:lnTo>
                  <a:lnTo>
                    <a:pt x="96188" y="815369"/>
                  </a:lnTo>
                  <a:lnTo>
                    <a:pt x="84352" y="870503"/>
                  </a:lnTo>
                  <a:lnTo>
                    <a:pt x="73215" y="926946"/>
                  </a:lnTo>
                  <a:lnTo>
                    <a:pt x="62797" y="984649"/>
                  </a:lnTo>
                  <a:lnTo>
                    <a:pt x="53113" y="1043564"/>
                  </a:lnTo>
                  <a:lnTo>
                    <a:pt x="44181" y="1103640"/>
                  </a:lnTo>
                  <a:lnTo>
                    <a:pt x="36018" y="1164831"/>
                  </a:lnTo>
                  <a:lnTo>
                    <a:pt x="28642" y="1227086"/>
                  </a:lnTo>
                  <a:lnTo>
                    <a:pt x="22069" y="1290357"/>
                  </a:lnTo>
                  <a:lnTo>
                    <a:pt x="16317" y="1354595"/>
                  </a:lnTo>
                  <a:lnTo>
                    <a:pt x="11403" y="1419751"/>
                  </a:lnTo>
                  <a:lnTo>
                    <a:pt x="7343" y="1485777"/>
                  </a:lnTo>
                  <a:lnTo>
                    <a:pt x="4156" y="1552623"/>
                  </a:lnTo>
                  <a:lnTo>
                    <a:pt x="1858" y="1620241"/>
                  </a:lnTo>
                  <a:lnTo>
                    <a:pt x="467" y="1688581"/>
                  </a:lnTo>
                  <a:lnTo>
                    <a:pt x="0" y="1757596"/>
                  </a:lnTo>
                  <a:lnTo>
                    <a:pt x="467" y="1826610"/>
                  </a:lnTo>
                  <a:lnTo>
                    <a:pt x="1858" y="1894951"/>
                  </a:lnTo>
                  <a:lnTo>
                    <a:pt x="4156" y="1962569"/>
                  </a:lnTo>
                  <a:lnTo>
                    <a:pt x="7343" y="2029415"/>
                  </a:lnTo>
                  <a:lnTo>
                    <a:pt x="11403" y="2095441"/>
                  </a:lnTo>
                  <a:lnTo>
                    <a:pt x="16317" y="2160597"/>
                  </a:lnTo>
                  <a:lnTo>
                    <a:pt x="22069" y="2224835"/>
                  </a:lnTo>
                  <a:lnTo>
                    <a:pt x="28642" y="2288106"/>
                  </a:lnTo>
                  <a:lnTo>
                    <a:pt x="36018" y="2350361"/>
                  </a:lnTo>
                  <a:lnTo>
                    <a:pt x="44181" y="2411552"/>
                  </a:lnTo>
                  <a:lnTo>
                    <a:pt x="53113" y="2471629"/>
                  </a:lnTo>
                  <a:lnTo>
                    <a:pt x="62797" y="2530543"/>
                  </a:lnTo>
                  <a:lnTo>
                    <a:pt x="73215" y="2588246"/>
                  </a:lnTo>
                  <a:lnTo>
                    <a:pt x="84352" y="2644689"/>
                  </a:lnTo>
                  <a:lnTo>
                    <a:pt x="96188" y="2699823"/>
                  </a:lnTo>
                  <a:lnTo>
                    <a:pt x="108708" y="2753600"/>
                  </a:lnTo>
                  <a:lnTo>
                    <a:pt x="121895" y="2805969"/>
                  </a:lnTo>
                  <a:lnTo>
                    <a:pt x="135730" y="2856884"/>
                  </a:lnTo>
                  <a:lnTo>
                    <a:pt x="150197" y="2906294"/>
                  </a:lnTo>
                  <a:lnTo>
                    <a:pt x="165279" y="2954150"/>
                  </a:lnTo>
                  <a:lnTo>
                    <a:pt x="180958" y="3000405"/>
                  </a:lnTo>
                  <a:lnTo>
                    <a:pt x="197217" y="3045009"/>
                  </a:lnTo>
                  <a:lnTo>
                    <a:pt x="214040" y="3087913"/>
                  </a:lnTo>
                  <a:lnTo>
                    <a:pt x="231409" y="3129069"/>
                  </a:lnTo>
                  <a:lnTo>
                    <a:pt x="249306" y="3168427"/>
                  </a:lnTo>
                  <a:lnTo>
                    <a:pt x="267715" y="3205940"/>
                  </a:lnTo>
                  <a:lnTo>
                    <a:pt x="286619" y="3241557"/>
                  </a:lnTo>
                  <a:lnTo>
                    <a:pt x="305999" y="3275230"/>
                  </a:lnTo>
                  <a:lnTo>
                    <a:pt x="346124" y="3336549"/>
                  </a:lnTo>
                  <a:lnTo>
                    <a:pt x="387952" y="3389507"/>
                  </a:lnTo>
                  <a:lnTo>
                    <a:pt x="431345" y="3433712"/>
                  </a:lnTo>
                  <a:lnTo>
                    <a:pt x="476167" y="3468774"/>
                  </a:lnTo>
                  <a:lnTo>
                    <a:pt x="522280" y="3494302"/>
                  </a:lnTo>
                  <a:lnTo>
                    <a:pt x="569547" y="3509905"/>
                  </a:lnTo>
                  <a:lnTo>
                    <a:pt x="617830" y="3515193"/>
                  </a:lnTo>
                  <a:lnTo>
                    <a:pt x="642090" y="3513863"/>
                  </a:lnTo>
                  <a:lnTo>
                    <a:pt x="689883" y="3503368"/>
                  </a:lnTo>
                  <a:lnTo>
                    <a:pt x="736590" y="3482754"/>
                  </a:lnTo>
                  <a:lnTo>
                    <a:pt x="782075" y="3452410"/>
                  </a:lnTo>
                  <a:lnTo>
                    <a:pt x="826200" y="3412728"/>
                  </a:lnTo>
                  <a:lnTo>
                    <a:pt x="868828" y="3364097"/>
                  </a:lnTo>
                  <a:lnTo>
                    <a:pt x="909821" y="3306910"/>
                  </a:lnTo>
                  <a:lnTo>
                    <a:pt x="949043" y="3241556"/>
                  </a:lnTo>
                  <a:lnTo>
                    <a:pt x="967947" y="3205939"/>
                  </a:lnTo>
                  <a:lnTo>
                    <a:pt x="986356" y="3168427"/>
                  </a:lnTo>
                  <a:lnTo>
                    <a:pt x="1004253" y="3129069"/>
                  </a:lnTo>
                  <a:lnTo>
                    <a:pt x="1021622" y="3087913"/>
                  </a:lnTo>
                  <a:lnTo>
                    <a:pt x="1038444" y="3045009"/>
                  </a:lnTo>
                  <a:lnTo>
                    <a:pt x="1054704" y="3000405"/>
                  </a:lnTo>
                  <a:lnTo>
                    <a:pt x="1070383" y="2954150"/>
                  </a:lnTo>
                  <a:lnTo>
                    <a:pt x="1085465" y="2906293"/>
                  </a:lnTo>
                  <a:lnTo>
                    <a:pt x="1099932" y="2856883"/>
                  </a:lnTo>
                  <a:lnTo>
                    <a:pt x="1113767" y="2805969"/>
                  </a:lnTo>
                  <a:lnTo>
                    <a:pt x="1126953" y="2753599"/>
                  </a:lnTo>
                  <a:lnTo>
                    <a:pt x="1139474" y="2699823"/>
                  </a:lnTo>
                  <a:lnTo>
                    <a:pt x="1151310" y="2644689"/>
                  </a:lnTo>
                  <a:lnTo>
                    <a:pt x="1162447" y="2588246"/>
                  </a:lnTo>
                  <a:lnTo>
                    <a:pt x="1172865" y="2530542"/>
                  </a:lnTo>
                  <a:lnTo>
                    <a:pt x="1182549" y="2471628"/>
                  </a:lnTo>
                  <a:lnTo>
                    <a:pt x="1191481" y="2411551"/>
                  </a:lnTo>
                  <a:lnTo>
                    <a:pt x="1199644" y="2350361"/>
                  </a:lnTo>
                  <a:lnTo>
                    <a:pt x="1207020" y="2288106"/>
                  </a:lnTo>
                  <a:lnTo>
                    <a:pt x="1213593" y="2224835"/>
                  </a:lnTo>
                  <a:lnTo>
                    <a:pt x="1219345" y="2160597"/>
                  </a:lnTo>
                  <a:lnTo>
                    <a:pt x="1224259" y="2095440"/>
                  </a:lnTo>
                  <a:lnTo>
                    <a:pt x="1228319" y="2029415"/>
                  </a:lnTo>
                  <a:lnTo>
                    <a:pt x="1231506" y="1962569"/>
                  </a:lnTo>
                  <a:lnTo>
                    <a:pt x="1233804" y="1894951"/>
                  </a:lnTo>
                  <a:lnTo>
                    <a:pt x="1235195" y="1826610"/>
                  </a:lnTo>
                  <a:lnTo>
                    <a:pt x="1235663" y="1757596"/>
                  </a:lnTo>
                  <a:lnTo>
                    <a:pt x="1235195" y="1688581"/>
                  </a:lnTo>
                  <a:lnTo>
                    <a:pt x="1233804" y="1620241"/>
                  </a:lnTo>
                  <a:lnTo>
                    <a:pt x="1231506" y="1552623"/>
                  </a:lnTo>
                  <a:lnTo>
                    <a:pt x="1228319" y="1485777"/>
                  </a:lnTo>
                  <a:lnTo>
                    <a:pt x="1224259" y="1419751"/>
                  </a:lnTo>
                  <a:lnTo>
                    <a:pt x="1219345" y="1354595"/>
                  </a:lnTo>
                  <a:lnTo>
                    <a:pt x="1213593" y="1290357"/>
                  </a:lnTo>
                  <a:lnTo>
                    <a:pt x="1207020" y="1227086"/>
                  </a:lnTo>
                  <a:lnTo>
                    <a:pt x="1199644" y="1164831"/>
                  </a:lnTo>
                  <a:lnTo>
                    <a:pt x="1191481" y="1103640"/>
                  </a:lnTo>
                  <a:lnTo>
                    <a:pt x="1182549" y="1043564"/>
                  </a:lnTo>
                  <a:lnTo>
                    <a:pt x="1172865" y="984649"/>
                  </a:lnTo>
                  <a:lnTo>
                    <a:pt x="1162447" y="926946"/>
                  </a:lnTo>
                  <a:lnTo>
                    <a:pt x="1151310" y="870503"/>
                  </a:lnTo>
                  <a:lnTo>
                    <a:pt x="1139474" y="815369"/>
                  </a:lnTo>
                  <a:lnTo>
                    <a:pt x="1126953" y="761593"/>
                  </a:lnTo>
                  <a:lnTo>
                    <a:pt x="1113767" y="709223"/>
                  </a:lnTo>
                  <a:lnTo>
                    <a:pt x="1099932" y="658309"/>
                  </a:lnTo>
                  <a:lnTo>
                    <a:pt x="1085465" y="608899"/>
                  </a:lnTo>
                  <a:lnTo>
                    <a:pt x="1070383" y="561042"/>
                  </a:lnTo>
                  <a:lnTo>
                    <a:pt x="1054704" y="514787"/>
                  </a:lnTo>
                  <a:lnTo>
                    <a:pt x="1038444" y="470183"/>
                  </a:lnTo>
                  <a:lnTo>
                    <a:pt x="1021622" y="427279"/>
                  </a:lnTo>
                  <a:lnTo>
                    <a:pt x="1004253" y="386123"/>
                  </a:lnTo>
                  <a:lnTo>
                    <a:pt x="986356" y="346765"/>
                  </a:lnTo>
                  <a:lnTo>
                    <a:pt x="967947" y="309253"/>
                  </a:lnTo>
                  <a:lnTo>
                    <a:pt x="949043" y="273636"/>
                  </a:lnTo>
                  <a:lnTo>
                    <a:pt x="929662" y="239963"/>
                  </a:lnTo>
                  <a:lnTo>
                    <a:pt x="889538" y="178644"/>
                  </a:lnTo>
                  <a:lnTo>
                    <a:pt x="847710" y="125686"/>
                  </a:lnTo>
                  <a:lnTo>
                    <a:pt x="804316" y="81481"/>
                  </a:lnTo>
                  <a:lnTo>
                    <a:pt x="759494" y="46419"/>
                  </a:lnTo>
                  <a:lnTo>
                    <a:pt x="713381" y="20891"/>
                  </a:lnTo>
                  <a:lnTo>
                    <a:pt x="666114" y="5287"/>
                  </a:lnTo>
                  <a:lnTo>
                    <a:pt x="617830" y="0"/>
                  </a:lnTo>
                  <a:close/>
                </a:path>
              </a:pathLst>
            </a:custGeom>
            <a:solidFill>
              <a:srgbClr val="FFFFFF"/>
            </a:solidFill>
          </p:spPr>
          <p:txBody>
            <a:bodyPr wrap="square" lIns="0" tIns="0" rIns="0" bIns="0" rtlCol="0"/>
            <a:lstStyle/>
            <a:p>
              <a:endParaRPr/>
            </a:p>
          </p:txBody>
        </p:sp>
        <p:sp>
          <p:nvSpPr>
            <p:cNvPr id="24" name="object 24"/>
            <p:cNvSpPr/>
            <p:nvPr/>
          </p:nvSpPr>
          <p:spPr>
            <a:xfrm>
              <a:off x="9992666" y="1322109"/>
              <a:ext cx="986790" cy="2806700"/>
            </a:xfrm>
            <a:custGeom>
              <a:avLst/>
              <a:gdLst/>
              <a:ahLst/>
              <a:cxnLst/>
              <a:rect l="l" t="t" r="r" b="b"/>
              <a:pathLst>
                <a:path w="986790" h="2806700">
                  <a:moveTo>
                    <a:pt x="493194" y="0"/>
                  </a:moveTo>
                  <a:lnTo>
                    <a:pt x="445696" y="6422"/>
                  </a:lnTo>
                  <a:lnTo>
                    <a:pt x="399476" y="25299"/>
                  </a:lnTo>
                  <a:lnTo>
                    <a:pt x="354739" y="56041"/>
                  </a:lnTo>
                  <a:lnTo>
                    <a:pt x="311694" y="98061"/>
                  </a:lnTo>
                  <a:lnTo>
                    <a:pt x="270545" y="150771"/>
                  </a:lnTo>
                  <a:lnTo>
                    <a:pt x="231501" y="213583"/>
                  </a:lnTo>
                  <a:lnTo>
                    <a:pt x="212833" y="248593"/>
                  </a:lnTo>
                  <a:lnTo>
                    <a:pt x="194768" y="285908"/>
                  </a:lnTo>
                  <a:lnTo>
                    <a:pt x="177332" y="325455"/>
                  </a:lnTo>
                  <a:lnTo>
                    <a:pt x="160552" y="367160"/>
                  </a:lnTo>
                  <a:lnTo>
                    <a:pt x="144453" y="410949"/>
                  </a:lnTo>
                  <a:lnTo>
                    <a:pt x="129061" y="456749"/>
                  </a:lnTo>
                  <a:lnTo>
                    <a:pt x="114401" y="504486"/>
                  </a:lnTo>
                  <a:lnTo>
                    <a:pt x="100500" y="554088"/>
                  </a:lnTo>
                  <a:lnTo>
                    <a:pt x="87383" y="605480"/>
                  </a:lnTo>
                  <a:lnTo>
                    <a:pt x="75077" y="658589"/>
                  </a:lnTo>
                  <a:lnTo>
                    <a:pt x="63606" y="713341"/>
                  </a:lnTo>
                  <a:lnTo>
                    <a:pt x="52998" y="769664"/>
                  </a:lnTo>
                  <a:lnTo>
                    <a:pt x="43277" y="827483"/>
                  </a:lnTo>
                  <a:lnTo>
                    <a:pt x="34469" y="886724"/>
                  </a:lnTo>
                  <a:lnTo>
                    <a:pt x="26601" y="947316"/>
                  </a:lnTo>
                  <a:lnTo>
                    <a:pt x="19699" y="1009183"/>
                  </a:lnTo>
                  <a:lnTo>
                    <a:pt x="13787" y="1072253"/>
                  </a:lnTo>
                  <a:lnTo>
                    <a:pt x="8893" y="1136452"/>
                  </a:lnTo>
                  <a:lnTo>
                    <a:pt x="5041" y="1201706"/>
                  </a:lnTo>
                  <a:lnTo>
                    <a:pt x="2257" y="1267943"/>
                  </a:lnTo>
                  <a:lnTo>
                    <a:pt x="568" y="1335088"/>
                  </a:lnTo>
                  <a:lnTo>
                    <a:pt x="0" y="1403068"/>
                  </a:lnTo>
                  <a:lnTo>
                    <a:pt x="568" y="1471047"/>
                  </a:lnTo>
                  <a:lnTo>
                    <a:pt x="2257" y="1538192"/>
                  </a:lnTo>
                  <a:lnTo>
                    <a:pt x="5041" y="1604428"/>
                  </a:lnTo>
                  <a:lnTo>
                    <a:pt x="8893" y="1669683"/>
                  </a:lnTo>
                  <a:lnTo>
                    <a:pt x="13787" y="1733882"/>
                  </a:lnTo>
                  <a:lnTo>
                    <a:pt x="19699" y="1796951"/>
                  </a:lnTo>
                  <a:lnTo>
                    <a:pt x="26601" y="1858819"/>
                  </a:lnTo>
                  <a:lnTo>
                    <a:pt x="34469" y="1919410"/>
                  </a:lnTo>
                  <a:lnTo>
                    <a:pt x="43277" y="1978652"/>
                  </a:lnTo>
                  <a:lnTo>
                    <a:pt x="52998" y="2036471"/>
                  </a:lnTo>
                  <a:lnTo>
                    <a:pt x="63606" y="2092793"/>
                  </a:lnTo>
                  <a:lnTo>
                    <a:pt x="75077" y="2147545"/>
                  </a:lnTo>
                  <a:lnTo>
                    <a:pt x="87383" y="2200654"/>
                  </a:lnTo>
                  <a:lnTo>
                    <a:pt x="100500" y="2252046"/>
                  </a:lnTo>
                  <a:lnTo>
                    <a:pt x="114401" y="2301648"/>
                  </a:lnTo>
                  <a:lnTo>
                    <a:pt x="129061" y="2349385"/>
                  </a:lnTo>
                  <a:lnTo>
                    <a:pt x="144453" y="2395185"/>
                  </a:lnTo>
                  <a:lnTo>
                    <a:pt x="160552" y="2438974"/>
                  </a:lnTo>
                  <a:lnTo>
                    <a:pt x="177332" y="2480679"/>
                  </a:lnTo>
                  <a:lnTo>
                    <a:pt x="194768" y="2520226"/>
                  </a:lnTo>
                  <a:lnTo>
                    <a:pt x="212833" y="2557541"/>
                  </a:lnTo>
                  <a:lnTo>
                    <a:pt x="231501" y="2592551"/>
                  </a:lnTo>
                  <a:lnTo>
                    <a:pt x="270545" y="2655363"/>
                  </a:lnTo>
                  <a:lnTo>
                    <a:pt x="311694" y="2708073"/>
                  </a:lnTo>
                  <a:lnTo>
                    <a:pt x="354739" y="2750093"/>
                  </a:lnTo>
                  <a:lnTo>
                    <a:pt x="399476" y="2780835"/>
                  </a:lnTo>
                  <a:lnTo>
                    <a:pt x="445696" y="2799711"/>
                  </a:lnTo>
                  <a:lnTo>
                    <a:pt x="493194" y="2806134"/>
                  </a:lnTo>
                  <a:lnTo>
                    <a:pt x="517090" y="2804516"/>
                  </a:lnTo>
                  <a:lnTo>
                    <a:pt x="563974" y="2791793"/>
                  </a:lnTo>
                  <a:lnTo>
                    <a:pt x="609479" y="2766910"/>
                  </a:lnTo>
                  <a:lnTo>
                    <a:pt x="653395" y="2730456"/>
                  </a:lnTo>
                  <a:lnTo>
                    <a:pt x="695518" y="2683017"/>
                  </a:lnTo>
                  <a:lnTo>
                    <a:pt x="735640" y="2625183"/>
                  </a:lnTo>
                  <a:lnTo>
                    <a:pt x="773554" y="2557541"/>
                  </a:lnTo>
                  <a:lnTo>
                    <a:pt x="791619" y="2520226"/>
                  </a:lnTo>
                  <a:lnTo>
                    <a:pt x="809055" y="2480679"/>
                  </a:lnTo>
                  <a:lnTo>
                    <a:pt x="825835" y="2438975"/>
                  </a:lnTo>
                  <a:lnTo>
                    <a:pt x="841934" y="2395186"/>
                  </a:lnTo>
                  <a:lnTo>
                    <a:pt x="857326" y="2349386"/>
                  </a:lnTo>
                  <a:lnTo>
                    <a:pt x="871986" y="2301648"/>
                  </a:lnTo>
                  <a:lnTo>
                    <a:pt x="885887" y="2252047"/>
                  </a:lnTo>
                  <a:lnTo>
                    <a:pt x="899004" y="2200655"/>
                  </a:lnTo>
                  <a:lnTo>
                    <a:pt x="911310" y="2147546"/>
                  </a:lnTo>
                  <a:lnTo>
                    <a:pt x="922781" y="2092794"/>
                  </a:lnTo>
                  <a:lnTo>
                    <a:pt x="933389" y="2036471"/>
                  </a:lnTo>
                  <a:lnTo>
                    <a:pt x="943110" y="1978652"/>
                  </a:lnTo>
                  <a:lnTo>
                    <a:pt x="951917" y="1919411"/>
                  </a:lnTo>
                  <a:lnTo>
                    <a:pt x="959785" y="1858819"/>
                  </a:lnTo>
                  <a:lnTo>
                    <a:pt x="966688" y="1796952"/>
                  </a:lnTo>
                  <a:lnTo>
                    <a:pt x="972599" y="1733882"/>
                  </a:lnTo>
                  <a:lnTo>
                    <a:pt x="977494" y="1669683"/>
                  </a:lnTo>
                  <a:lnTo>
                    <a:pt x="981346" y="1604429"/>
                  </a:lnTo>
                  <a:lnTo>
                    <a:pt x="984129" y="1538192"/>
                  </a:lnTo>
                  <a:lnTo>
                    <a:pt x="985818" y="1471047"/>
                  </a:lnTo>
                  <a:lnTo>
                    <a:pt x="986387" y="1403068"/>
                  </a:lnTo>
                  <a:lnTo>
                    <a:pt x="985818" y="1335088"/>
                  </a:lnTo>
                  <a:lnTo>
                    <a:pt x="984129" y="1267943"/>
                  </a:lnTo>
                  <a:lnTo>
                    <a:pt x="981346" y="1201706"/>
                  </a:lnTo>
                  <a:lnTo>
                    <a:pt x="977494" y="1136452"/>
                  </a:lnTo>
                  <a:lnTo>
                    <a:pt x="972599" y="1072253"/>
                  </a:lnTo>
                  <a:lnTo>
                    <a:pt x="966688" y="1009183"/>
                  </a:lnTo>
                  <a:lnTo>
                    <a:pt x="959785" y="947316"/>
                  </a:lnTo>
                  <a:lnTo>
                    <a:pt x="951917" y="886724"/>
                  </a:lnTo>
                  <a:lnTo>
                    <a:pt x="943110" y="827483"/>
                  </a:lnTo>
                  <a:lnTo>
                    <a:pt x="933389" y="769664"/>
                  </a:lnTo>
                  <a:lnTo>
                    <a:pt x="922781" y="713341"/>
                  </a:lnTo>
                  <a:lnTo>
                    <a:pt x="911310" y="658589"/>
                  </a:lnTo>
                  <a:lnTo>
                    <a:pt x="899004" y="605480"/>
                  </a:lnTo>
                  <a:lnTo>
                    <a:pt x="885887" y="554088"/>
                  </a:lnTo>
                  <a:lnTo>
                    <a:pt x="871986" y="504486"/>
                  </a:lnTo>
                  <a:lnTo>
                    <a:pt x="857326" y="456749"/>
                  </a:lnTo>
                  <a:lnTo>
                    <a:pt x="841934" y="410949"/>
                  </a:lnTo>
                  <a:lnTo>
                    <a:pt x="825835" y="367160"/>
                  </a:lnTo>
                  <a:lnTo>
                    <a:pt x="809055" y="325455"/>
                  </a:lnTo>
                  <a:lnTo>
                    <a:pt x="791619" y="285908"/>
                  </a:lnTo>
                  <a:lnTo>
                    <a:pt x="773554" y="248593"/>
                  </a:lnTo>
                  <a:lnTo>
                    <a:pt x="754886" y="213583"/>
                  </a:lnTo>
                  <a:lnTo>
                    <a:pt x="715842" y="150771"/>
                  </a:lnTo>
                  <a:lnTo>
                    <a:pt x="674694" y="98061"/>
                  </a:lnTo>
                  <a:lnTo>
                    <a:pt x="631648" y="56041"/>
                  </a:lnTo>
                  <a:lnTo>
                    <a:pt x="586912" y="25299"/>
                  </a:lnTo>
                  <a:lnTo>
                    <a:pt x="540692" y="6422"/>
                  </a:lnTo>
                  <a:lnTo>
                    <a:pt x="493194" y="0"/>
                  </a:lnTo>
                  <a:close/>
                </a:path>
              </a:pathLst>
            </a:custGeom>
            <a:solidFill>
              <a:srgbClr val="2F3E88"/>
            </a:solidFill>
          </p:spPr>
          <p:txBody>
            <a:bodyPr wrap="square" lIns="0" tIns="0" rIns="0" bIns="0" rtlCol="0"/>
            <a:lstStyle/>
            <a:p>
              <a:endParaRPr/>
            </a:p>
          </p:txBody>
        </p:sp>
        <p:sp>
          <p:nvSpPr>
            <p:cNvPr id="25" name="object 25"/>
            <p:cNvSpPr/>
            <p:nvPr/>
          </p:nvSpPr>
          <p:spPr>
            <a:xfrm>
              <a:off x="10080295" y="1726535"/>
              <a:ext cx="702310" cy="1997710"/>
            </a:xfrm>
            <a:custGeom>
              <a:avLst/>
              <a:gdLst/>
              <a:ahLst/>
              <a:cxnLst/>
              <a:rect l="l" t="t" r="r" b="b"/>
              <a:pathLst>
                <a:path w="702309" h="1997710">
                  <a:moveTo>
                    <a:pt x="351132" y="0"/>
                  </a:moveTo>
                  <a:lnTo>
                    <a:pt x="303465" y="9114"/>
                  </a:lnTo>
                  <a:lnTo>
                    <a:pt x="257754" y="35665"/>
                  </a:lnTo>
                  <a:lnTo>
                    <a:pt x="214415" y="78463"/>
                  </a:lnTo>
                  <a:lnTo>
                    <a:pt x="173866" y="136320"/>
                  </a:lnTo>
                  <a:lnTo>
                    <a:pt x="154768" y="170524"/>
                  </a:lnTo>
                  <a:lnTo>
                    <a:pt x="136525" y="208047"/>
                  </a:lnTo>
                  <a:lnTo>
                    <a:pt x="119187" y="248740"/>
                  </a:lnTo>
                  <a:lnTo>
                    <a:pt x="102808" y="292455"/>
                  </a:lnTo>
                  <a:lnTo>
                    <a:pt x="87439" y="339044"/>
                  </a:lnTo>
                  <a:lnTo>
                    <a:pt x="73133" y="388356"/>
                  </a:lnTo>
                  <a:lnTo>
                    <a:pt x="59942" y="440245"/>
                  </a:lnTo>
                  <a:lnTo>
                    <a:pt x="47918" y="494561"/>
                  </a:lnTo>
                  <a:lnTo>
                    <a:pt x="37113" y="551156"/>
                  </a:lnTo>
                  <a:lnTo>
                    <a:pt x="27580" y="609880"/>
                  </a:lnTo>
                  <a:lnTo>
                    <a:pt x="19370" y="670587"/>
                  </a:lnTo>
                  <a:lnTo>
                    <a:pt x="12536" y="733126"/>
                  </a:lnTo>
                  <a:lnTo>
                    <a:pt x="7129" y="797350"/>
                  </a:lnTo>
                  <a:lnTo>
                    <a:pt x="3203" y="863109"/>
                  </a:lnTo>
                  <a:lnTo>
                    <a:pt x="809" y="930256"/>
                  </a:lnTo>
                  <a:lnTo>
                    <a:pt x="0" y="998641"/>
                  </a:lnTo>
                  <a:lnTo>
                    <a:pt x="815" y="1067027"/>
                  </a:lnTo>
                  <a:lnTo>
                    <a:pt x="3225" y="1134175"/>
                  </a:lnTo>
                  <a:lnTo>
                    <a:pt x="7177" y="1199937"/>
                  </a:lnTo>
                  <a:lnTo>
                    <a:pt x="12617" y="1264164"/>
                  </a:lnTo>
                  <a:lnTo>
                    <a:pt x="19492" y="1326707"/>
                  </a:lnTo>
                  <a:lnTo>
                    <a:pt x="27747" y="1387418"/>
                  </a:lnTo>
                  <a:lnTo>
                    <a:pt x="37331" y="1446148"/>
                  </a:lnTo>
                  <a:lnTo>
                    <a:pt x="48190" y="1502748"/>
                  </a:lnTo>
                  <a:lnTo>
                    <a:pt x="60269" y="1557070"/>
                  </a:lnTo>
                  <a:lnTo>
                    <a:pt x="73516" y="1608965"/>
                  </a:lnTo>
                  <a:lnTo>
                    <a:pt x="87876" y="1658284"/>
                  </a:lnTo>
                  <a:lnTo>
                    <a:pt x="103298" y="1704878"/>
                  </a:lnTo>
                  <a:lnTo>
                    <a:pt x="119727" y="1748600"/>
                  </a:lnTo>
                  <a:lnTo>
                    <a:pt x="137110" y="1789299"/>
                  </a:lnTo>
                  <a:lnTo>
                    <a:pt x="155393" y="1826829"/>
                  </a:lnTo>
                  <a:lnTo>
                    <a:pt x="174523" y="1861038"/>
                  </a:lnTo>
                  <a:lnTo>
                    <a:pt x="215111" y="1918906"/>
                  </a:lnTo>
                  <a:lnTo>
                    <a:pt x="258446" y="1961713"/>
                  </a:lnTo>
                  <a:lnTo>
                    <a:pt x="304101" y="1988269"/>
                  </a:lnTo>
                  <a:lnTo>
                    <a:pt x="351647" y="1997386"/>
                  </a:lnTo>
                  <a:lnTo>
                    <a:pt x="375625" y="1995082"/>
                  </a:lnTo>
                  <a:lnTo>
                    <a:pt x="422236" y="1977097"/>
                  </a:lnTo>
                  <a:lnTo>
                    <a:pt x="466705" y="1942266"/>
                  </a:lnTo>
                  <a:lnTo>
                    <a:pt x="508614" y="1891781"/>
                  </a:lnTo>
                  <a:lnTo>
                    <a:pt x="547543" y="1826829"/>
                  </a:lnTo>
                  <a:lnTo>
                    <a:pt x="565758" y="1789299"/>
                  </a:lnTo>
                  <a:lnTo>
                    <a:pt x="583071" y="1748600"/>
                  </a:lnTo>
                  <a:lnTo>
                    <a:pt x="599429" y="1704878"/>
                  </a:lnTo>
                  <a:lnTo>
                    <a:pt x="614780" y="1658284"/>
                  </a:lnTo>
                  <a:lnTo>
                    <a:pt x="629071" y="1608965"/>
                  </a:lnTo>
                  <a:lnTo>
                    <a:pt x="642251" y="1557070"/>
                  </a:lnTo>
                  <a:lnTo>
                    <a:pt x="654265" y="1502748"/>
                  </a:lnTo>
                  <a:lnTo>
                    <a:pt x="665062" y="1446148"/>
                  </a:lnTo>
                  <a:lnTo>
                    <a:pt x="674590" y="1387418"/>
                  </a:lnTo>
                  <a:lnTo>
                    <a:pt x="682796" y="1326707"/>
                  </a:lnTo>
                  <a:lnTo>
                    <a:pt x="689628" y="1264164"/>
                  </a:lnTo>
                  <a:lnTo>
                    <a:pt x="695032" y="1199937"/>
                  </a:lnTo>
                  <a:lnTo>
                    <a:pt x="698958" y="1134175"/>
                  </a:lnTo>
                  <a:lnTo>
                    <a:pt x="701351" y="1067027"/>
                  </a:lnTo>
                  <a:lnTo>
                    <a:pt x="702161" y="998641"/>
                  </a:lnTo>
                  <a:lnTo>
                    <a:pt x="701352" y="930280"/>
                  </a:lnTo>
                  <a:lnTo>
                    <a:pt x="698959" y="863153"/>
                  </a:lnTo>
                  <a:lnTo>
                    <a:pt x="695035" y="797409"/>
                  </a:lnTo>
                  <a:lnTo>
                    <a:pt x="689632" y="733198"/>
                  </a:lnTo>
                  <a:lnTo>
                    <a:pt x="682802" y="670668"/>
                  </a:lnTo>
                  <a:lnTo>
                    <a:pt x="674597" y="609968"/>
                  </a:lnTo>
                  <a:lnTo>
                    <a:pt x="665068" y="551246"/>
                  </a:lnTo>
                  <a:lnTo>
                    <a:pt x="654269" y="494653"/>
                  </a:lnTo>
                  <a:lnTo>
                    <a:pt x="642251" y="440336"/>
                  </a:lnTo>
                  <a:lnTo>
                    <a:pt x="629066" y="388444"/>
                  </a:lnTo>
                  <a:lnTo>
                    <a:pt x="614766" y="339127"/>
                  </a:lnTo>
                  <a:lnTo>
                    <a:pt x="599404" y="292533"/>
                  </a:lnTo>
                  <a:lnTo>
                    <a:pt x="583031" y="248811"/>
                  </a:lnTo>
                  <a:lnTo>
                    <a:pt x="565700" y="208110"/>
                  </a:lnTo>
                  <a:lnTo>
                    <a:pt x="547462" y="170579"/>
                  </a:lnTo>
                  <a:lnTo>
                    <a:pt x="528371" y="136366"/>
                  </a:lnTo>
                  <a:lnTo>
                    <a:pt x="487832" y="78492"/>
                  </a:lnTo>
                  <a:lnTo>
                    <a:pt x="444502" y="35679"/>
                  </a:lnTo>
                  <a:lnTo>
                    <a:pt x="398796" y="9118"/>
                  </a:lnTo>
                  <a:lnTo>
                    <a:pt x="351132" y="0"/>
                  </a:lnTo>
                  <a:close/>
                </a:path>
              </a:pathLst>
            </a:custGeom>
            <a:solidFill>
              <a:srgbClr val="FFFFFF"/>
            </a:solidFill>
          </p:spPr>
          <p:txBody>
            <a:bodyPr wrap="square" lIns="0" tIns="0" rIns="0" bIns="0" rtlCol="0"/>
            <a:lstStyle/>
            <a:p>
              <a:endParaRPr/>
            </a:p>
          </p:txBody>
        </p:sp>
        <p:sp>
          <p:nvSpPr>
            <p:cNvPr id="26" name="object 26"/>
            <p:cNvSpPr/>
            <p:nvPr/>
          </p:nvSpPr>
          <p:spPr>
            <a:xfrm>
              <a:off x="10166790" y="2065395"/>
              <a:ext cx="464184" cy="1320165"/>
            </a:xfrm>
            <a:custGeom>
              <a:avLst/>
              <a:gdLst/>
              <a:ahLst/>
              <a:cxnLst/>
              <a:rect l="l" t="t" r="r" b="b"/>
              <a:pathLst>
                <a:path w="464184" h="1320164">
                  <a:moveTo>
                    <a:pt x="231750" y="0"/>
                  </a:moveTo>
                  <a:lnTo>
                    <a:pt x="185060" y="13398"/>
                  </a:lnTo>
                  <a:lnTo>
                    <a:pt x="141566" y="51829"/>
                  </a:lnTo>
                  <a:lnTo>
                    <a:pt x="102201" y="112643"/>
                  </a:lnTo>
                  <a:lnTo>
                    <a:pt x="84358" y="150616"/>
                  </a:lnTo>
                  <a:lnTo>
                    <a:pt x="67898" y="193192"/>
                  </a:lnTo>
                  <a:lnTo>
                    <a:pt x="52938" y="240040"/>
                  </a:lnTo>
                  <a:lnTo>
                    <a:pt x="39593" y="290829"/>
                  </a:lnTo>
                  <a:lnTo>
                    <a:pt x="27982" y="345228"/>
                  </a:lnTo>
                  <a:lnTo>
                    <a:pt x="18219" y="402905"/>
                  </a:lnTo>
                  <a:lnTo>
                    <a:pt x="10423" y="463530"/>
                  </a:lnTo>
                  <a:lnTo>
                    <a:pt x="4710" y="526772"/>
                  </a:lnTo>
                  <a:lnTo>
                    <a:pt x="1197" y="592299"/>
                  </a:lnTo>
                  <a:lnTo>
                    <a:pt x="0" y="659781"/>
                  </a:lnTo>
                  <a:lnTo>
                    <a:pt x="1195" y="727263"/>
                  </a:lnTo>
                  <a:lnTo>
                    <a:pt x="4706" y="792791"/>
                  </a:lnTo>
                  <a:lnTo>
                    <a:pt x="10414" y="856033"/>
                  </a:lnTo>
                  <a:lnTo>
                    <a:pt x="18205" y="916658"/>
                  </a:lnTo>
                  <a:lnTo>
                    <a:pt x="27961" y="974335"/>
                  </a:lnTo>
                  <a:lnTo>
                    <a:pt x="39566" y="1028734"/>
                  </a:lnTo>
                  <a:lnTo>
                    <a:pt x="52905" y="1079523"/>
                  </a:lnTo>
                  <a:lnTo>
                    <a:pt x="67860" y="1126371"/>
                  </a:lnTo>
                  <a:lnTo>
                    <a:pt x="84316" y="1168947"/>
                  </a:lnTo>
                  <a:lnTo>
                    <a:pt x="102155" y="1206921"/>
                  </a:lnTo>
                  <a:lnTo>
                    <a:pt x="121263" y="1239960"/>
                  </a:lnTo>
                  <a:lnTo>
                    <a:pt x="162817" y="1289913"/>
                  </a:lnTo>
                  <a:lnTo>
                    <a:pt x="208047" y="1316159"/>
                  </a:lnTo>
                  <a:lnTo>
                    <a:pt x="231750" y="1319564"/>
                  </a:lnTo>
                  <a:lnTo>
                    <a:pt x="255455" y="1316156"/>
                  </a:lnTo>
                  <a:lnTo>
                    <a:pt x="300693" y="1289887"/>
                  </a:lnTo>
                  <a:lnTo>
                    <a:pt x="342262" y="1239898"/>
                  </a:lnTo>
                  <a:lnTo>
                    <a:pt x="361378" y="1206839"/>
                  </a:lnTo>
                  <a:lnTo>
                    <a:pt x="379227" y="1168847"/>
                  </a:lnTo>
                  <a:lnTo>
                    <a:pt x="395692" y="1126255"/>
                  </a:lnTo>
                  <a:lnTo>
                    <a:pt x="410657" y="1079395"/>
                  </a:lnTo>
                  <a:lnTo>
                    <a:pt x="424005" y="1028598"/>
                  </a:lnTo>
                  <a:lnTo>
                    <a:pt x="435619" y="974199"/>
                  </a:lnTo>
                  <a:lnTo>
                    <a:pt x="445383" y="916528"/>
                  </a:lnTo>
                  <a:lnTo>
                    <a:pt x="453180" y="855918"/>
                  </a:lnTo>
                  <a:lnTo>
                    <a:pt x="458893" y="792702"/>
                  </a:lnTo>
                  <a:lnTo>
                    <a:pt x="462407" y="727212"/>
                  </a:lnTo>
                  <a:lnTo>
                    <a:pt x="463604" y="659781"/>
                  </a:lnTo>
                  <a:lnTo>
                    <a:pt x="462406" y="592367"/>
                  </a:lnTo>
                  <a:lnTo>
                    <a:pt x="458889" y="526890"/>
                  </a:lnTo>
                  <a:lnTo>
                    <a:pt x="453171" y="463683"/>
                  </a:lnTo>
                  <a:lnTo>
                    <a:pt x="445368" y="403078"/>
                  </a:lnTo>
                  <a:lnTo>
                    <a:pt x="435598" y="345410"/>
                  </a:lnTo>
                  <a:lnTo>
                    <a:pt x="423978" y="291010"/>
                  </a:lnTo>
                  <a:lnTo>
                    <a:pt x="410624" y="240211"/>
                  </a:lnTo>
                  <a:lnTo>
                    <a:pt x="395654" y="193347"/>
                  </a:lnTo>
                  <a:lnTo>
                    <a:pt x="379184" y="150749"/>
                  </a:lnTo>
                  <a:lnTo>
                    <a:pt x="361333" y="112751"/>
                  </a:lnTo>
                  <a:lnTo>
                    <a:pt x="342216" y="79686"/>
                  </a:lnTo>
                  <a:lnTo>
                    <a:pt x="300655" y="29685"/>
                  </a:lnTo>
                  <a:lnTo>
                    <a:pt x="255438" y="3409"/>
                  </a:lnTo>
                  <a:lnTo>
                    <a:pt x="231750" y="0"/>
                  </a:lnTo>
                  <a:close/>
                </a:path>
              </a:pathLst>
            </a:custGeom>
            <a:solidFill>
              <a:srgbClr val="2F3E88"/>
            </a:solidFill>
          </p:spPr>
          <p:txBody>
            <a:bodyPr wrap="square" lIns="0" tIns="0" rIns="0" bIns="0" rtlCol="0"/>
            <a:lstStyle/>
            <a:p>
              <a:endParaRPr/>
            </a:p>
          </p:txBody>
        </p:sp>
        <p:sp>
          <p:nvSpPr>
            <p:cNvPr id="27" name="object 27"/>
            <p:cNvSpPr/>
            <p:nvPr/>
          </p:nvSpPr>
          <p:spPr>
            <a:xfrm>
              <a:off x="10262769" y="2429925"/>
              <a:ext cx="208279" cy="591185"/>
            </a:xfrm>
            <a:custGeom>
              <a:avLst/>
              <a:gdLst/>
              <a:ahLst/>
              <a:cxnLst/>
              <a:rect l="l" t="t" r="r" b="b"/>
              <a:pathLst>
                <a:path w="208279" h="591185">
                  <a:moveTo>
                    <a:pt x="103916" y="0"/>
                  </a:moveTo>
                  <a:lnTo>
                    <a:pt x="58202" y="29986"/>
                  </a:lnTo>
                  <a:lnTo>
                    <a:pt x="38908" y="64822"/>
                  </a:lnTo>
                  <a:lnTo>
                    <a:pt x="22819" y="110532"/>
                  </a:lnTo>
                  <a:lnTo>
                    <a:pt x="10556" y="165350"/>
                  </a:lnTo>
                  <a:lnTo>
                    <a:pt x="2742" y="227512"/>
                  </a:lnTo>
                  <a:lnTo>
                    <a:pt x="0" y="295252"/>
                  </a:lnTo>
                  <a:lnTo>
                    <a:pt x="2748" y="362997"/>
                  </a:lnTo>
                  <a:lnTo>
                    <a:pt x="10574" y="425173"/>
                  </a:lnTo>
                  <a:lnTo>
                    <a:pt x="22851" y="480012"/>
                  </a:lnTo>
                  <a:lnTo>
                    <a:pt x="38951" y="525743"/>
                  </a:lnTo>
                  <a:lnTo>
                    <a:pt x="58247" y="560599"/>
                  </a:lnTo>
                  <a:lnTo>
                    <a:pt x="103916" y="590607"/>
                  </a:lnTo>
                  <a:lnTo>
                    <a:pt x="127714" y="582810"/>
                  </a:lnTo>
                  <a:lnTo>
                    <a:pt x="168839" y="525743"/>
                  </a:lnTo>
                  <a:lnTo>
                    <a:pt x="184918" y="480012"/>
                  </a:lnTo>
                  <a:lnTo>
                    <a:pt x="197175" y="425173"/>
                  </a:lnTo>
                  <a:lnTo>
                    <a:pt x="204987" y="362997"/>
                  </a:lnTo>
                  <a:lnTo>
                    <a:pt x="207730" y="295252"/>
                  </a:lnTo>
                  <a:lnTo>
                    <a:pt x="204992" y="227545"/>
                  </a:lnTo>
                  <a:lnTo>
                    <a:pt x="197193" y="165396"/>
                  </a:lnTo>
                  <a:lnTo>
                    <a:pt x="184950" y="110575"/>
                  </a:lnTo>
                  <a:lnTo>
                    <a:pt x="168883" y="64855"/>
                  </a:lnTo>
                  <a:lnTo>
                    <a:pt x="149609" y="30005"/>
                  </a:lnTo>
                  <a:lnTo>
                    <a:pt x="103916" y="0"/>
                  </a:lnTo>
                  <a:close/>
                </a:path>
              </a:pathLst>
            </a:custGeom>
            <a:solidFill>
              <a:srgbClr val="FFFFFF"/>
            </a:solidFill>
          </p:spPr>
          <p:txBody>
            <a:bodyPr wrap="square" lIns="0" tIns="0" rIns="0" bIns="0" rtlCol="0"/>
            <a:lstStyle/>
            <a:p>
              <a:endParaRPr/>
            </a:p>
          </p:txBody>
        </p:sp>
        <p:sp>
          <p:nvSpPr>
            <p:cNvPr id="28" name="object 28"/>
            <p:cNvSpPr/>
            <p:nvPr/>
          </p:nvSpPr>
          <p:spPr>
            <a:xfrm>
              <a:off x="701789" y="2701988"/>
              <a:ext cx="9652635" cy="3167380"/>
            </a:xfrm>
            <a:custGeom>
              <a:avLst/>
              <a:gdLst/>
              <a:ahLst/>
              <a:cxnLst/>
              <a:rect l="l" t="t" r="r" b="b"/>
              <a:pathLst>
                <a:path w="9652635" h="3167379">
                  <a:moveTo>
                    <a:pt x="718959" y="3161690"/>
                  </a:moveTo>
                  <a:lnTo>
                    <a:pt x="711352" y="3129711"/>
                  </a:lnTo>
                  <a:lnTo>
                    <a:pt x="705866" y="3097326"/>
                  </a:lnTo>
                  <a:lnTo>
                    <a:pt x="702525" y="3064649"/>
                  </a:lnTo>
                  <a:lnTo>
                    <a:pt x="701332" y="3031794"/>
                  </a:lnTo>
                  <a:lnTo>
                    <a:pt x="701878" y="3008807"/>
                  </a:lnTo>
                  <a:lnTo>
                    <a:pt x="703491" y="2985884"/>
                  </a:lnTo>
                  <a:lnTo>
                    <a:pt x="706158" y="2963049"/>
                  </a:lnTo>
                  <a:lnTo>
                    <a:pt x="709891" y="2940354"/>
                  </a:lnTo>
                  <a:lnTo>
                    <a:pt x="609485" y="2942615"/>
                  </a:lnTo>
                  <a:lnTo>
                    <a:pt x="509016" y="2944241"/>
                  </a:lnTo>
                  <a:lnTo>
                    <a:pt x="408457" y="2945244"/>
                  </a:lnTo>
                  <a:lnTo>
                    <a:pt x="307835" y="2945612"/>
                  </a:lnTo>
                  <a:lnTo>
                    <a:pt x="204901" y="2945269"/>
                  </a:lnTo>
                  <a:lnTo>
                    <a:pt x="102285" y="2944241"/>
                  </a:lnTo>
                  <a:lnTo>
                    <a:pt x="0" y="2942526"/>
                  </a:lnTo>
                  <a:lnTo>
                    <a:pt x="0" y="3163862"/>
                  </a:lnTo>
                  <a:lnTo>
                    <a:pt x="102603" y="3165487"/>
                  </a:lnTo>
                  <a:lnTo>
                    <a:pt x="205219" y="3166516"/>
                  </a:lnTo>
                  <a:lnTo>
                    <a:pt x="307835" y="3166948"/>
                  </a:lnTo>
                  <a:lnTo>
                    <a:pt x="410654" y="3166618"/>
                  </a:lnTo>
                  <a:lnTo>
                    <a:pt x="513448" y="3165640"/>
                  </a:lnTo>
                  <a:lnTo>
                    <a:pt x="616216" y="3163989"/>
                  </a:lnTo>
                  <a:lnTo>
                    <a:pt x="718959" y="3161690"/>
                  </a:lnTo>
                  <a:close/>
                </a:path>
                <a:path w="9652635" h="3167379">
                  <a:moveTo>
                    <a:pt x="7412431" y="1498739"/>
                  </a:moveTo>
                  <a:lnTo>
                    <a:pt x="7382929" y="1463675"/>
                  </a:lnTo>
                  <a:lnTo>
                    <a:pt x="7356869" y="1426171"/>
                  </a:lnTo>
                  <a:lnTo>
                    <a:pt x="7334377" y="1386471"/>
                  </a:lnTo>
                  <a:lnTo>
                    <a:pt x="7315594" y="1344841"/>
                  </a:lnTo>
                  <a:lnTo>
                    <a:pt x="7300684" y="1301521"/>
                  </a:lnTo>
                  <a:lnTo>
                    <a:pt x="7208647" y="1346911"/>
                  </a:lnTo>
                  <a:lnTo>
                    <a:pt x="7116305" y="1391704"/>
                  </a:lnTo>
                  <a:lnTo>
                    <a:pt x="7023671" y="1435900"/>
                  </a:lnTo>
                  <a:lnTo>
                    <a:pt x="6930720" y="1479524"/>
                  </a:lnTo>
                  <a:lnTo>
                    <a:pt x="6837477" y="1522539"/>
                  </a:lnTo>
                  <a:lnTo>
                    <a:pt x="6743928" y="1564970"/>
                  </a:lnTo>
                  <a:lnTo>
                    <a:pt x="6650075" y="1606816"/>
                  </a:lnTo>
                  <a:lnTo>
                    <a:pt x="6555918" y="1648066"/>
                  </a:lnTo>
                  <a:lnTo>
                    <a:pt x="6461455" y="1688731"/>
                  </a:lnTo>
                  <a:lnTo>
                    <a:pt x="6366700" y="1728800"/>
                  </a:lnTo>
                  <a:lnTo>
                    <a:pt x="6271628" y="1768284"/>
                  </a:lnTo>
                  <a:lnTo>
                    <a:pt x="6176264" y="1807171"/>
                  </a:lnTo>
                  <a:lnTo>
                    <a:pt x="6080595" y="1845475"/>
                  </a:lnTo>
                  <a:lnTo>
                    <a:pt x="6032639" y="1864398"/>
                  </a:lnTo>
                  <a:lnTo>
                    <a:pt x="6054445" y="1904466"/>
                  </a:lnTo>
                  <a:lnTo>
                    <a:pt x="6072416" y="1946249"/>
                  </a:lnTo>
                  <a:lnTo>
                    <a:pt x="6086462" y="1989442"/>
                  </a:lnTo>
                  <a:lnTo>
                    <a:pt x="6096508" y="2033803"/>
                  </a:lnTo>
                  <a:lnTo>
                    <a:pt x="6102439" y="2079028"/>
                  </a:lnTo>
                  <a:lnTo>
                    <a:pt x="6196292" y="2042109"/>
                  </a:lnTo>
                  <a:lnTo>
                    <a:pt x="6289903" y="2004593"/>
                  </a:lnTo>
                  <a:lnTo>
                    <a:pt x="6383261" y="1966506"/>
                  </a:lnTo>
                  <a:lnTo>
                    <a:pt x="6476352" y="1927834"/>
                  </a:lnTo>
                  <a:lnTo>
                    <a:pt x="6569202" y="1888591"/>
                  </a:lnTo>
                  <a:lnTo>
                    <a:pt x="6661798" y="1848751"/>
                  </a:lnTo>
                  <a:lnTo>
                    <a:pt x="6755384" y="1807756"/>
                  </a:lnTo>
                  <a:lnTo>
                    <a:pt x="6849961" y="1765554"/>
                  </a:lnTo>
                  <a:lnTo>
                    <a:pt x="6944296" y="1722691"/>
                  </a:lnTo>
                  <a:lnTo>
                    <a:pt x="7038403" y="1679194"/>
                  </a:lnTo>
                  <a:lnTo>
                    <a:pt x="7132269" y="1635048"/>
                  </a:lnTo>
                  <a:lnTo>
                    <a:pt x="7225893" y="1590255"/>
                  </a:lnTo>
                  <a:lnTo>
                    <a:pt x="7319277" y="1544815"/>
                  </a:lnTo>
                  <a:lnTo>
                    <a:pt x="7412431" y="1498739"/>
                  </a:lnTo>
                  <a:close/>
                </a:path>
                <a:path w="9652635" h="3167379">
                  <a:moveTo>
                    <a:pt x="9652622" y="0"/>
                  </a:moveTo>
                  <a:lnTo>
                    <a:pt x="9218193" y="25260"/>
                  </a:lnTo>
                  <a:lnTo>
                    <a:pt x="9295028" y="123024"/>
                  </a:lnTo>
                  <a:lnTo>
                    <a:pt x="9288716" y="127431"/>
                  </a:lnTo>
                  <a:lnTo>
                    <a:pt x="9204033" y="185661"/>
                  </a:lnTo>
                  <a:lnTo>
                    <a:pt x="9118981" y="243344"/>
                  </a:lnTo>
                  <a:lnTo>
                    <a:pt x="9033561" y="300469"/>
                  </a:lnTo>
                  <a:lnTo>
                    <a:pt x="8947785" y="357035"/>
                  </a:lnTo>
                  <a:lnTo>
                    <a:pt x="8861641" y="413054"/>
                  </a:lnTo>
                  <a:lnTo>
                    <a:pt x="8775128" y="468515"/>
                  </a:lnTo>
                  <a:lnTo>
                    <a:pt x="8688248" y="523430"/>
                  </a:lnTo>
                  <a:lnTo>
                    <a:pt x="8601011" y="577799"/>
                  </a:lnTo>
                  <a:lnTo>
                    <a:pt x="8513407" y="631609"/>
                  </a:lnTo>
                  <a:lnTo>
                    <a:pt x="8425434" y="684860"/>
                  </a:lnTo>
                  <a:lnTo>
                    <a:pt x="8337093" y="737565"/>
                  </a:lnTo>
                  <a:lnTo>
                    <a:pt x="8248396" y="789724"/>
                  </a:lnTo>
                  <a:lnTo>
                    <a:pt x="8159331" y="841324"/>
                  </a:lnTo>
                  <a:lnTo>
                    <a:pt x="8187372" y="877773"/>
                  </a:lnTo>
                  <a:lnTo>
                    <a:pt x="8211845" y="916533"/>
                  </a:lnTo>
                  <a:lnTo>
                    <a:pt x="8232597" y="957364"/>
                  </a:lnTo>
                  <a:lnTo>
                    <a:pt x="8249501" y="999972"/>
                  </a:lnTo>
                  <a:lnTo>
                    <a:pt x="8262429" y="1044105"/>
                  </a:lnTo>
                  <a:lnTo>
                    <a:pt x="8349894" y="993571"/>
                  </a:lnTo>
                  <a:lnTo>
                    <a:pt x="8437042" y="942492"/>
                  </a:lnTo>
                  <a:lnTo>
                    <a:pt x="8523884" y="890879"/>
                  </a:lnTo>
                  <a:lnTo>
                    <a:pt x="8610409" y="838720"/>
                  </a:lnTo>
                  <a:lnTo>
                    <a:pt x="8696630" y="786028"/>
                  </a:lnTo>
                  <a:lnTo>
                    <a:pt x="8782533" y="732802"/>
                  </a:lnTo>
                  <a:lnTo>
                    <a:pt x="8868131" y="679030"/>
                  </a:lnTo>
                  <a:lnTo>
                    <a:pt x="8953411" y="624713"/>
                  </a:lnTo>
                  <a:lnTo>
                    <a:pt x="9038387" y="569861"/>
                  </a:lnTo>
                  <a:lnTo>
                    <a:pt x="9123045" y="514477"/>
                  </a:lnTo>
                  <a:lnTo>
                    <a:pt x="9207386" y="458546"/>
                  </a:lnTo>
                  <a:lnTo>
                    <a:pt x="9291422" y="402082"/>
                  </a:lnTo>
                  <a:lnTo>
                    <a:pt x="9375153" y="345071"/>
                  </a:lnTo>
                  <a:lnTo>
                    <a:pt x="9436367" y="302844"/>
                  </a:lnTo>
                  <a:lnTo>
                    <a:pt x="9521495" y="411124"/>
                  </a:lnTo>
                  <a:lnTo>
                    <a:pt x="9652622" y="0"/>
                  </a:lnTo>
                  <a:close/>
                </a:path>
              </a:pathLst>
            </a:custGeom>
            <a:solidFill>
              <a:srgbClr val="D9D9D9"/>
            </a:solidFill>
          </p:spPr>
          <p:txBody>
            <a:bodyPr wrap="square" lIns="0" tIns="0" rIns="0" bIns="0" rtlCol="0"/>
            <a:lstStyle/>
            <a:p>
              <a:endParaRPr/>
            </a:p>
          </p:txBody>
        </p:sp>
        <p:pic>
          <p:nvPicPr>
            <p:cNvPr id="29" name="object 29"/>
            <p:cNvPicPr/>
            <p:nvPr/>
          </p:nvPicPr>
          <p:blipFill>
            <a:blip r:embed="rId7" cstate="print"/>
            <a:stretch>
              <a:fillRect/>
            </a:stretch>
          </p:blipFill>
          <p:spPr>
            <a:xfrm>
              <a:off x="6102527" y="4755357"/>
              <a:ext cx="410306" cy="205698"/>
            </a:xfrm>
            <a:prstGeom prst="rect">
              <a:avLst/>
            </a:prstGeom>
          </p:spPr>
        </p:pic>
        <p:sp>
          <p:nvSpPr>
            <p:cNvPr id="30" name="object 30"/>
            <p:cNvSpPr/>
            <p:nvPr/>
          </p:nvSpPr>
          <p:spPr>
            <a:xfrm>
              <a:off x="3985615" y="4648796"/>
              <a:ext cx="2467610" cy="952500"/>
            </a:xfrm>
            <a:custGeom>
              <a:avLst/>
              <a:gdLst/>
              <a:ahLst/>
              <a:cxnLst/>
              <a:rect l="l" t="t" r="r" b="b"/>
              <a:pathLst>
                <a:path w="2467610" h="952500">
                  <a:moveTo>
                    <a:pt x="408889" y="737539"/>
                  </a:moveTo>
                  <a:lnTo>
                    <a:pt x="404850" y="704545"/>
                  </a:lnTo>
                  <a:lnTo>
                    <a:pt x="393026" y="673188"/>
                  </a:lnTo>
                  <a:lnTo>
                    <a:pt x="384683" y="660565"/>
                  </a:lnTo>
                  <a:lnTo>
                    <a:pt x="384683" y="737539"/>
                  </a:lnTo>
                  <a:lnTo>
                    <a:pt x="378244" y="775779"/>
                  </a:lnTo>
                  <a:lnTo>
                    <a:pt x="360070" y="810133"/>
                  </a:lnTo>
                  <a:lnTo>
                    <a:pt x="331876" y="839241"/>
                  </a:lnTo>
                  <a:lnTo>
                    <a:pt x="295376" y="861720"/>
                  </a:lnTo>
                  <a:lnTo>
                    <a:pt x="252272" y="876211"/>
                  </a:lnTo>
                  <a:lnTo>
                    <a:pt x="204279" y="881341"/>
                  </a:lnTo>
                  <a:lnTo>
                    <a:pt x="197650" y="881278"/>
                  </a:lnTo>
                  <a:lnTo>
                    <a:pt x="190919" y="881024"/>
                  </a:lnTo>
                  <a:lnTo>
                    <a:pt x="184264" y="880529"/>
                  </a:lnTo>
                  <a:lnTo>
                    <a:pt x="172656" y="879094"/>
                  </a:lnTo>
                  <a:lnTo>
                    <a:pt x="168465" y="881024"/>
                  </a:lnTo>
                  <a:lnTo>
                    <a:pt x="137807" y="905268"/>
                  </a:lnTo>
                  <a:lnTo>
                    <a:pt x="97497" y="921689"/>
                  </a:lnTo>
                  <a:lnTo>
                    <a:pt x="65189" y="927036"/>
                  </a:lnTo>
                  <a:lnTo>
                    <a:pt x="71323" y="922528"/>
                  </a:lnTo>
                  <a:lnTo>
                    <a:pt x="76492" y="916736"/>
                  </a:lnTo>
                  <a:lnTo>
                    <a:pt x="95211" y="880224"/>
                  </a:lnTo>
                  <a:lnTo>
                    <a:pt x="96177" y="869442"/>
                  </a:lnTo>
                  <a:lnTo>
                    <a:pt x="96100" y="865263"/>
                  </a:lnTo>
                  <a:lnTo>
                    <a:pt x="95529" y="862368"/>
                  </a:lnTo>
                  <a:lnTo>
                    <a:pt x="95199" y="859142"/>
                  </a:lnTo>
                  <a:lnTo>
                    <a:pt x="94564" y="854316"/>
                  </a:lnTo>
                  <a:lnTo>
                    <a:pt x="92303" y="850455"/>
                  </a:lnTo>
                  <a:lnTo>
                    <a:pt x="88430" y="847559"/>
                  </a:lnTo>
                  <a:lnTo>
                    <a:pt x="60909" y="824941"/>
                  </a:lnTo>
                  <a:lnTo>
                    <a:pt x="40665" y="798347"/>
                  </a:lnTo>
                  <a:lnTo>
                    <a:pt x="28155" y="768845"/>
                  </a:lnTo>
                  <a:lnTo>
                    <a:pt x="23888" y="737539"/>
                  </a:lnTo>
                  <a:lnTo>
                    <a:pt x="30314" y="699452"/>
                  </a:lnTo>
                  <a:lnTo>
                    <a:pt x="48488" y="665238"/>
                  </a:lnTo>
                  <a:lnTo>
                    <a:pt x="76682" y="636270"/>
                  </a:lnTo>
                  <a:lnTo>
                    <a:pt x="113195" y="613892"/>
                  </a:lnTo>
                  <a:lnTo>
                    <a:pt x="156298" y="599478"/>
                  </a:lnTo>
                  <a:lnTo>
                    <a:pt x="204279" y="594372"/>
                  </a:lnTo>
                  <a:lnTo>
                    <a:pt x="252272" y="599478"/>
                  </a:lnTo>
                  <a:lnTo>
                    <a:pt x="295376" y="613892"/>
                  </a:lnTo>
                  <a:lnTo>
                    <a:pt x="331876" y="636270"/>
                  </a:lnTo>
                  <a:lnTo>
                    <a:pt x="360070" y="665238"/>
                  </a:lnTo>
                  <a:lnTo>
                    <a:pt x="378244" y="699452"/>
                  </a:lnTo>
                  <a:lnTo>
                    <a:pt x="384683" y="737539"/>
                  </a:lnTo>
                  <a:lnTo>
                    <a:pt x="384683" y="660565"/>
                  </a:lnTo>
                  <a:lnTo>
                    <a:pt x="373900" y="644245"/>
                  </a:lnTo>
                  <a:lnTo>
                    <a:pt x="347891" y="618502"/>
                  </a:lnTo>
                  <a:lnTo>
                    <a:pt x="316738" y="597979"/>
                  </a:lnTo>
                  <a:lnTo>
                    <a:pt x="308368" y="594372"/>
                  </a:lnTo>
                  <a:lnTo>
                    <a:pt x="281901" y="582942"/>
                  </a:lnTo>
                  <a:lnTo>
                    <a:pt x="244144" y="573709"/>
                  </a:lnTo>
                  <a:lnTo>
                    <a:pt x="204279" y="570560"/>
                  </a:lnTo>
                  <a:lnTo>
                    <a:pt x="164376" y="573709"/>
                  </a:lnTo>
                  <a:lnTo>
                    <a:pt x="126542" y="582942"/>
                  </a:lnTo>
                  <a:lnTo>
                    <a:pt x="60667" y="618502"/>
                  </a:lnTo>
                  <a:lnTo>
                    <a:pt x="15697" y="673188"/>
                  </a:lnTo>
                  <a:lnTo>
                    <a:pt x="0" y="737539"/>
                  </a:lnTo>
                  <a:lnTo>
                    <a:pt x="4749" y="773912"/>
                  </a:lnTo>
                  <a:lnTo>
                    <a:pt x="18643" y="808037"/>
                  </a:lnTo>
                  <a:lnTo>
                    <a:pt x="41122" y="838835"/>
                  </a:lnTo>
                  <a:lnTo>
                    <a:pt x="71640" y="865263"/>
                  </a:lnTo>
                  <a:lnTo>
                    <a:pt x="71970" y="866546"/>
                  </a:lnTo>
                  <a:lnTo>
                    <a:pt x="71970" y="869442"/>
                  </a:lnTo>
                  <a:lnTo>
                    <a:pt x="70065" y="881024"/>
                  </a:lnTo>
                  <a:lnTo>
                    <a:pt x="34861" y="918667"/>
                  </a:lnTo>
                  <a:lnTo>
                    <a:pt x="29375" y="921880"/>
                  </a:lnTo>
                  <a:lnTo>
                    <a:pt x="25501" y="927671"/>
                  </a:lnTo>
                  <a:lnTo>
                    <a:pt x="25501" y="939584"/>
                  </a:lnTo>
                  <a:lnTo>
                    <a:pt x="27432" y="944410"/>
                  </a:lnTo>
                  <a:lnTo>
                    <a:pt x="30988" y="947623"/>
                  </a:lnTo>
                  <a:lnTo>
                    <a:pt x="34531" y="951166"/>
                  </a:lnTo>
                  <a:lnTo>
                    <a:pt x="38722" y="952449"/>
                  </a:lnTo>
                  <a:lnTo>
                    <a:pt x="44538" y="952449"/>
                  </a:lnTo>
                  <a:lnTo>
                    <a:pt x="111061" y="942632"/>
                  </a:lnTo>
                  <a:lnTo>
                    <a:pt x="146812" y="927036"/>
                  </a:lnTo>
                  <a:lnTo>
                    <a:pt x="178790" y="903871"/>
                  </a:lnTo>
                  <a:lnTo>
                    <a:pt x="184950" y="904519"/>
                  </a:lnTo>
                  <a:lnTo>
                    <a:pt x="191287" y="905027"/>
                  </a:lnTo>
                  <a:lnTo>
                    <a:pt x="197751" y="905357"/>
                  </a:lnTo>
                  <a:lnTo>
                    <a:pt x="204279" y="905471"/>
                  </a:lnTo>
                  <a:lnTo>
                    <a:pt x="224370" y="903871"/>
                  </a:lnTo>
                  <a:lnTo>
                    <a:pt x="244195" y="902284"/>
                  </a:lnTo>
                  <a:lnTo>
                    <a:pt x="282016" y="892924"/>
                  </a:lnTo>
                  <a:lnTo>
                    <a:pt x="308686" y="881341"/>
                  </a:lnTo>
                  <a:lnTo>
                    <a:pt x="316877" y="877785"/>
                  </a:lnTo>
                  <a:lnTo>
                    <a:pt x="347891" y="857211"/>
                  </a:lnTo>
                  <a:lnTo>
                    <a:pt x="373900" y="831456"/>
                  </a:lnTo>
                  <a:lnTo>
                    <a:pt x="393026" y="802449"/>
                  </a:lnTo>
                  <a:lnTo>
                    <a:pt x="404850" y="770890"/>
                  </a:lnTo>
                  <a:lnTo>
                    <a:pt x="408889" y="737539"/>
                  </a:lnTo>
                  <a:close/>
                </a:path>
                <a:path w="2467610" h="952500">
                  <a:moveTo>
                    <a:pt x="2467533" y="95288"/>
                  </a:moveTo>
                  <a:lnTo>
                    <a:pt x="2440889" y="53136"/>
                  </a:lnTo>
                  <a:lnTo>
                    <a:pt x="2407894" y="25031"/>
                  </a:lnTo>
                  <a:lnTo>
                    <a:pt x="2367305" y="6261"/>
                  </a:lnTo>
                  <a:lnTo>
                    <a:pt x="2323096" y="0"/>
                  </a:lnTo>
                  <a:lnTo>
                    <a:pt x="2300351" y="1651"/>
                  </a:lnTo>
                  <a:lnTo>
                    <a:pt x="2257031" y="14351"/>
                  </a:lnTo>
                  <a:lnTo>
                    <a:pt x="2219388" y="38277"/>
                  </a:lnTo>
                  <a:lnTo>
                    <a:pt x="2190800" y="71272"/>
                  </a:lnTo>
                  <a:lnTo>
                    <a:pt x="2177999" y="96253"/>
                  </a:lnTo>
                  <a:lnTo>
                    <a:pt x="2180259" y="103314"/>
                  </a:lnTo>
                  <a:lnTo>
                    <a:pt x="2186381" y="106197"/>
                  </a:lnTo>
                  <a:lnTo>
                    <a:pt x="2192515" y="109093"/>
                  </a:lnTo>
                  <a:lnTo>
                    <a:pt x="2200249" y="104597"/>
                  </a:lnTo>
                  <a:lnTo>
                    <a:pt x="2202180" y="100418"/>
                  </a:lnTo>
                  <a:lnTo>
                    <a:pt x="2211235" y="84086"/>
                  </a:lnTo>
                  <a:lnTo>
                    <a:pt x="2250224" y="44919"/>
                  </a:lnTo>
                  <a:lnTo>
                    <a:pt x="2285085" y="29159"/>
                  </a:lnTo>
                  <a:lnTo>
                    <a:pt x="2323096" y="23749"/>
                  </a:lnTo>
                  <a:lnTo>
                    <a:pt x="2341905" y="25107"/>
                  </a:lnTo>
                  <a:lnTo>
                    <a:pt x="2395309" y="44919"/>
                  </a:lnTo>
                  <a:lnTo>
                    <a:pt x="2433802" y="83489"/>
                  </a:lnTo>
                  <a:lnTo>
                    <a:pt x="2445613" y="105562"/>
                  </a:lnTo>
                  <a:lnTo>
                    <a:pt x="2453030" y="108127"/>
                  </a:lnTo>
                  <a:lnTo>
                    <a:pt x="2459151" y="105562"/>
                  </a:lnTo>
                  <a:lnTo>
                    <a:pt x="2464955" y="102349"/>
                  </a:lnTo>
                  <a:lnTo>
                    <a:pt x="2467533" y="95288"/>
                  </a:lnTo>
                  <a:close/>
                </a:path>
              </a:pathLst>
            </a:custGeom>
            <a:solidFill>
              <a:srgbClr val="273370"/>
            </a:solidFill>
          </p:spPr>
          <p:txBody>
            <a:bodyPr wrap="square" lIns="0" tIns="0" rIns="0" bIns="0" rtlCol="0"/>
            <a:lstStyle/>
            <a:p>
              <a:endParaRPr/>
            </a:p>
          </p:txBody>
        </p:sp>
        <p:pic>
          <p:nvPicPr>
            <p:cNvPr id="31" name="object 31"/>
            <p:cNvPicPr/>
            <p:nvPr/>
          </p:nvPicPr>
          <p:blipFill>
            <a:blip r:embed="rId8" cstate="print"/>
            <a:stretch>
              <a:fillRect/>
            </a:stretch>
          </p:blipFill>
          <p:spPr>
            <a:xfrm>
              <a:off x="4069453" y="5335860"/>
              <a:ext cx="242644" cy="123291"/>
            </a:xfrm>
            <a:prstGeom prst="rect">
              <a:avLst/>
            </a:prstGeom>
          </p:spPr>
        </p:pic>
        <p:sp>
          <p:nvSpPr>
            <p:cNvPr id="32" name="object 32"/>
            <p:cNvSpPr/>
            <p:nvPr/>
          </p:nvSpPr>
          <p:spPr>
            <a:xfrm>
              <a:off x="1696453" y="3684828"/>
              <a:ext cx="6997065" cy="2233295"/>
            </a:xfrm>
            <a:custGeom>
              <a:avLst/>
              <a:gdLst/>
              <a:ahLst/>
              <a:cxnLst/>
              <a:rect l="l" t="t" r="r" b="b"/>
              <a:pathLst>
                <a:path w="6997065" h="2233295">
                  <a:moveTo>
                    <a:pt x="273900" y="1841677"/>
                  </a:moveTo>
                  <a:lnTo>
                    <a:pt x="234353" y="1826171"/>
                  </a:lnTo>
                  <a:lnTo>
                    <a:pt x="204063" y="1823948"/>
                  </a:lnTo>
                  <a:lnTo>
                    <a:pt x="163957" y="1827834"/>
                  </a:lnTo>
                  <a:lnTo>
                    <a:pt x="125882" y="1839264"/>
                  </a:lnTo>
                  <a:lnTo>
                    <a:pt x="90766" y="1857946"/>
                  </a:lnTo>
                  <a:lnTo>
                    <a:pt x="59550" y="1883575"/>
                  </a:lnTo>
                  <a:lnTo>
                    <a:pt x="33947" y="1914791"/>
                  </a:lnTo>
                  <a:lnTo>
                    <a:pt x="15290" y="1949881"/>
                  </a:lnTo>
                  <a:lnTo>
                    <a:pt x="3873" y="1987994"/>
                  </a:lnTo>
                  <a:lnTo>
                    <a:pt x="0" y="2028266"/>
                  </a:lnTo>
                  <a:lnTo>
                    <a:pt x="2273" y="2058657"/>
                  </a:lnTo>
                  <a:lnTo>
                    <a:pt x="9017" y="2088134"/>
                  </a:lnTo>
                  <a:lnTo>
                    <a:pt x="20091" y="2116277"/>
                  </a:lnTo>
                  <a:lnTo>
                    <a:pt x="35407" y="2142680"/>
                  </a:lnTo>
                  <a:lnTo>
                    <a:pt x="35407" y="2187156"/>
                  </a:lnTo>
                  <a:lnTo>
                    <a:pt x="36817" y="2194280"/>
                  </a:lnTo>
                  <a:lnTo>
                    <a:pt x="40716" y="2200237"/>
                  </a:lnTo>
                  <a:lnTo>
                    <a:pt x="46532" y="2204326"/>
                  </a:lnTo>
                  <a:lnTo>
                    <a:pt x="53746" y="2205837"/>
                  </a:lnTo>
                  <a:lnTo>
                    <a:pt x="95275" y="2205837"/>
                  </a:lnTo>
                  <a:lnTo>
                    <a:pt x="102400" y="2204326"/>
                  </a:lnTo>
                  <a:lnTo>
                    <a:pt x="108343" y="2200237"/>
                  </a:lnTo>
                  <a:lnTo>
                    <a:pt x="112420" y="2194280"/>
                  </a:lnTo>
                  <a:lnTo>
                    <a:pt x="113944" y="2187156"/>
                  </a:lnTo>
                  <a:lnTo>
                    <a:pt x="113944" y="2181352"/>
                  </a:lnTo>
                  <a:lnTo>
                    <a:pt x="113944" y="2150732"/>
                  </a:lnTo>
                  <a:lnTo>
                    <a:pt x="113944" y="2145576"/>
                  </a:lnTo>
                  <a:lnTo>
                    <a:pt x="112420" y="2138362"/>
                  </a:lnTo>
                  <a:lnTo>
                    <a:pt x="108343" y="2132520"/>
                  </a:lnTo>
                  <a:lnTo>
                    <a:pt x="102400" y="2128634"/>
                  </a:lnTo>
                  <a:lnTo>
                    <a:pt x="95275" y="2127212"/>
                  </a:lnTo>
                  <a:lnTo>
                    <a:pt x="89471" y="2127212"/>
                  </a:lnTo>
                  <a:lnTo>
                    <a:pt x="89471" y="2150732"/>
                  </a:lnTo>
                  <a:lnTo>
                    <a:pt x="89471" y="2181352"/>
                  </a:lnTo>
                  <a:lnTo>
                    <a:pt x="59220" y="2181352"/>
                  </a:lnTo>
                  <a:lnTo>
                    <a:pt x="59220" y="2150732"/>
                  </a:lnTo>
                  <a:lnTo>
                    <a:pt x="89471" y="2150732"/>
                  </a:lnTo>
                  <a:lnTo>
                    <a:pt x="89471" y="2127212"/>
                  </a:lnTo>
                  <a:lnTo>
                    <a:pt x="53428" y="2127212"/>
                  </a:lnTo>
                  <a:lnTo>
                    <a:pt x="40513" y="2104047"/>
                  </a:lnTo>
                  <a:lnTo>
                    <a:pt x="31254" y="2079675"/>
                  </a:lnTo>
                  <a:lnTo>
                    <a:pt x="25679" y="2054339"/>
                  </a:lnTo>
                  <a:lnTo>
                    <a:pt x="23812" y="2028266"/>
                  </a:lnTo>
                  <a:lnTo>
                    <a:pt x="27266" y="1992833"/>
                  </a:lnTo>
                  <a:lnTo>
                    <a:pt x="53962" y="1928114"/>
                  </a:lnTo>
                  <a:lnTo>
                    <a:pt x="103987" y="1877987"/>
                  </a:lnTo>
                  <a:lnTo>
                    <a:pt x="168529" y="1851253"/>
                  </a:lnTo>
                  <a:lnTo>
                    <a:pt x="204063" y="1847799"/>
                  </a:lnTo>
                  <a:lnTo>
                    <a:pt x="217512" y="1848332"/>
                  </a:lnTo>
                  <a:lnTo>
                    <a:pt x="230809" y="1849894"/>
                  </a:lnTo>
                  <a:lnTo>
                    <a:pt x="243941" y="1852422"/>
                  </a:lnTo>
                  <a:lnTo>
                    <a:pt x="256844" y="1855863"/>
                  </a:lnTo>
                  <a:lnTo>
                    <a:pt x="263283" y="1857794"/>
                  </a:lnTo>
                  <a:lnTo>
                    <a:pt x="269722" y="1853920"/>
                  </a:lnTo>
                  <a:lnTo>
                    <a:pt x="271653" y="1847799"/>
                  </a:lnTo>
                  <a:lnTo>
                    <a:pt x="273900" y="1841677"/>
                  </a:lnTo>
                  <a:close/>
                </a:path>
                <a:path w="6997065" h="2233295">
                  <a:moveTo>
                    <a:pt x="335000" y="2027135"/>
                  </a:moveTo>
                  <a:lnTo>
                    <a:pt x="328891" y="1987016"/>
                  </a:lnTo>
                  <a:lnTo>
                    <a:pt x="323735" y="1974011"/>
                  </a:lnTo>
                  <a:lnTo>
                    <a:pt x="323735" y="1973694"/>
                  </a:lnTo>
                  <a:lnTo>
                    <a:pt x="323088" y="1973046"/>
                  </a:lnTo>
                  <a:lnTo>
                    <a:pt x="311175" y="1954263"/>
                  </a:lnTo>
                  <a:lnTo>
                    <a:pt x="311175" y="2027135"/>
                  </a:lnTo>
                  <a:lnTo>
                    <a:pt x="310756" y="2036241"/>
                  </a:lnTo>
                  <a:lnTo>
                    <a:pt x="309537" y="2045169"/>
                  </a:lnTo>
                  <a:lnTo>
                    <a:pt x="307606" y="2053844"/>
                  </a:lnTo>
                  <a:lnTo>
                    <a:pt x="305054" y="2062226"/>
                  </a:lnTo>
                  <a:lnTo>
                    <a:pt x="293141" y="2062226"/>
                  </a:lnTo>
                  <a:lnTo>
                    <a:pt x="293141" y="2086381"/>
                  </a:lnTo>
                  <a:lnTo>
                    <a:pt x="283705" y="2098484"/>
                  </a:lnTo>
                  <a:lnTo>
                    <a:pt x="272453" y="2109114"/>
                  </a:lnTo>
                  <a:lnTo>
                    <a:pt x="259638" y="2118118"/>
                  </a:lnTo>
                  <a:lnTo>
                    <a:pt x="245491" y="2125332"/>
                  </a:lnTo>
                  <a:lnTo>
                    <a:pt x="246786" y="2122436"/>
                  </a:lnTo>
                  <a:lnTo>
                    <a:pt x="250329" y="2115350"/>
                  </a:lnTo>
                  <a:lnTo>
                    <a:pt x="252768" y="2108606"/>
                  </a:lnTo>
                  <a:lnTo>
                    <a:pt x="255193" y="2101469"/>
                  </a:lnTo>
                  <a:lnTo>
                    <a:pt x="257429" y="2094026"/>
                  </a:lnTo>
                  <a:lnTo>
                    <a:pt x="259334" y="2086381"/>
                  </a:lnTo>
                  <a:lnTo>
                    <a:pt x="293141" y="2086381"/>
                  </a:lnTo>
                  <a:lnTo>
                    <a:pt x="293141" y="2062226"/>
                  </a:lnTo>
                  <a:lnTo>
                    <a:pt x="263207" y="2062226"/>
                  </a:lnTo>
                  <a:lnTo>
                    <a:pt x="264096" y="2053666"/>
                  </a:lnTo>
                  <a:lnTo>
                    <a:pt x="264807" y="2044928"/>
                  </a:lnTo>
                  <a:lnTo>
                    <a:pt x="265290" y="2036064"/>
                  </a:lnTo>
                  <a:lnTo>
                    <a:pt x="265455" y="2027135"/>
                  </a:lnTo>
                  <a:lnTo>
                    <a:pt x="265290" y="2017788"/>
                  </a:lnTo>
                  <a:lnTo>
                    <a:pt x="264807" y="2008581"/>
                  </a:lnTo>
                  <a:lnTo>
                    <a:pt x="264058" y="1999157"/>
                  </a:lnTo>
                  <a:lnTo>
                    <a:pt x="263207" y="1990750"/>
                  </a:lnTo>
                  <a:lnTo>
                    <a:pt x="304736" y="1990750"/>
                  </a:lnTo>
                  <a:lnTo>
                    <a:pt x="307505" y="1999513"/>
                  </a:lnTo>
                  <a:lnTo>
                    <a:pt x="309537" y="2008581"/>
                  </a:lnTo>
                  <a:lnTo>
                    <a:pt x="310769" y="2017788"/>
                  </a:lnTo>
                  <a:lnTo>
                    <a:pt x="311175" y="2027135"/>
                  </a:lnTo>
                  <a:lnTo>
                    <a:pt x="311175" y="1954263"/>
                  </a:lnTo>
                  <a:lnTo>
                    <a:pt x="303441" y="1942058"/>
                  </a:lnTo>
                  <a:lnTo>
                    <a:pt x="292823" y="1932673"/>
                  </a:lnTo>
                  <a:lnTo>
                    <a:pt x="292823" y="1966925"/>
                  </a:lnTo>
                  <a:lnTo>
                    <a:pt x="258699" y="1966925"/>
                  </a:lnTo>
                  <a:lnTo>
                    <a:pt x="248386" y="1935048"/>
                  </a:lnTo>
                  <a:lnTo>
                    <a:pt x="246786" y="1931835"/>
                  </a:lnTo>
                  <a:lnTo>
                    <a:pt x="283070" y="1954822"/>
                  </a:lnTo>
                  <a:lnTo>
                    <a:pt x="292823" y="1966925"/>
                  </a:lnTo>
                  <a:lnTo>
                    <a:pt x="292823" y="1932673"/>
                  </a:lnTo>
                  <a:lnTo>
                    <a:pt x="287870" y="1928291"/>
                  </a:lnTo>
                  <a:lnTo>
                    <a:pt x="278777" y="1920240"/>
                  </a:lnTo>
                  <a:lnTo>
                    <a:pt x="276047" y="1917827"/>
                  </a:lnTo>
                  <a:lnTo>
                    <a:pt x="242544" y="1902053"/>
                  </a:lnTo>
                  <a:lnTo>
                    <a:pt x="241185" y="1901863"/>
                  </a:lnTo>
                  <a:lnTo>
                    <a:pt x="241185" y="2036241"/>
                  </a:lnTo>
                  <a:lnTo>
                    <a:pt x="240830" y="2045169"/>
                  </a:lnTo>
                  <a:lnTo>
                    <a:pt x="240220" y="2053844"/>
                  </a:lnTo>
                  <a:lnTo>
                    <a:pt x="239382" y="2062226"/>
                  </a:lnTo>
                  <a:lnTo>
                    <a:pt x="234543" y="2062226"/>
                  </a:lnTo>
                  <a:lnTo>
                    <a:pt x="234543" y="2086381"/>
                  </a:lnTo>
                  <a:lnTo>
                    <a:pt x="228053" y="2106358"/>
                  </a:lnTo>
                  <a:lnTo>
                    <a:pt x="220294" y="2121116"/>
                  </a:lnTo>
                  <a:lnTo>
                    <a:pt x="212178" y="2130247"/>
                  </a:lnTo>
                  <a:lnTo>
                    <a:pt x="204609" y="2133384"/>
                  </a:lnTo>
                  <a:lnTo>
                    <a:pt x="196748" y="2130247"/>
                  </a:lnTo>
                  <a:lnTo>
                    <a:pt x="192354" y="2125332"/>
                  </a:lnTo>
                  <a:lnTo>
                    <a:pt x="188582" y="2121116"/>
                  </a:lnTo>
                  <a:lnTo>
                    <a:pt x="180784" y="2106358"/>
                  </a:lnTo>
                  <a:lnTo>
                    <a:pt x="174015" y="2086381"/>
                  </a:lnTo>
                  <a:lnTo>
                    <a:pt x="234543" y="2086381"/>
                  </a:lnTo>
                  <a:lnTo>
                    <a:pt x="234543" y="2062226"/>
                  </a:lnTo>
                  <a:lnTo>
                    <a:pt x="169837" y="2062226"/>
                  </a:lnTo>
                  <a:lnTo>
                    <a:pt x="168732" y="2053666"/>
                  </a:lnTo>
                  <a:lnTo>
                    <a:pt x="167932" y="2044928"/>
                  </a:lnTo>
                  <a:lnTo>
                    <a:pt x="167424" y="2036064"/>
                  </a:lnTo>
                  <a:lnTo>
                    <a:pt x="167259" y="2027135"/>
                  </a:lnTo>
                  <a:lnTo>
                    <a:pt x="167436" y="2017280"/>
                  </a:lnTo>
                  <a:lnTo>
                    <a:pt x="167944" y="2007984"/>
                  </a:lnTo>
                  <a:lnTo>
                    <a:pt x="168744" y="1999157"/>
                  </a:lnTo>
                  <a:lnTo>
                    <a:pt x="169837" y="1990750"/>
                  </a:lnTo>
                  <a:lnTo>
                    <a:pt x="238734" y="1990750"/>
                  </a:lnTo>
                  <a:lnTo>
                    <a:pt x="239953" y="1999157"/>
                  </a:lnTo>
                  <a:lnTo>
                    <a:pt x="240741" y="2007984"/>
                  </a:lnTo>
                  <a:lnTo>
                    <a:pt x="241173" y="2017280"/>
                  </a:lnTo>
                  <a:lnTo>
                    <a:pt x="241185" y="2036241"/>
                  </a:lnTo>
                  <a:lnTo>
                    <a:pt x="241185" y="1901863"/>
                  </a:lnTo>
                  <a:lnTo>
                    <a:pt x="234543" y="1900872"/>
                  </a:lnTo>
                  <a:lnTo>
                    <a:pt x="234543" y="1966925"/>
                  </a:lnTo>
                  <a:lnTo>
                    <a:pt x="174663" y="1966925"/>
                  </a:lnTo>
                  <a:lnTo>
                    <a:pt x="192379" y="1928291"/>
                  </a:lnTo>
                  <a:lnTo>
                    <a:pt x="204609" y="1920240"/>
                  </a:lnTo>
                  <a:lnTo>
                    <a:pt x="212090" y="1923376"/>
                  </a:lnTo>
                  <a:lnTo>
                    <a:pt x="220052" y="1932482"/>
                  </a:lnTo>
                  <a:lnTo>
                    <a:pt x="227787" y="1947138"/>
                  </a:lnTo>
                  <a:lnTo>
                    <a:pt x="234543" y="1966925"/>
                  </a:lnTo>
                  <a:lnTo>
                    <a:pt x="234543" y="1900872"/>
                  </a:lnTo>
                  <a:lnTo>
                    <a:pt x="204609" y="1896414"/>
                  </a:lnTo>
                  <a:lnTo>
                    <a:pt x="166433" y="1902053"/>
                  </a:lnTo>
                  <a:lnTo>
                    <a:pt x="163398" y="1903476"/>
                  </a:lnTo>
                  <a:lnTo>
                    <a:pt x="163398" y="1928291"/>
                  </a:lnTo>
                  <a:lnTo>
                    <a:pt x="163398" y="2125332"/>
                  </a:lnTo>
                  <a:lnTo>
                    <a:pt x="149288" y="2118118"/>
                  </a:lnTo>
                  <a:lnTo>
                    <a:pt x="136512" y="2109114"/>
                  </a:lnTo>
                  <a:lnTo>
                    <a:pt x="125183" y="2098484"/>
                  </a:lnTo>
                  <a:lnTo>
                    <a:pt x="115417" y="2086381"/>
                  </a:lnTo>
                  <a:lnTo>
                    <a:pt x="149872" y="2086381"/>
                  </a:lnTo>
                  <a:lnTo>
                    <a:pt x="151688" y="2094026"/>
                  </a:lnTo>
                  <a:lnTo>
                    <a:pt x="153771" y="2101469"/>
                  </a:lnTo>
                  <a:lnTo>
                    <a:pt x="156159" y="2108606"/>
                  </a:lnTo>
                  <a:lnTo>
                    <a:pt x="158889" y="2115350"/>
                  </a:lnTo>
                  <a:lnTo>
                    <a:pt x="160197" y="2119261"/>
                  </a:lnTo>
                  <a:lnTo>
                    <a:pt x="161785" y="2122436"/>
                  </a:lnTo>
                  <a:lnTo>
                    <a:pt x="163398" y="2125332"/>
                  </a:lnTo>
                  <a:lnTo>
                    <a:pt x="163398" y="1928291"/>
                  </a:lnTo>
                  <a:lnTo>
                    <a:pt x="161785" y="1931835"/>
                  </a:lnTo>
                  <a:lnTo>
                    <a:pt x="160172" y="1935048"/>
                  </a:lnTo>
                  <a:lnTo>
                    <a:pt x="158889" y="1938591"/>
                  </a:lnTo>
                  <a:lnTo>
                    <a:pt x="156159" y="1945106"/>
                  </a:lnTo>
                  <a:lnTo>
                    <a:pt x="153771" y="1952040"/>
                  </a:lnTo>
                  <a:lnTo>
                    <a:pt x="151688" y="1959330"/>
                  </a:lnTo>
                  <a:lnTo>
                    <a:pt x="149872" y="1966925"/>
                  </a:lnTo>
                  <a:lnTo>
                    <a:pt x="145364" y="1966925"/>
                  </a:lnTo>
                  <a:lnTo>
                    <a:pt x="145364" y="1990750"/>
                  </a:lnTo>
                  <a:lnTo>
                    <a:pt x="144424" y="1999157"/>
                  </a:lnTo>
                  <a:lnTo>
                    <a:pt x="144360" y="1999932"/>
                  </a:lnTo>
                  <a:lnTo>
                    <a:pt x="143789" y="2008581"/>
                  </a:lnTo>
                  <a:lnTo>
                    <a:pt x="143522" y="2017280"/>
                  </a:lnTo>
                  <a:lnTo>
                    <a:pt x="143510" y="2036241"/>
                  </a:lnTo>
                  <a:lnTo>
                    <a:pt x="143802" y="2045169"/>
                  </a:lnTo>
                  <a:lnTo>
                    <a:pt x="144399" y="2053844"/>
                  </a:lnTo>
                  <a:lnTo>
                    <a:pt x="145364" y="2062226"/>
                  </a:lnTo>
                  <a:lnTo>
                    <a:pt x="103505" y="2062226"/>
                  </a:lnTo>
                  <a:lnTo>
                    <a:pt x="100965" y="2053666"/>
                  </a:lnTo>
                  <a:lnTo>
                    <a:pt x="99148" y="2044928"/>
                  </a:lnTo>
                  <a:lnTo>
                    <a:pt x="98069" y="2036064"/>
                  </a:lnTo>
                  <a:lnTo>
                    <a:pt x="97713" y="2027135"/>
                  </a:lnTo>
                  <a:lnTo>
                    <a:pt x="98158" y="2017788"/>
                  </a:lnTo>
                  <a:lnTo>
                    <a:pt x="99428" y="2008581"/>
                  </a:lnTo>
                  <a:lnTo>
                    <a:pt x="101371" y="1999513"/>
                  </a:lnTo>
                  <a:lnTo>
                    <a:pt x="103822" y="1990750"/>
                  </a:lnTo>
                  <a:lnTo>
                    <a:pt x="121881" y="1990750"/>
                  </a:lnTo>
                  <a:lnTo>
                    <a:pt x="145364" y="1990750"/>
                  </a:lnTo>
                  <a:lnTo>
                    <a:pt x="145364" y="1966925"/>
                  </a:lnTo>
                  <a:lnTo>
                    <a:pt x="137718" y="1966925"/>
                  </a:lnTo>
                  <a:lnTo>
                    <a:pt x="116382" y="1966925"/>
                  </a:lnTo>
                  <a:lnTo>
                    <a:pt x="125717" y="1954822"/>
                  </a:lnTo>
                  <a:lnTo>
                    <a:pt x="136753" y="1944230"/>
                  </a:lnTo>
                  <a:lnTo>
                    <a:pt x="149352" y="1935327"/>
                  </a:lnTo>
                  <a:lnTo>
                    <a:pt x="163398" y="1928291"/>
                  </a:lnTo>
                  <a:lnTo>
                    <a:pt x="163398" y="1903476"/>
                  </a:lnTo>
                  <a:lnTo>
                    <a:pt x="132727" y="1917827"/>
                  </a:lnTo>
                  <a:lnTo>
                    <a:pt x="105181" y="1942058"/>
                  </a:lnTo>
                  <a:lnTo>
                    <a:pt x="85471" y="1973046"/>
                  </a:lnTo>
                  <a:lnTo>
                    <a:pt x="84836" y="1973694"/>
                  </a:lnTo>
                  <a:lnTo>
                    <a:pt x="84836" y="1974659"/>
                  </a:lnTo>
                  <a:lnTo>
                    <a:pt x="80137" y="1987016"/>
                  </a:lnTo>
                  <a:lnTo>
                    <a:pt x="76708" y="1999932"/>
                  </a:lnTo>
                  <a:lnTo>
                    <a:pt x="74599" y="2013318"/>
                  </a:lnTo>
                  <a:lnTo>
                    <a:pt x="73888" y="2027135"/>
                  </a:lnTo>
                  <a:lnTo>
                    <a:pt x="84162" y="2077796"/>
                  </a:lnTo>
                  <a:lnTo>
                    <a:pt x="112204" y="2119261"/>
                  </a:lnTo>
                  <a:lnTo>
                    <a:pt x="153758" y="2147252"/>
                  </a:lnTo>
                  <a:lnTo>
                    <a:pt x="204609" y="2157539"/>
                  </a:lnTo>
                  <a:lnTo>
                    <a:pt x="255409" y="2147252"/>
                  </a:lnTo>
                  <a:lnTo>
                    <a:pt x="275932" y="2133384"/>
                  </a:lnTo>
                  <a:lnTo>
                    <a:pt x="287858" y="2125332"/>
                  </a:lnTo>
                  <a:lnTo>
                    <a:pt x="296849" y="2119261"/>
                  </a:lnTo>
                  <a:lnTo>
                    <a:pt x="318998" y="2086381"/>
                  </a:lnTo>
                  <a:lnTo>
                    <a:pt x="324764" y="2077796"/>
                  </a:lnTo>
                  <a:lnTo>
                    <a:pt x="327914" y="2062226"/>
                  </a:lnTo>
                  <a:lnTo>
                    <a:pt x="335000" y="2027135"/>
                  </a:lnTo>
                  <a:close/>
                </a:path>
                <a:path w="6997065" h="2233295">
                  <a:moveTo>
                    <a:pt x="408889" y="2028685"/>
                  </a:moveTo>
                  <a:lnTo>
                    <a:pt x="407263" y="2002967"/>
                  </a:lnTo>
                  <a:lnTo>
                    <a:pt x="402501" y="1977847"/>
                  </a:lnTo>
                  <a:lnTo>
                    <a:pt x="394716" y="1953615"/>
                  </a:lnTo>
                  <a:lnTo>
                    <a:pt x="384022" y="1930628"/>
                  </a:lnTo>
                  <a:lnTo>
                    <a:pt x="384022" y="1928698"/>
                  </a:lnTo>
                  <a:lnTo>
                    <a:pt x="384340" y="1927402"/>
                  </a:lnTo>
                  <a:lnTo>
                    <a:pt x="384340" y="1920316"/>
                  </a:lnTo>
                  <a:lnTo>
                    <a:pt x="384340" y="1889023"/>
                  </a:lnTo>
                  <a:lnTo>
                    <a:pt x="384340" y="1883867"/>
                  </a:lnTo>
                  <a:lnTo>
                    <a:pt x="382828" y="1876729"/>
                  </a:lnTo>
                  <a:lnTo>
                    <a:pt x="378777" y="1870760"/>
                  </a:lnTo>
                  <a:lnTo>
                    <a:pt x="372897" y="1866671"/>
                  </a:lnTo>
                  <a:lnTo>
                    <a:pt x="365937" y="1865160"/>
                  </a:lnTo>
                  <a:lnTo>
                    <a:pt x="360451" y="1865160"/>
                  </a:lnTo>
                  <a:lnTo>
                    <a:pt x="360451" y="1889023"/>
                  </a:lnTo>
                  <a:lnTo>
                    <a:pt x="360451" y="1920316"/>
                  </a:lnTo>
                  <a:lnTo>
                    <a:pt x="329450" y="1920316"/>
                  </a:lnTo>
                  <a:lnTo>
                    <a:pt x="329450" y="1889023"/>
                  </a:lnTo>
                  <a:lnTo>
                    <a:pt x="360451" y="1889023"/>
                  </a:lnTo>
                  <a:lnTo>
                    <a:pt x="360451" y="1865160"/>
                  </a:lnTo>
                  <a:lnTo>
                    <a:pt x="323951" y="1865160"/>
                  </a:lnTo>
                  <a:lnTo>
                    <a:pt x="316852" y="1866671"/>
                  </a:lnTo>
                  <a:lnTo>
                    <a:pt x="310997" y="1870760"/>
                  </a:lnTo>
                  <a:lnTo>
                    <a:pt x="307022" y="1876729"/>
                  </a:lnTo>
                  <a:lnTo>
                    <a:pt x="305549" y="1883867"/>
                  </a:lnTo>
                  <a:lnTo>
                    <a:pt x="305549" y="1925472"/>
                  </a:lnTo>
                  <a:lnTo>
                    <a:pt x="307022" y="1932889"/>
                  </a:lnTo>
                  <a:lnTo>
                    <a:pt x="310997" y="1938820"/>
                  </a:lnTo>
                  <a:lnTo>
                    <a:pt x="316852" y="1942757"/>
                  </a:lnTo>
                  <a:lnTo>
                    <a:pt x="323951" y="1944179"/>
                  </a:lnTo>
                  <a:lnTo>
                    <a:pt x="363677" y="1944179"/>
                  </a:lnTo>
                  <a:lnTo>
                    <a:pt x="372808" y="1964093"/>
                  </a:lnTo>
                  <a:lnTo>
                    <a:pt x="379374" y="1984971"/>
                  </a:lnTo>
                  <a:lnTo>
                    <a:pt x="383336" y="2006587"/>
                  </a:lnTo>
                  <a:lnTo>
                    <a:pt x="384670" y="2028685"/>
                  </a:lnTo>
                  <a:lnTo>
                    <a:pt x="381203" y="2064016"/>
                  </a:lnTo>
                  <a:lnTo>
                    <a:pt x="354418" y="2128507"/>
                  </a:lnTo>
                  <a:lnTo>
                    <a:pt x="304241" y="2178710"/>
                  </a:lnTo>
                  <a:lnTo>
                    <a:pt x="239610" y="2205202"/>
                  </a:lnTo>
                  <a:lnTo>
                    <a:pt x="204152" y="2208644"/>
                  </a:lnTo>
                  <a:lnTo>
                    <a:pt x="193509" y="2208390"/>
                  </a:lnTo>
                  <a:lnTo>
                    <a:pt x="182918" y="2207564"/>
                  </a:lnTo>
                  <a:lnTo>
                    <a:pt x="172453" y="2206066"/>
                  </a:lnTo>
                  <a:lnTo>
                    <a:pt x="162166" y="2203805"/>
                  </a:lnTo>
                  <a:lnTo>
                    <a:pt x="155714" y="2202523"/>
                  </a:lnTo>
                  <a:lnTo>
                    <a:pt x="149250" y="2206396"/>
                  </a:lnTo>
                  <a:lnTo>
                    <a:pt x="147637" y="2212848"/>
                  </a:lnTo>
                  <a:lnTo>
                    <a:pt x="146354" y="2219287"/>
                  </a:lnTo>
                  <a:lnTo>
                    <a:pt x="149898" y="2226068"/>
                  </a:lnTo>
                  <a:lnTo>
                    <a:pt x="167919" y="2229840"/>
                  </a:lnTo>
                  <a:lnTo>
                    <a:pt x="179857" y="2231555"/>
                  </a:lnTo>
                  <a:lnTo>
                    <a:pt x="191909" y="2232520"/>
                  </a:lnTo>
                  <a:lnTo>
                    <a:pt x="204152" y="2232837"/>
                  </a:lnTo>
                  <a:lnTo>
                    <a:pt x="244182" y="2228913"/>
                  </a:lnTo>
                  <a:lnTo>
                    <a:pt x="282257" y="2217356"/>
                  </a:lnTo>
                  <a:lnTo>
                    <a:pt x="298513" y="2208644"/>
                  </a:lnTo>
                  <a:lnTo>
                    <a:pt x="317360" y="2198547"/>
                  </a:lnTo>
                  <a:lnTo>
                    <a:pt x="348500" y="2172843"/>
                  </a:lnTo>
                  <a:lnTo>
                    <a:pt x="374281" y="2141664"/>
                  </a:lnTo>
                  <a:lnTo>
                    <a:pt x="393217" y="2106688"/>
                  </a:lnTo>
                  <a:lnTo>
                    <a:pt x="404901" y="2068753"/>
                  </a:lnTo>
                  <a:lnTo>
                    <a:pt x="408889" y="2028685"/>
                  </a:lnTo>
                  <a:close/>
                </a:path>
                <a:path w="6997065" h="2233295">
                  <a:moveTo>
                    <a:pt x="6996951" y="345097"/>
                  </a:moveTo>
                  <a:lnTo>
                    <a:pt x="6991820" y="340537"/>
                  </a:lnTo>
                  <a:lnTo>
                    <a:pt x="6986397" y="340537"/>
                  </a:lnTo>
                  <a:lnTo>
                    <a:pt x="6663525" y="340537"/>
                  </a:lnTo>
                  <a:lnTo>
                    <a:pt x="6656400" y="333400"/>
                  </a:lnTo>
                  <a:lnTo>
                    <a:pt x="6656400" y="4572"/>
                  </a:lnTo>
                  <a:lnTo>
                    <a:pt x="6651828" y="0"/>
                  </a:lnTo>
                  <a:lnTo>
                    <a:pt x="6639852" y="0"/>
                  </a:lnTo>
                  <a:lnTo>
                    <a:pt x="6635293" y="4572"/>
                  </a:lnTo>
                  <a:lnTo>
                    <a:pt x="6635293" y="324840"/>
                  </a:lnTo>
                  <a:lnTo>
                    <a:pt x="6638188" y="339140"/>
                  </a:lnTo>
                  <a:lnTo>
                    <a:pt x="6646088" y="350850"/>
                  </a:lnTo>
                  <a:lnTo>
                    <a:pt x="6657784" y="358749"/>
                  </a:lnTo>
                  <a:lnTo>
                    <a:pt x="6672085" y="361657"/>
                  </a:lnTo>
                  <a:lnTo>
                    <a:pt x="6991820" y="361657"/>
                  </a:lnTo>
                  <a:lnTo>
                    <a:pt x="6996951" y="357085"/>
                  </a:lnTo>
                  <a:lnTo>
                    <a:pt x="6996951" y="345097"/>
                  </a:lnTo>
                  <a:close/>
                </a:path>
              </a:pathLst>
            </a:custGeom>
            <a:solidFill>
              <a:srgbClr val="273370"/>
            </a:solidFill>
          </p:spPr>
          <p:txBody>
            <a:bodyPr wrap="square" lIns="0" tIns="0" rIns="0" bIns="0" rtlCol="0"/>
            <a:lstStyle/>
            <a:p>
              <a:endParaRPr/>
            </a:p>
          </p:txBody>
        </p:sp>
        <p:pic>
          <p:nvPicPr>
            <p:cNvPr id="33" name="object 33"/>
            <p:cNvPicPr/>
            <p:nvPr/>
          </p:nvPicPr>
          <p:blipFill>
            <a:blip r:embed="rId9" cstate="print"/>
            <a:stretch>
              <a:fillRect/>
            </a:stretch>
          </p:blipFill>
          <p:spPr>
            <a:xfrm>
              <a:off x="8374476" y="3685008"/>
              <a:ext cx="292538" cy="317488"/>
            </a:xfrm>
            <a:prstGeom prst="rect">
              <a:avLst/>
            </a:prstGeom>
          </p:spPr>
        </p:pic>
      </p:grpSp>
      <p:sp>
        <p:nvSpPr>
          <p:cNvPr id="34" name="object 34"/>
          <p:cNvSpPr txBox="1"/>
          <p:nvPr/>
        </p:nvSpPr>
        <p:spPr>
          <a:xfrm>
            <a:off x="1379394" y="3061142"/>
            <a:ext cx="6160770" cy="1097736"/>
          </a:xfrm>
          <a:prstGeom prst="rect">
            <a:avLst/>
          </a:prstGeom>
        </p:spPr>
        <p:txBody>
          <a:bodyPr vert="horz" wrap="square" lIns="0" tIns="12700" rIns="0" bIns="0" rtlCol="0">
            <a:spAutoFit/>
          </a:bodyPr>
          <a:lstStyle/>
          <a:p>
            <a:pPr marR="5080" algn="r">
              <a:lnSpc>
                <a:spcPct val="100000"/>
              </a:lnSpc>
              <a:spcBef>
                <a:spcPts val="100"/>
              </a:spcBef>
            </a:pPr>
            <a:r>
              <a:rPr sz="2800" b="1" spc="-10" dirty="0">
                <a:solidFill>
                  <a:srgbClr val="273370"/>
                </a:solidFill>
                <a:latin typeface="Calibri"/>
                <a:cs typeface="Calibri"/>
              </a:rPr>
              <a:t>Exploratory</a:t>
            </a:r>
            <a:r>
              <a:rPr sz="2800" b="1" spc="-45" dirty="0">
                <a:solidFill>
                  <a:srgbClr val="273370"/>
                </a:solidFill>
                <a:latin typeface="Calibri"/>
                <a:cs typeface="Calibri"/>
              </a:rPr>
              <a:t> </a:t>
            </a:r>
            <a:r>
              <a:rPr sz="2800" b="1" spc="-10" dirty="0">
                <a:solidFill>
                  <a:srgbClr val="273370"/>
                </a:solidFill>
                <a:latin typeface="Calibri"/>
                <a:cs typeface="Calibri"/>
              </a:rPr>
              <a:t>Data</a:t>
            </a:r>
            <a:endParaRPr sz="2800" dirty="0">
              <a:latin typeface="Calibri"/>
              <a:cs typeface="Calibri"/>
            </a:endParaRPr>
          </a:p>
          <a:p>
            <a:pPr>
              <a:lnSpc>
                <a:spcPct val="100000"/>
              </a:lnSpc>
            </a:pPr>
            <a:endParaRPr sz="2200" dirty="0">
              <a:latin typeface="Calibri"/>
              <a:cs typeface="Calibri"/>
            </a:endParaRPr>
          </a:p>
          <a:p>
            <a:pPr>
              <a:lnSpc>
                <a:spcPct val="100000"/>
              </a:lnSpc>
              <a:spcBef>
                <a:spcPts val="40"/>
              </a:spcBef>
            </a:pPr>
            <a:endParaRPr sz="2050" dirty="0">
              <a:latin typeface="Calibri"/>
              <a:cs typeface="Calibri"/>
            </a:endParaRPr>
          </a:p>
        </p:txBody>
      </p:sp>
      <p:sp>
        <p:nvSpPr>
          <p:cNvPr id="36" name="object 36"/>
          <p:cNvSpPr txBox="1">
            <a:spLocks noGrp="1"/>
          </p:cNvSpPr>
          <p:nvPr>
            <p:ph type="sldNum" sz="quarter" idx="7"/>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dirty="0"/>
              <a:t>3</a:t>
            </a:fld>
            <a:endParaRPr dirty="0"/>
          </a:p>
        </p:txBody>
      </p:sp>
      <p:sp>
        <p:nvSpPr>
          <p:cNvPr id="35" name="object 35"/>
          <p:cNvSpPr txBox="1"/>
          <p:nvPr/>
        </p:nvSpPr>
        <p:spPr>
          <a:xfrm>
            <a:off x="6584560" y="2020998"/>
            <a:ext cx="3159186" cy="443711"/>
          </a:xfrm>
          <a:prstGeom prst="rect">
            <a:avLst/>
          </a:prstGeom>
        </p:spPr>
        <p:txBody>
          <a:bodyPr vert="horz" wrap="square" lIns="0" tIns="12700" rIns="0" bIns="0" rtlCol="0">
            <a:spAutoFit/>
          </a:bodyPr>
          <a:lstStyle/>
          <a:p>
            <a:pPr marL="12700">
              <a:lnSpc>
                <a:spcPct val="100000"/>
              </a:lnSpc>
              <a:spcBef>
                <a:spcPts val="100"/>
              </a:spcBef>
            </a:pPr>
            <a:r>
              <a:rPr sz="2800" b="1" spc="-5" dirty="0">
                <a:solidFill>
                  <a:srgbClr val="273370"/>
                </a:solidFill>
                <a:latin typeface="Calibri"/>
                <a:cs typeface="Calibri"/>
              </a:rPr>
              <a:t>Findings</a:t>
            </a:r>
            <a:r>
              <a:rPr sz="2800" b="1" spc="-35" dirty="0">
                <a:solidFill>
                  <a:srgbClr val="273370"/>
                </a:solidFill>
                <a:latin typeface="Calibri"/>
                <a:cs typeface="Calibri"/>
              </a:rPr>
              <a:t> </a:t>
            </a:r>
            <a:r>
              <a:rPr sz="2800" b="1" spc="-5" dirty="0">
                <a:solidFill>
                  <a:srgbClr val="273370"/>
                </a:solidFill>
                <a:latin typeface="Calibri"/>
                <a:cs typeface="Calibri"/>
              </a:rPr>
              <a:t>and</a:t>
            </a:r>
            <a:r>
              <a:rPr sz="2800" b="1" spc="-30" dirty="0">
                <a:solidFill>
                  <a:srgbClr val="273370"/>
                </a:solidFill>
                <a:latin typeface="Calibri"/>
                <a:cs typeface="Calibri"/>
              </a:rPr>
              <a:t> </a:t>
            </a:r>
            <a:r>
              <a:rPr sz="2800" b="1" spc="-10" dirty="0">
                <a:solidFill>
                  <a:srgbClr val="273370"/>
                </a:solidFill>
                <a:latin typeface="Calibri"/>
                <a:cs typeface="Calibri"/>
              </a:rPr>
              <a:t>Insights</a:t>
            </a:r>
            <a:endParaRPr sz="2800" dirty="0">
              <a:latin typeface="Calibri"/>
              <a:cs typeface="Calibri"/>
            </a:endParaRPr>
          </a:p>
        </p:txBody>
      </p:sp>
      <p:sp>
        <p:nvSpPr>
          <p:cNvPr id="37" name="مربع نص 36">
            <a:extLst>
              <a:ext uri="{FF2B5EF4-FFF2-40B4-BE49-F238E27FC236}">
                <a16:creationId xmlns:a16="http://schemas.microsoft.com/office/drawing/2014/main" id="{977B69B2-BB5A-4F60-9BEC-92C8E5928C54}"/>
              </a:ext>
            </a:extLst>
          </p:cNvPr>
          <p:cNvSpPr txBox="1"/>
          <p:nvPr/>
        </p:nvSpPr>
        <p:spPr>
          <a:xfrm>
            <a:off x="-176942" y="4482941"/>
            <a:ext cx="4339181" cy="830997"/>
          </a:xfrm>
          <a:prstGeom prst="rect">
            <a:avLst/>
          </a:prstGeom>
          <a:noFill/>
        </p:spPr>
        <p:txBody>
          <a:bodyPr wrap="square" rtlCol="1">
            <a:spAutoFit/>
          </a:bodyPr>
          <a:lstStyle/>
          <a:p>
            <a:pPr algn="ctr"/>
            <a:r>
              <a:rPr lang="en-US" sz="2800" b="1" spc="-10" dirty="0">
                <a:solidFill>
                  <a:srgbClr val="273370"/>
                </a:solidFill>
                <a:latin typeface="Calibri"/>
                <a:cs typeface="Calibri"/>
              </a:rPr>
              <a:t>Problem</a:t>
            </a:r>
            <a:r>
              <a:rPr lang="en-US" sz="2800" b="1" spc="-35" dirty="0">
                <a:solidFill>
                  <a:srgbClr val="273370"/>
                </a:solidFill>
                <a:latin typeface="Calibri"/>
                <a:cs typeface="Calibri"/>
              </a:rPr>
              <a:t> </a:t>
            </a:r>
            <a:r>
              <a:rPr lang="en-US" sz="2800" b="1" spc="-10" dirty="0">
                <a:solidFill>
                  <a:srgbClr val="273370"/>
                </a:solidFill>
                <a:latin typeface="Calibri"/>
                <a:cs typeface="Calibri"/>
              </a:rPr>
              <a:t>Understanding</a:t>
            </a:r>
            <a:endParaRPr lang="en-US" sz="2800" dirty="0">
              <a:latin typeface="Calibri"/>
              <a:cs typeface="Calibri"/>
            </a:endParaRPr>
          </a:p>
          <a:p>
            <a:pPr algn="ctr"/>
            <a:endParaRPr lang="ar-SA" sz="2000" dirty="0"/>
          </a:p>
        </p:txBody>
      </p:sp>
      <p:sp>
        <p:nvSpPr>
          <p:cNvPr id="38" name="مربع نص 37">
            <a:extLst>
              <a:ext uri="{FF2B5EF4-FFF2-40B4-BE49-F238E27FC236}">
                <a16:creationId xmlns:a16="http://schemas.microsoft.com/office/drawing/2014/main" id="{68E537FF-EC35-4053-B8A7-257923DE881E}"/>
              </a:ext>
            </a:extLst>
          </p:cNvPr>
          <p:cNvSpPr txBox="1"/>
          <p:nvPr/>
        </p:nvSpPr>
        <p:spPr>
          <a:xfrm>
            <a:off x="2523300" y="3828816"/>
            <a:ext cx="3068980" cy="800219"/>
          </a:xfrm>
          <a:prstGeom prst="rect">
            <a:avLst/>
          </a:prstGeom>
          <a:noFill/>
        </p:spPr>
        <p:txBody>
          <a:bodyPr wrap="square" rtlCol="1">
            <a:spAutoFit/>
          </a:bodyPr>
          <a:lstStyle/>
          <a:p>
            <a:r>
              <a:rPr lang="en-US" sz="2800" b="1" spc="-10" dirty="0">
                <a:solidFill>
                  <a:srgbClr val="273370"/>
                </a:solidFill>
                <a:latin typeface="Calibri"/>
                <a:cs typeface="Calibri"/>
              </a:rPr>
              <a:t>Data</a:t>
            </a:r>
            <a:r>
              <a:rPr lang="en-US" sz="2800" b="1" spc="-25" dirty="0">
                <a:solidFill>
                  <a:srgbClr val="273370"/>
                </a:solidFill>
                <a:latin typeface="Calibri"/>
                <a:cs typeface="Calibri"/>
              </a:rPr>
              <a:t> </a:t>
            </a:r>
            <a:r>
              <a:rPr lang="en-US" sz="2800" b="1" spc="-15" dirty="0">
                <a:solidFill>
                  <a:srgbClr val="273370"/>
                </a:solidFill>
                <a:latin typeface="Calibri"/>
                <a:cs typeface="Calibri"/>
              </a:rPr>
              <a:t>Preparation</a:t>
            </a:r>
            <a:endParaRPr lang="en-US" sz="2800" dirty="0">
              <a:latin typeface="Calibri"/>
              <a:cs typeface="Calibri"/>
            </a:endParaRPr>
          </a:p>
          <a:p>
            <a:endParaRPr lang="ar-SA"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501640" y="0"/>
            <a:ext cx="6690359" cy="6858000"/>
            <a:chOff x="5501640" y="0"/>
            <a:chExt cx="6690359" cy="6858000"/>
          </a:xfrm>
        </p:grpSpPr>
        <p:pic>
          <p:nvPicPr>
            <p:cNvPr id="3" name="object 3"/>
            <p:cNvPicPr/>
            <p:nvPr/>
          </p:nvPicPr>
          <p:blipFill>
            <a:blip r:embed="rId2" cstate="print"/>
            <a:stretch>
              <a:fillRect/>
            </a:stretch>
          </p:blipFill>
          <p:spPr>
            <a:xfrm>
              <a:off x="5501640" y="0"/>
              <a:ext cx="6687311" cy="6857999"/>
            </a:xfrm>
            <a:prstGeom prst="rect">
              <a:avLst/>
            </a:prstGeom>
          </p:spPr>
        </p:pic>
        <p:sp>
          <p:nvSpPr>
            <p:cNvPr id="4" name="object 4"/>
            <p:cNvSpPr/>
            <p:nvPr/>
          </p:nvSpPr>
          <p:spPr>
            <a:xfrm>
              <a:off x="11704261" y="35041"/>
              <a:ext cx="488315" cy="581660"/>
            </a:xfrm>
            <a:custGeom>
              <a:avLst/>
              <a:gdLst/>
              <a:ahLst/>
              <a:cxnLst/>
              <a:rect l="l" t="t" r="r" b="b"/>
              <a:pathLst>
                <a:path w="488315" h="581660">
                  <a:moveTo>
                    <a:pt x="487738" y="0"/>
                  </a:moveTo>
                  <a:lnTo>
                    <a:pt x="0" y="289662"/>
                  </a:lnTo>
                  <a:lnTo>
                    <a:pt x="487738" y="581140"/>
                  </a:lnTo>
                  <a:lnTo>
                    <a:pt x="487738" y="0"/>
                  </a:lnTo>
                  <a:close/>
                </a:path>
              </a:pathLst>
            </a:custGeom>
            <a:solidFill>
              <a:srgbClr val="F8F8FC"/>
            </a:solidFill>
          </p:spPr>
          <p:txBody>
            <a:bodyPr wrap="square" lIns="0" tIns="0" rIns="0" bIns="0" rtlCol="0"/>
            <a:lstStyle/>
            <a:p>
              <a:endParaRPr/>
            </a:p>
          </p:txBody>
        </p:sp>
        <p:sp>
          <p:nvSpPr>
            <p:cNvPr id="5" name="object 5"/>
            <p:cNvSpPr/>
            <p:nvPr/>
          </p:nvSpPr>
          <p:spPr>
            <a:xfrm>
              <a:off x="11107365" y="325814"/>
              <a:ext cx="609600" cy="711200"/>
            </a:xfrm>
            <a:custGeom>
              <a:avLst/>
              <a:gdLst/>
              <a:ahLst/>
              <a:cxnLst/>
              <a:rect l="l" t="t" r="r" b="b"/>
              <a:pathLst>
                <a:path w="609600" h="711200">
                  <a:moveTo>
                    <a:pt x="609594" y="0"/>
                  </a:moveTo>
                  <a:lnTo>
                    <a:pt x="0" y="356712"/>
                  </a:lnTo>
                  <a:lnTo>
                    <a:pt x="609594" y="711189"/>
                  </a:lnTo>
                  <a:lnTo>
                    <a:pt x="609594" y="0"/>
                  </a:lnTo>
                  <a:close/>
                </a:path>
              </a:pathLst>
            </a:custGeom>
            <a:solidFill>
              <a:srgbClr val="DBDDEF"/>
            </a:solidFill>
          </p:spPr>
          <p:txBody>
            <a:bodyPr wrap="square" lIns="0" tIns="0" rIns="0" bIns="0" rtlCol="0"/>
            <a:lstStyle/>
            <a:p>
              <a:endParaRPr/>
            </a:p>
          </p:txBody>
        </p:sp>
        <p:sp>
          <p:nvSpPr>
            <p:cNvPr id="6" name="object 6"/>
            <p:cNvSpPr/>
            <p:nvPr/>
          </p:nvSpPr>
          <p:spPr>
            <a:xfrm>
              <a:off x="11107355" y="0"/>
              <a:ext cx="610235" cy="377190"/>
            </a:xfrm>
            <a:custGeom>
              <a:avLst/>
              <a:gdLst/>
              <a:ahLst/>
              <a:cxnLst/>
              <a:rect l="l" t="t" r="r" b="b"/>
              <a:pathLst>
                <a:path w="610234" h="377190">
                  <a:moveTo>
                    <a:pt x="609607" y="0"/>
                  </a:moveTo>
                  <a:lnTo>
                    <a:pt x="26547" y="0"/>
                  </a:lnTo>
                  <a:lnTo>
                    <a:pt x="0" y="15805"/>
                  </a:lnTo>
                  <a:lnTo>
                    <a:pt x="609607" y="376619"/>
                  </a:lnTo>
                  <a:lnTo>
                    <a:pt x="609607" y="0"/>
                  </a:lnTo>
                  <a:close/>
                </a:path>
              </a:pathLst>
            </a:custGeom>
            <a:solidFill>
              <a:srgbClr val="EAEBF5"/>
            </a:solidFill>
          </p:spPr>
          <p:txBody>
            <a:bodyPr wrap="square" lIns="0" tIns="0" rIns="0" bIns="0" rtlCol="0"/>
            <a:lstStyle/>
            <a:p>
              <a:endParaRPr/>
            </a:p>
          </p:txBody>
        </p:sp>
        <p:sp>
          <p:nvSpPr>
            <p:cNvPr id="7" name="object 7"/>
            <p:cNvSpPr/>
            <p:nvPr/>
          </p:nvSpPr>
          <p:spPr>
            <a:xfrm>
              <a:off x="11107365" y="986205"/>
              <a:ext cx="609600" cy="711200"/>
            </a:xfrm>
            <a:custGeom>
              <a:avLst/>
              <a:gdLst/>
              <a:ahLst/>
              <a:cxnLst/>
              <a:rect l="l" t="t" r="r" b="b"/>
              <a:pathLst>
                <a:path w="609600" h="711200">
                  <a:moveTo>
                    <a:pt x="609594" y="0"/>
                  </a:moveTo>
                  <a:lnTo>
                    <a:pt x="0" y="356712"/>
                  </a:lnTo>
                  <a:lnTo>
                    <a:pt x="609594" y="711189"/>
                  </a:lnTo>
                  <a:lnTo>
                    <a:pt x="609594" y="0"/>
                  </a:lnTo>
                  <a:close/>
                </a:path>
              </a:pathLst>
            </a:custGeom>
            <a:solidFill>
              <a:srgbClr val="F8F6FC"/>
            </a:solidFill>
          </p:spPr>
          <p:txBody>
            <a:bodyPr wrap="square" lIns="0" tIns="0" rIns="0" bIns="0" rtlCol="0"/>
            <a:lstStyle/>
            <a:p>
              <a:endParaRPr/>
            </a:p>
          </p:txBody>
        </p:sp>
        <p:sp>
          <p:nvSpPr>
            <p:cNvPr id="8" name="object 8"/>
            <p:cNvSpPr/>
            <p:nvPr/>
          </p:nvSpPr>
          <p:spPr>
            <a:xfrm>
              <a:off x="10497766" y="0"/>
              <a:ext cx="609600" cy="618490"/>
            </a:xfrm>
            <a:custGeom>
              <a:avLst/>
              <a:gdLst/>
              <a:ahLst/>
              <a:cxnLst/>
              <a:rect l="l" t="t" r="r" b="b"/>
              <a:pathLst>
                <a:path w="609600" h="618490">
                  <a:moveTo>
                    <a:pt x="609593" y="0"/>
                  </a:moveTo>
                  <a:lnTo>
                    <a:pt x="449188" y="0"/>
                  </a:lnTo>
                  <a:lnTo>
                    <a:pt x="0" y="261190"/>
                  </a:lnTo>
                  <a:lnTo>
                    <a:pt x="609593" y="617915"/>
                  </a:lnTo>
                  <a:lnTo>
                    <a:pt x="609593" y="0"/>
                  </a:lnTo>
                  <a:close/>
                </a:path>
              </a:pathLst>
            </a:custGeom>
            <a:solidFill>
              <a:srgbClr val="ECEAF6"/>
            </a:solidFill>
          </p:spPr>
          <p:txBody>
            <a:bodyPr wrap="square" lIns="0" tIns="0" rIns="0" bIns="0" rtlCol="0"/>
            <a:lstStyle/>
            <a:p>
              <a:endParaRPr/>
            </a:p>
          </p:txBody>
        </p:sp>
        <p:sp>
          <p:nvSpPr>
            <p:cNvPr id="9" name="object 9"/>
            <p:cNvSpPr/>
            <p:nvPr/>
          </p:nvSpPr>
          <p:spPr>
            <a:xfrm>
              <a:off x="10497772" y="567112"/>
              <a:ext cx="609600" cy="711200"/>
            </a:xfrm>
            <a:custGeom>
              <a:avLst/>
              <a:gdLst/>
              <a:ahLst/>
              <a:cxnLst/>
              <a:rect l="l" t="t" r="r" b="b"/>
              <a:pathLst>
                <a:path w="609600" h="711200">
                  <a:moveTo>
                    <a:pt x="609593" y="0"/>
                  </a:moveTo>
                  <a:lnTo>
                    <a:pt x="0" y="354477"/>
                  </a:lnTo>
                  <a:lnTo>
                    <a:pt x="609593" y="711188"/>
                  </a:lnTo>
                  <a:lnTo>
                    <a:pt x="609593" y="0"/>
                  </a:lnTo>
                  <a:close/>
                </a:path>
              </a:pathLst>
            </a:custGeom>
            <a:solidFill>
              <a:srgbClr val="FAFAFD"/>
            </a:solidFill>
          </p:spPr>
          <p:txBody>
            <a:bodyPr wrap="square" lIns="0" tIns="0" rIns="0" bIns="0" rtlCol="0"/>
            <a:lstStyle/>
            <a:p>
              <a:endParaRPr/>
            </a:p>
          </p:txBody>
        </p:sp>
        <p:sp>
          <p:nvSpPr>
            <p:cNvPr id="10" name="object 10"/>
            <p:cNvSpPr/>
            <p:nvPr/>
          </p:nvSpPr>
          <p:spPr>
            <a:xfrm>
              <a:off x="10497772" y="1227502"/>
              <a:ext cx="609600" cy="711200"/>
            </a:xfrm>
            <a:custGeom>
              <a:avLst/>
              <a:gdLst/>
              <a:ahLst/>
              <a:cxnLst/>
              <a:rect l="l" t="t" r="r" b="b"/>
              <a:pathLst>
                <a:path w="609600" h="711200">
                  <a:moveTo>
                    <a:pt x="609593" y="0"/>
                  </a:moveTo>
                  <a:lnTo>
                    <a:pt x="0" y="354464"/>
                  </a:lnTo>
                  <a:lnTo>
                    <a:pt x="609593" y="711189"/>
                  </a:lnTo>
                  <a:lnTo>
                    <a:pt x="609593" y="0"/>
                  </a:lnTo>
                  <a:close/>
                </a:path>
              </a:pathLst>
            </a:custGeom>
            <a:solidFill>
              <a:srgbClr val="F8F8FC"/>
            </a:solidFill>
          </p:spPr>
          <p:txBody>
            <a:bodyPr wrap="square" lIns="0" tIns="0" rIns="0" bIns="0" rtlCol="0"/>
            <a:lstStyle/>
            <a:p>
              <a:endParaRPr/>
            </a:p>
          </p:txBody>
        </p:sp>
        <p:sp>
          <p:nvSpPr>
            <p:cNvPr id="11" name="object 11"/>
            <p:cNvSpPr/>
            <p:nvPr/>
          </p:nvSpPr>
          <p:spPr>
            <a:xfrm>
              <a:off x="10049498" y="0"/>
              <a:ext cx="448309" cy="262890"/>
            </a:xfrm>
            <a:custGeom>
              <a:avLst/>
              <a:gdLst/>
              <a:ahLst/>
              <a:cxnLst/>
              <a:rect l="l" t="t" r="r" b="b"/>
              <a:pathLst>
                <a:path w="448309" h="262890">
                  <a:moveTo>
                    <a:pt x="448271" y="0"/>
                  </a:moveTo>
                  <a:lnTo>
                    <a:pt x="0" y="0"/>
                  </a:lnTo>
                  <a:lnTo>
                    <a:pt x="448271" y="262321"/>
                  </a:lnTo>
                  <a:lnTo>
                    <a:pt x="448271" y="0"/>
                  </a:lnTo>
                  <a:close/>
                </a:path>
              </a:pathLst>
            </a:custGeom>
            <a:solidFill>
              <a:srgbClr val="F2F1FA"/>
            </a:solidFill>
          </p:spPr>
          <p:txBody>
            <a:bodyPr wrap="square" lIns="0" tIns="0" rIns="0" bIns="0" rtlCol="0"/>
            <a:lstStyle/>
            <a:p>
              <a:endParaRPr/>
            </a:p>
          </p:txBody>
        </p:sp>
        <p:sp>
          <p:nvSpPr>
            <p:cNvPr id="12" name="object 12"/>
            <p:cNvSpPr/>
            <p:nvPr/>
          </p:nvSpPr>
          <p:spPr>
            <a:xfrm>
              <a:off x="9888177" y="211517"/>
              <a:ext cx="609600" cy="711200"/>
            </a:xfrm>
            <a:custGeom>
              <a:avLst/>
              <a:gdLst/>
              <a:ahLst/>
              <a:cxnLst/>
              <a:rect l="l" t="t" r="r" b="b"/>
              <a:pathLst>
                <a:path w="609600" h="711200">
                  <a:moveTo>
                    <a:pt x="609594" y="0"/>
                  </a:moveTo>
                  <a:lnTo>
                    <a:pt x="0" y="354477"/>
                  </a:lnTo>
                  <a:lnTo>
                    <a:pt x="609594" y="711189"/>
                  </a:lnTo>
                  <a:lnTo>
                    <a:pt x="609594" y="0"/>
                  </a:lnTo>
                  <a:close/>
                </a:path>
              </a:pathLst>
            </a:custGeom>
            <a:solidFill>
              <a:srgbClr val="ECEAF6"/>
            </a:solidFill>
          </p:spPr>
          <p:txBody>
            <a:bodyPr wrap="square" lIns="0" tIns="0" rIns="0" bIns="0" rtlCol="0"/>
            <a:lstStyle/>
            <a:p>
              <a:endParaRPr/>
            </a:p>
          </p:txBody>
        </p:sp>
        <p:sp>
          <p:nvSpPr>
            <p:cNvPr id="13" name="object 13"/>
            <p:cNvSpPr/>
            <p:nvPr/>
          </p:nvSpPr>
          <p:spPr>
            <a:xfrm>
              <a:off x="9888177" y="871907"/>
              <a:ext cx="609600" cy="711200"/>
            </a:xfrm>
            <a:custGeom>
              <a:avLst/>
              <a:gdLst/>
              <a:ahLst/>
              <a:cxnLst/>
              <a:rect l="l" t="t" r="r" b="b"/>
              <a:pathLst>
                <a:path w="609600" h="711200">
                  <a:moveTo>
                    <a:pt x="609594" y="0"/>
                  </a:moveTo>
                  <a:lnTo>
                    <a:pt x="0" y="354477"/>
                  </a:lnTo>
                  <a:lnTo>
                    <a:pt x="609594" y="711189"/>
                  </a:lnTo>
                  <a:lnTo>
                    <a:pt x="609594" y="0"/>
                  </a:lnTo>
                  <a:close/>
                </a:path>
              </a:pathLst>
            </a:custGeom>
            <a:solidFill>
              <a:srgbClr val="FAFAFD"/>
            </a:solidFill>
          </p:spPr>
          <p:txBody>
            <a:bodyPr wrap="square" lIns="0" tIns="0" rIns="0" bIns="0" rtlCol="0"/>
            <a:lstStyle/>
            <a:p>
              <a:endParaRPr/>
            </a:p>
          </p:txBody>
        </p:sp>
        <p:sp>
          <p:nvSpPr>
            <p:cNvPr id="14" name="object 14"/>
            <p:cNvSpPr/>
            <p:nvPr/>
          </p:nvSpPr>
          <p:spPr>
            <a:xfrm>
              <a:off x="9888177" y="1532298"/>
              <a:ext cx="609600" cy="711200"/>
            </a:xfrm>
            <a:custGeom>
              <a:avLst/>
              <a:gdLst/>
              <a:ahLst/>
              <a:cxnLst/>
              <a:rect l="l" t="t" r="r" b="b"/>
              <a:pathLst>
                <a:path w="609600" h="711200">
                  <a:moveTo>
                    <a:pt x="609594" y="0"/>
                  </a:moveTo>
                  <a:lnTo>
                    <a:pt x="0" y="354463"/>
                  </a:lnTo>
                  <a:lnTo>
                    <a:pt x="609594" y="711188"/>
                  </a:lnTo>
                  <a:lnTo>
                    <a:pt x="609594" y="0"/>
                  </a:lnTo>
                  <a:close/>
                </a:path>
              </a:pathLst>
            </a:custGeom>
            <a:solidFill>
              <a:srgbClr val="F8F8FC"/>
            </a:solidFill>
          </p:spPr>
          <p:txBody>
            <a:bodyPr wrap="square" lIns="0" tIns="0" rIns="0" bIns="0" rtlCol="0"/>
            <a:lstStyle/>
            <a:p>
              <a:endParaRPr/>
            </a:p>
          </p:txBody>
        </p:sp>
      </p:grpSp>
      <p:sp>
        <p:nvSpPr>
          <p:cNvPr id="15" name="object 15"/>
          <p:cNvSpPr txBox="1">
            <a:spLocks noGrp="1"/>
          </p:cNvSpPr>
          <p:nvPr>
            <p:ph type="title"/>
          </p:nvPr>
        </p:nvSpPr>
        <p:spPr>
          <a:xfrm>
            <a:off x="682623" y="1476756"/>
            <a:ext cx="5414010" cy="695960"/>
          </a:xfrm>
          <a:prstGeom prst="rect">
            <a:avLst/>
          </a:prstGeom>
        </p:spPr>
        <p:txBody>
          <a:bodyPr vert="horz" wrap="square" lIns="0" tIns="12700" rIns="0" bIns="0" rtlCol="0">
            <a:spAutoFit/>
          </a:bodyPr>
          <a:lstStyle/>
          <a:p>
            <a:pPr marL="12700">
              <a:lnSpc>
                <a:spcPct val="100000"/>
              </a:lnSpc>
              <a:spcBef>
                <a:spcPts val="100"/>
              </a:spcBef>
            </a:pPr>
            <a:r>
              <a:rPr lang="en-US" sz="4400" spc="-15" dirty="0"/>
              <a:t>Introduction :</a:t>
            </a:r>
            <a:endParaRPr sz="4400" dirty="0"/>
          </a:p>
        </p:txBody>
      </p:sp>
      <p:sp>
        <p:nvSpPr>
          <p:cNvPr id="17" name="object 17"/>
          <p:cNvSpPr txBox="1">
            <a:spLocks noGrp="1"/>
          </p:cNvSpPr>
          <p:nvPr>
            <p:ph type="sldNum" sz="quarter" idx="7"/>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dirty="0"/>
              <a:t>4</a:t>
            </a:fld>
            <a:endParaRPr dirty="0"/>
          </a:p>
        </p:txBody>
      </p:sp>
      <p:sp>
        <p:nvSpPr>
          <p:cNvPr id="16" name="object 16"/>
          <p:cNvSpPr txBox="1"/>
          <p:nvPr/>
        </p:nvSpPr>
        <p:spPr>
          <a:xfrm>
            <a:off x="682621" y="2345435"/>
            <a:ext cx="5213985" cy="3790589"/>
          </a:xfrm>
          <a:prstGeom prst="rect">
            <a:avLst/>
          </a:prstGeom>
        </p:spPr>
        <p:txBody>
          <a:bodyPr vert="horz" wrap="square" lIns="0" tIns="153035" rIns="0" bIns="0" rtlCol="0">
            <a:spAutoFit/>
          </a:bodyPr>
          <a:lstStyle/>
          <a:p>
            <a:pPr marL="12700" marR="5080" algn="ctr">
              <a:lnSpc>
                <a:spcPct val="110000"/>
              </a:lnSpc>
              <a:spcBef>
                <a:spcPts val="860"/>
              </a:spcBef>
            </a:pPr>
            <a:r>
              <a:rPr lang="en-US" sz="2400" dirty="0">
                <a:solidFill>
                  <a:schemeClr val="accent1">
                    <a:lumMod val="75000"/>
                  </a:schemeClr>
                </a:solidFill>
              </a:rPr>
              <a:t>Car price prediction is somehow interesting and popular problem. As per information that was gotten from the Agency for Statistics of BiH, 921.456 vehicles were registered in 2014 from which 84% of them are cars for personal usage. This number is increased by 2.7% since 2013 and it is likely that this trend will continue, and the number of cars will.</a:t>
            </a:r>
            <a:endParaRPr sz="2400" dirty="0">
              <a:solidFill>
                <a:schemeClr val="accent1">
                  <a:lumMod val="75000"/>
                </a:schemeClr>
              </a:solidFill>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08051" y="550752"/>
            <a:ext cx="441325" cy="577215"/>
            <a:chOff x="408051" y="550752"/>
            <a:chExt cx="441325" cy="577215"/>
          </a:xfrm>
        </p:grpSpPr>
        <p:pic>
          <p:nvPicPr>
            <p:cNvPr id="3" name="object 3"/>
            <p:cNvPicPr/>
            <p:nvPr/>
          </p:nvPicPr>
          <p:blipFill>
            <a:blip r:embed="rId2" cstate="print"/>
            <a:stretch>
              <a:fillRect/>
            </a:stretch>
          </p:blipFill>
          <p:spPr>
            <a:xfrm>
              <a:off x="496853" y="550752"/>
              <a:ext cx="263590" cy="576903"/>
            </a:xfrm>
            <a:prstGeom prst="rect">
              <a:avLst/>
            </a:prstGeom>
          </p:spPr>
        </p:pic>
        <p:sp>
          <p:nvSpPr>
            <p:cNvPr id="4" name="object 4"/>
            <p:cNvSpPr/>
            <p:nvPr/>
          </p:nvSpPr>
          <p:spPr>
            <a:xfrm>
              <a:off x="408051" y="685520"/>
              <a:ext cx="441325" cy="310515"/>
            </a:xfrm>
            <a:custGeom>
              <a:avLst/>
              <a:gdLst/>
              <a:ahLst/>
              <a:cxnLst/>
              <a:rect l="l" t="t" r="r" b="b"/>
              <a:pathLst>
                <a:path w="441325" h="310515">
                  <a:moveTo>
                    <a:pt x="397382" y="0"/>
                  </a:moveTo>
                  <a:lnTo>
                    <a:pt x="0" y="236548"/>
                  </a:lnTo>
                  <a:lnTo>
                    <a:pt x="43813" y="310151"/>
                  </a:lnTo>
                  <a:lnTo>
                    <a:pt x="441195" y="73601"/>
                  </a:lnTo>
                  <a:lnTo>
                    <a:pt x="397382" y="0"/>
                  </a:lnTo>
                  <a:close/>
                </a:path>
              </a:pathLst>
            </a:custGeom>
            <a:solidFill>
              <a:srgbClr val="FFFFFF"/>
            </a:solidFill>
          </p:spPr>
          <p:txBody>
            <a:bodyPr wrap="square" lIns="0" tIns="0" rIns="0" bIns="0" rtlCol="0"/>
            <a:lstStyle/>
            <a:p>
              <a:endParaRPr/>
            </a:p>
          </p:txBody>
        </p:sp>
      </p:grpSp>
      <p:grpSp>
        <p:nvGrpSpPr>
          <p:cNvPr id="5" name="object 5"/>
          <p:cNvGrpSpPr/>
          <p:nvPr/>
        </p:nvGrpSpPr>
        <p:grpSpPr>
          <a:xfrm>
            <a:off x="2506367" y="1006745"/>
            <a:ext cx="7268199" cy="1944207"/>
            <a:chOff x="3465576" y="1773935"/>
            <a:chExt cx="5260848" cy="1341120"/>
          </a:xfrm>
        </p:grpSpPr>
        <p:pic>
          <p:nvPicPr>
            <p:cNvPr id="6" name="object 6"/>
            <p:cNvPicPr/>
            <p:nvPr/>
          </p:nvPicPr>
          <p:blipFill>
            <a:blip r:embed="rId3" cstate="print"/>
            <a:stretch>
              <a:fillRect/>
            </a:stretch>
          </p:blipFill>
          <p:spPr>
            <a:xfrm>
              <a:off x="3465576" y="1773935"/>
              <a:ext cx="5260848" cy="1341120"/>
            </a:xfrm>
            <a:prstGeom prst="rect">
              <a:avLst/>
            </a:prstGeom>
          </p:spPr>
        </p:pic>
        <p:pic>
          <p:nvPicPr>
            <p:cNvPr id="7" name="object 7"/>
            <p:cNvPicPr/>
            <p:nvPr/>
          </p:nvPicPr>
          <p:blipFill>
            <a:blip r:embed="rId4" cstate="print"/>
            <a:stretch>
              <a:fillRect/>
            </a:stretch>
          </p:blipFill>
          <p:spPr>
            <a:xfrm>
              <a:off x="5312664" y="2109215"/>
              <a:ext cx="1566671" cy="746760"/>
            </a:xfrm>
            <a:prstGeom prst="rect">
              <a:avLst/>
            </a:prstGeom>
          </p:spPr>
        </p:pic>
        <p:sp>
          <p:nvSpPr>
            <p:cNvPr id="8" name="object 8"/>
            <p:cNvSpPr/>
            <p:nvPr/>
          </p:nvSpPr>
          <p:spPr>
            <a:xfrm>
              <a:off x="3683731" y="1967266"/>
              <a:ext cx="4824730" cy="906780"/>
            </a:xfrm>
            <a:custGeom>
              <a:avLst/>
              <a:gdLst/>
              <a:ahLst/>
              <a:cxnLst/>
              <a:rect l="l" t="t" r="r" b="b"/>
              <a:pathLst>
                <a:path w="4824730" h="906780">
                  <a:moveTo>
                    <a:pt x="0" y="453088"/>
                  </a:moveTo>
                  <a:lnTo>
                    <a:pt x="2658" y="403719"/>
                  </a:lnTo>
                  <a:lnTo>
                    <a:pt x="10450" y="355890"/>
                  </a:lnTo>
                  <a:lnTo>
                    <a:pt x="23098" y="309877"/>
                  </a:lnTo>
                  <a:lnTo>
                    <a:pt x="40327" y="265957"/>
                  </a:lnTo>
                  <a:lnTo>
                    <a:pt x="61859" y="224406"/>
                  </a:lnTo>
                  <a:lnTo>
                    <a:pt x="87419" y="185500"/>
                  </a:lnTo>
                  <a:lnTo>
                    <a:pt x="116730" y="149516"/>
                  </a:lnTo>
                  <a:lnTo>
                    <a:pt x="149515" y="116730"/>
                  </a:lnTo>
                  <a:lnTo>
                    <a:pt x="185499" y="87419"/>
                  </a:lnTo>
                  <a:lnTo>
                    <a:pt x="224405" y="61859"/>
                  </a:lnTo>
                  <a:lnTo>
                    <a:pt x="265956" y="40327"/>
                  </a:lnTo>
                  <a:lnTo>
                    <a:pt x="309876" y="23098"/>
                  </a:lnTo>
                  <a:lnTo>
                    <a:pt x="355888" y="10450"/>
                  </a:lnTo>
                  <a:lnTo>
                    <a:pt x="403717" y="2658"/>
                  </a:lnTo>
                  <a:lnTo>
                    <a:pt x="453086" y="0"/>
                  </a:lnTo>
                  <a:lnTo>
                    <a:pt x="4371455" y="0"/>
                  </a:lnTo>
                  <a:lnTo>
                    <a:pt x="4420823" y="2658"/>
                  </a:lnTo>
                  <a:lnTo>
                    <a:pt x="4468652" y="10450"/>
                  </a:lnTo>
                  <a:lnTo>
                    <a:pt x="4514665" y="23098"/>
                  </a:lnTo>
                  <a:lnTo>
                    <a:pt x="4558585" y="40327"/>
                  </a:lnTo>
                  <a:lnTo>
                    <a:pt x="4600136" y="61859"/>
                  </a:lnTo>
                  <a:lnTo>
                    <a:pt x="4639041" y="87419"/>
                  </a:lnTo>
                  <a:lnTo>
                    <a:pt x="4675025" y="116730"/>
                  </a:lnTo>
                  <a:lnTo>
                    <a:pt x="4707811" y="149516"/>
                  </a:lnTo>
                  <a:lnTo>
                    <a:pt x="4737121" y="185500"/>
                  </a:lnTo>
                  <a:lnTo>
                    <a:pt x="4762681" y="224406"/>
                  </a:lnTo>
                  <a:lnTo>
                    <a:pt x="4784213" y="265957"/>
                  </a:lnTo>
                  <a:lnTo>
                    <a:pt x="4801442" y="309877"/>
                  </a:lnTo>
                  <a:lnTo>
                    <a:pt x="4814090" y="355890"/>
                  </a:lnTo>
                  <a:lnTo>
                    <a:pt x="4821882" y="403719"/>
                  </a:lnTo>
                  <a:lnTo>
                    <a:pt x="4824541" y="453088"/>
                  </a:lnTo>
                  <a:lnTo>
                    <a:pt x="4821877" y="502457"/>
                  </a:lnTo>
                  <a:lnTo>
                    <a:pt x="4814085" y="550286"/>
                  </a:lnTo>
                  <a:lnTo>
                    <a:pt x="4801437" y="596299"/>
                  </a:lnTo>
                  <a:lnTo>
                    <a:pt x="4784208" y="640219"/>
                  </a:lnTo>
                  <a:lnTo>
                    <a:pt x="4762676" y="681771"/>
                  </a:lnTo>
                  <a:lnTo>
                    <a:pt x="4737116" y="720676"/>
                  </a:lnTo>
                  <a:lnTo>
                    <a:pt x="4707805" y="756660"/>
                  </a:lnTo>
                  <a:lnTo>
                    <a:pt x="4675020" y="789446"/>
                  </a:lnTo>
                  <a:lnTo>
                    <a:pt x="4639036" y="818757"/>
                  </a:lnTo>
                  <a:lnTo>
                    <a:pt x="4600131" y="844317"/>
                  </a:lnTo>
                  <a:lnTo>
                    <a:pt x="4558580" y="865849"/>
                  </a:lnTo>
                  <a:lnTo>
                    <a:pt x="4514660" y="883078"/>
                  </a:lnTo>
                  <a:lnTo>
                    <a:pt x="4468647" y="895726"/>
                  </a:lnTo>
                  <a:lnTo>
                    <a:pt x="4420818" y="903518"/>
                  </a:lnTo>
                  <a:lnTo>
                    <a:pt x="4371450" y="906177"/>
                  </a:lnTo>
                  <a:lnTo>
                    <a:pt x="453086" y="906172"/>
                  </a:lnTo>
                  <a:lnTo>
                    <a:pt x="403717" y="903513"/>
                  </a:lnTo>
                  <a:lnTo>
                    <a:pt x="355888" y="895721"/>
                  </a:lnTo>
                  <a:lnTo>
                    <a:pt x="309876" y="883073"/>
                  </a:lnTo>
                  <a:lnTo>
                    <a:pt x="265956" y="865844"/>
                  </a:lnTo>
                  <a:lnTo>
                    <a:pt x="224405" y="844312"/>
                  </a:lnTo>
                  <a:lnTo>
                    <a:pt x="185499" y="818752"/>
                  </a:lnTo>
                  <a:lnTo>
                    <a:pt x="149515" y="789441"/>
                  </a:lnTo>
                  <a:lnTo>
                    <a:pt x="116730" y="756655"/>
                  </a:lnTo>
                  <a:lnTo>
                    <a:pt x="87419" y="720671"/>
                  </a:lnTo>
                  <a:lnTo>
                    <a:pt x="61859" y="681765"/>
                  </a:lnTo>
                  <a:lnTo>
                    <a:pt x="40327" y="640214"/>
                  </a:lnTo>
                  <a:lnTo>
                    <a:pt x="23098" y="596294"/>
                  </a:lnTo>
                  <a:lnTo>
                    <a:pt x="10450" y="550281"/>
                  </a:lnTo>
                  <a:lnTo>
                    <a:pt x="2658" y="502452"/>
                  </a:lnTo>
                  <a:lnTo>
                    <a:pt x="0" y="453083"/>
                  </a:lnTo>
                  <a:close/>
                </a:path>
              </a:pathLst>
            </a:custGeom>
            <a:ln w="177800">
              <a:solidFill>
                <a:srgbClr val="F2F2F2"/>
              </a:solidFill>
            </a:ln>
          </p:spPr>
          <p:txBody>
            <a:bodyPr wrap="square" lIns="0" tIns="0" rIns="0" bIns="0" rtlCol="0"/>
            <a:lstStyle/>
            <a:p>
              <a:endParaRPr/>
            </a:p>
          </p:txBody>
        </p:sp>
      </p:grpSp>
      <p:sp>
        <p:nvSpPr>
          <p:cNvPr id="9" name="object 9"/>
          <p:cNvSpPr txBox="1"/>
          <p:nvPr/>
        </p:nvSpPr>
        <p:spPr>
          <a:xfrm>
            <a:off x="3889474" y="1671084"/>
            <a:ext cx="4579390" cy="628377"/>
          </a:xfrm>
          <a:prstGeom prst="rect">
            <a:avLst/>
          </a:prstGeom>
        </p:spPr>
        <p:txBody>
          <a:bodyPr vert="horz" wrap="square" lIns="0" tIns="12700" rIns="0" bIns="0" rtlCol="0">
            <a:spAutoFit/>
          </a:bodyPr>
          <a:lstStyle/>
          <a:p>
            <a:pPr marL="12700" algn="ctr">
              <a:lnSpc>
                <a:spcPct val="100000"/>
              </a:lnSpc>
              <a:spcBef>
                <a:spcPts val="100"/>
              </a:spcBef>
            </a:pPr>
            <a:r>
              <a:rPr lang="en-US" sz="4000" b="1" spc="-10" dirty="0">
                <a:solidFill>
                  <a:srgbClr val="273370"/>
                </a:solidFill>
                <a:latin typeface="Calibri"/>
                <a:cs typeface="Calibri"/>
              </a:rPr>
              <a:t>Tools</a:t>
            </a:r>
            <a:endParaRPr sz="1800" dirty="0">
              <a:latin typeface="Calibri"/>
              <a:cs typeface="Calibri"/>
            </a:endParaRPr>
          </a:p>
        </p:txBody>
      </p:sp>
      <p:grpSp>
        <p:nvGrpSpPr>
          <p:cNvPr id="10" name="object 10"/>
          <p:cNvGrpSpPr/>
          <p:nvPr/>
        </p:nvGrpSpPr>
        <p:grpSpPr>
          <a:xfrm>
            <a:off x="1654188" y="848081"/>
            <a:ext cx="9049954" cy="3930042"/>
            <a:chOff x="2834120" y="1689426"/>
            <a:chExt cx="6523949" cy="2525574"/>
          </a:xfrm>
        </p:grpSpPr>
        <p:sp>
          <p:nvSpPr>
            <p:cNvPr id="11" name="object 11"/>
            <p:cNvSpPr/>
            <p:nvPr/>
          </p:nvSpPr>
          <p:spPr>
            <a:xfrm>
              <a:off x="3384331" y="1689426"/>
              <a:ext cx="5423535" cy="1462405"/>
            </a:xfrm>
            <a:custGeom>
              <a:avLst/>
              <a:gdLst/>
              <a:ahLst/>
              <a:cxnLst/>
              <a:rect l="l" t="t" r="r" b="b"/>
              <a:pathLst>
                <a:path w="5423534" h="1462405">
                  <a:moveTo>
                    <a:pt x="0" y="730930"/>
                  </a:moveTo>
                  <a:lnTo>
                    <a:pt x="1554" y="682871"/>
                  </a:lnTo>
                  <a:lnTo>
                    <a:pt x="6154" y="635642"/>
                  </a:lnTo>
                  <a:lnTo>
                    <a:pt x="13703" y="589340"/>
                  </a:lnTo>
                  <a:lnTo>
                    <a:pt x="24105" y="544060"/>
                  </a:lnTo>
                  <a:lnTo>
                    <a:pt x="37263" y="499899"/>
                  </a:lnTo>
                  <a:lnTo>
                    <a:pt x="53081" y="456954"/>
                  </a:lnTo>
                  <a:lnTo>
                    <a:pt x="71462" y="415320"/>
                  </a:lnTo>
                  <a:lnTo>
                    <a:pt x="92311" y="375094"/>
                  </a:lnTo>
                  <a:lnTo>
                    <a:pt x="115531" y="336373"/>
                  </a:lnTo>
                  <a:lnTo>
                    <a:pt x="141026" y="299252"/>
                  </a:lnTo>
                  <a:lnTo>
                    <a:pt x="168700" y="263828"/>
                  </a:lnTo>
                  <a:lnTo>
                    <a:pt x="198455" y="230197"/>
                  </a:lnTo>
                  <a:lnTo>
                    <a:pt x="230196" y="198456"/>
                  </a:lnTo>
                  <a:lnTo>
                    <a:pt x="263827" y="168700"/>
                  </a:lnTo>
                  <a:lnTo>
                    <a:pt x="299251" y="141027"/>
                  </a:lnTo>
                  <a:lnTo>
                    <a:pt x="336372" y="115532"/>
                  </a:lnTo>
                  <a:lnTo>
                    <a:pt x="375094" y="92312"/>
                  </a:lnTo>
                  <a:lnTo>
                    <a:pt x="415319" y="71462"/>
                  </a:lnTo>
                  <a:lnTo>
                    <a:pt x="456953" y="53081"/>
                  </a:lnTo>
                  <a:lnTo>
                    <a:pt x="499898" y="37263"/>
                  </a:lnTo>
                  <a:lnTo>
                    <a:pt x="544059" y="24105"/>
                  </a:lnTo>
                  <a:lnTo>
                    <a:pt x="589339" y="13703"/>
                  </a:lnTo>
                  <a:lnTo>
                    <a:pt x="635641" y="6154"/>
                  </a:lnTo>
                  <a:lnTo>
                    <a:pt x="682870" y="1554"/>
                  </a:lnTo>
                  <a:lnTo>
                    <a:pt x="730928" y="0"/>
                  </a:lnTo>
                  <a:lnTo>
                    <a:pt x="4692415" y="0"/>
                  </a:lnTo>
                  <a:lnTo>
                    <a:pt x="4740473" y="1554"/>
                  </a:lnTo>
                  <a:lnTo>
                    <a:pt x="4787702" y="6154"/>
                  </a:lnTo>
                  <a:lnTo>
                    <a:pt x="4834004" y="13703"/>
                  </a:lnTo>
                  <a:lnTo>
                    <a:pt x="4879284" y="24105"/>
                  </a:lnTo>
                  <a:lnTo>
                    <a:pt x="4923445" y="37263"/>
                  </a:lnTo>
                  <a:lnTo>
                    <a:pt x="4966390" y="53081"/>
                  </a:lnTo>
                  <a:lnTo>
                    <a:pt x="5008024" y="71462"/>
                  </a:lnTo>
                  <a:lnTo>
                    <a:pt x="5048249" y="92312"/>
                  </a:lnTo>
                  <a:lnTo>
                    <a:pt x="5086971" y="115532"/>
                  </a:lnTo>
                  <a:lnTo>
                    <a:pt x="5124092" y="141027"/>
                  </a:lnTo>
                  <a:lnTo>
                    <a:pt x="5159516" y="168700"/>
                  </a:lnTo>
                  <a:lnTo>
                    <a:pt x="5193147" y="198456"/>
                  </a:lnTo>
                  <a:lnTo>
                    <a:pt x="5224888" y="230197"/>
                  </a:lnTo>
                  <a:lnTo>
                    <a:pt x="5254643" y="263828"/>
                  </a:lnTo>
                  <a:lnTo>
                    <a:pt x="5282317" y="299252"/>
                  </a:lnTo>
                  <a:lnTo>
                    <a:pt x="5307812" y="336373"/>
                  </a:lnTo>
                  <a:lnTo>
                    <a:pt x="5331032" y="375094"/>
                  </a:lnTo>
                  <a:lnTo>
                    <a:pt x="5351881" y="415320"/>
                  </a:lnTo>
                  <a:lnTo>
                    <a:pt x="5370262" y="456954"/>
                  </a:lnTo>
                  <a:lnTo>
                    <a:pt x="5386080" y="499899"/>
                  </a:lnTo>
                  <a:lnTo>
                    <a:pt x="5399238" y="544060"/>
                  </a:lnTo>
                  <a:lnTo>
                    <a:pt x="5409640" y="589340"/>
                  </a:lnTo>
                  <a:lnTo>
                    <a:pt x="5417189" y="635642"/>
                  </a:lnTo>
                  <a:lnTo>
                    <a:pt x="5421789" y="682871"/>
                  </a:lnTo>
                  <a:lnTo>
                    <a:pt x="5423344" y="730930"/>
                  </a:lnTo>
                  <a:lnTo>
                    <a:pt x="5421783" y="778989"/>
                  </a:lnTo>
                  <a:lnTo>
                    <a:pt x="5417183" y="826218"/>
                  </a:lnTo>
                  <a:lnTo>
                    <a:pt x="5409634" y="872520"/>
                  </a:lnTo>
                  <a:lnTo>
                    <a:pt x="5399232" y="917800"/>
                  </a:lnTo>
                  <a:lnTo>
                    <a:pt x="5386074" y="961960"/>
                  </a:lnTo>
                  <a:lnTo>
                    <a:pt x="5370256" y="1004906"/>
                  </a:lnTo>
                  <a:lnTo>
                    <a:pt x="5351875" y="1046540"/>
                  </a:lnTo>
                  <a:lnTo>
                    <a:pt x="5331026" y="1086765"/>
                  </a:lnTo>
                  <a:lnTo>
                    <a:pt x="5307806" y="1125487"/>
                  </a:lnTo>
                  <a:lnTo>
                    <a:pt x="5282311" y="1162608"/>
                  </a:lnTo>
                  <a:lnTo>
                    <a:pt x="5254637" y="1198032"/>
                  </a:lnTo>
                  <a:lnTo>
                    <a:pt x="5224882" y="1231663"/>
                  </a:lnTo>
                  <a:lnTo>
                    <a:pt x="5193141" y="1263404"/>
                  </a:lnTo>
                  <a:lnTo>
                    <a:pt x="5159510" y="1293160"/>
                  </a:lnTo>
                  <a:lnTo>
                    <a:pt x="5124086" y="1320833"/>
                  </a:lnTo>
                  <a:lnTo>
                    <a:pt x="5086965" y="1346328"/>
                  </a:lnTo>
                  <a:lnTo>
                    <a:pt x="5048243" y="1369548"/>
                  </a:lnTo>
                  <a:lnTo>
                    <a:pt x="5008018" y="1390397"/>
                  </a:lnTo>
                  <a:lnTo>
                    <a:pt x="4966384" y="1408779"/>
                  </a:lnTo>
                  <a:lnTo>
                    <a:pt x="4923439" y="1424597"/>
                  </a:lnTo>
                  <a:lnTo>
                    <a:pt x="4879278" y="1437755"/>
                  </a:lnTo>
                  <a:lnTo>
                    <a:pt x="4833998" y="1448157"/>
                  </a:lnTo>
                  <a:lnTo>
                    <a:pt x="4787696" y="1455706"/>
                  </a:lnTo>
                  <a:lnTo>
                    <a:pt x="4740467" y="1460306"/>
                  </a:lnTo>
                  <a:lnTo>
                    <a:pt x="4692409" y="1461861"/>
                  </a:lnTo>
                  <a:lnTo>
                    <a:pt x="730928" y="1461855"/>
                  </a:lnTo>
                  <a:lnTo>
                    <a:pt x="682870" y="1460300"/>
                  </a:lnTo>
                  <a:lnTo>
                    <a:pt x="635641" y="1455700"/>
                  </a:lnTo>
                  <a:lnTo>
                    <a:pt x="589339" y="1448151"/>
                  </a:lnTo>
                  <a:lnTo>
                    <a:pt x="544059" y="1437749"/>
                  </a:lnTo>
                  <a:lnTo>
                    <a:pt x="499898" y="1424591"/>
                  </a:lnTo>
                  <a:lnTo>
                    <a:pt x="456953" y="1408773"/>
                  </a:lnTo>
                  <a:lnTo>
                    <a:pt x="415319" y="1390391"/>
                  </a:lnTo>
                  <a:lnTo>
                    <a:pt x="375094" y="1369542"/>
                  </a:lnTo>
                  <a:lnTo>
                    <a:pt x="336372" y="1346322"/>
                  </a:lnTo>
                  <a:lnTo>
                    <a:pt x="299251" y="1320827"/>
                  </a:lnTo>
                  <a:lnTo>
                    <a:pt x="263827" y="1293154"/>
                  </a:lnTo>
                  <a:lnTo>
                    <a:pt x="230196" y="1263398"/>
                  </a:lnTo>
                  <a:lnTo>
                    <a:pt x="198455" y="1231657"/>
                  </a:lnTo>
                  <a:lnTo>
                    <a:pt x="168700" y="1198026"/>
                  </a:lnTo>
                  <a:lnTo>
                    <a:pt x="141026" y="1162602"/>
                  </a:lnTo>
                  <a:lnTo>
                    <a:pt x="115531" y="1125481"/>
                  </a:lnTo>
                  <a:lnTo>
                    <a:pt x="92311" y="1086759"/>
                  </a:lnTo>
                  <a:lnTo>
                    <a:pt x="71462" y="1046534"/>
                  </a:lnTo>
                  <a:lnTo>
                    <a:pt x="53081" y="1004900"/>
                  </a:lnTo>
                  <a:lnTo>
                    <a:pt x="37263" y="961955"/>
                  </a:lnTo>
                  <a:lnTo>
                    <a:pt x="24105" y="917794"/>
                  </a:lnTo>
                  <a:lnTo>
                    <a:pt x="13703" y="872514"/>
                  </a:lnTo>
                  <a:lnTo>
                    <a:pt x="6154" y="826212"/>
                  </a:lnTo>
                  <a:lnTo>
                    <a:pt x="1554" y="778983"/>
                  </a:lnTo>
                  <a:lnTo>
                    <a:pt x="0" y="730924"/>
                  </a:lnTo>
                  <a:close/>
                </a:path>
              </a:pathLst>
            </a:custGeom>
            <a:ln w="12700">
              <a:solidFill>
                <a:srgbClr val="8C8C8C"/>
              </a:solidFill>
            </a:ln>
          </p:spPr>
          <p:txBody>
            <a:bodyPr wrap="square" lIns="0" tIns="0" rIns="0" bIns="0" rtlCol="0"/>
            <a:lstStyle/>
            <a:p>
              <a:endParaRPr/>
            </a:p>
          </p:txBody>
        </p:sp>
        <p:sp>
          <p:nvSpPr>
            <p:cNvPr id="14" name="object 14"/>
            <p:cNvSpPr/>
            <p:nvPr/>
          </p:nvSpPr>
          <p:spPr>
            <a:xfrm>
              <a:off x="2834120" y="3251333"/>
              <a:ext cx="2627630" cy="963294"/>
            </a:xfrm>
            <a:custGeom>
              <a:avLst/>
              <a:gdLst/>
              <a:ahLst/>
              <a:cxnLst/>
              <a:rect l="l" t="t" r="r" b="b"/>
              <a:pathLst>
                <a:path w="2627629" h="963295">
                  <a:moveTo>
                    <a:pt x="0" y="963264"/>
                  </a:moveTo>
                  <a:lnTo>
                    <a:pt x="0" y="481632"/>
                  </a:lnTo>
                  <a:lnTo>
                    <a:pt x="2627444" y="481632"/>
                  </a:lnTo>
                  <a:lnTo>
                    <a:pt x="2627444" y="0"/>
                  </a:lnTo>
                </a:path>
              </a:pathLst>
            </a:custGeom>
            <a:ln w="12700">
              <a:solidFill>
                <a:srgbClr val="8C8C8C"/>
              </a:solidFill>
            </a:ln>
          </p:spPr>
          <p:txBody>
            <a:bodyPr wrap="square" lIns="0" tIns="0" rIns="0" bIns="0" rtlCol="0"/>
            <a:lstStyle/>
            <a:p>
              <a:endParaRPr/>
            </a:p>
          </p:txBody>
        </p:sp>
        <p:sp>
          <p:nvSpPr>
            <p:cNvPr id="15" name="object 15"/>
            <p:cNvSpPr/>
            <p:nvPr/>
          </p:nvSpPr>
          <p:spPr>
            <a:xfrm>
              <a:off x="5008705" y="3251335"/>
              <a:ext cx="876300" cy="963294"/>
            </a:xfrm>
            <a:custGeom>
              <a:avLst/>
              <a:gdLst/>
              <a:ahLst/>
              <a:cxnLst/>
              <a:rect l="l" t="t" r="r" b="b"/>
              <a:pathLst>
                <a:path w="876300" h="963295">
                  <a:moveTo>
                    <a:pt x="0" y="963264"/>
                  </a:moveTo>
                  <a:lnTo>
                    <a:pt x="0" y="623520"/>
                  </a:lnTo>
                  <a:lnTo>
                    <a:pt x="875815" y="623520"/>
                  </a:lnTo>
                  <a:lnTo>
                    <a:pt x="875815" y="0"/>
                  </a:lnTo>
                </a:path>
              </a:pathLst>
            </a:custGeom>
            <a:ln w="12700">
              <a:solidFill>
                <a:srgbClr val="8C8C8C"/>
              </a:solidFill>
            </a:ln>
          </p:spPr>
          <p:txBody>
            <a:bodyPr wrap="square" lIns="0" tIns="0" rIns="0" bIns="0" rtlCol="0"/>
            <a:lstStyle/>
            <a:p>
              <a:endParaRPr/>
            </a:p>
          </p:txBody>
        </p:sp>
        <p:pic>
          <p:nvPicPr>
            <p:cNvPr id="16" name="object 16"/>
            <p:cNvPicPr/>
            <p:nvPr/>
          </p:nvPicPr>
          <p:blipFill>
            <a:blip r:embed="rId5" cstate="print"/>
            <a:stretch>
              <a:fillRect/>
            </a:stretch>
          </p:blipFill>
          <p:spPr>
            <a:xfrm>
              <a:off x="5356484" y="3041173"/>
              <a:ext cx="210160" cy="210160"/>
            </a:xfrm>
            <a:prstGeom prst="rect">
              <a:avLst/>
            </a:prstGeom>
          </p:spPr>
        </p:pic>
        <p:pic>
          <p:nvPicPr>
            <p:cNvPr id="17" name="object 17"/>
            <p:cNvPicPr/>
            <p:nvPr/>
          </p:nvPicPr>
          <p:blipFill>
            <a:blip r:embed="rId6" cstate="print"/>
            <a:stretch>
              <a:fillRect/>
            </a:stretch>
          </p:blipFill>
          <p:spPr>
            <a:xfrm>
              <a:off x="5779441" y="3041173"/>
              <a:ext cx="210162" cy="210160"/>
            </a:xfrm>
            <a:prstGeom prst="rect">
              <a:avLst/>
            </a:prstGeom>
          </p:spPr>
        </p:pic>
        <p:sp>
          <p:nvSpPr>
            <p:cNvPr id="20" name="object 20"/>
            <p:cNvSpPr/>
            <p:nvPr/>
          </p:nvSpPr>
          <p:spPr>
            <a:xfrm>
              <a:off x="6307480" y="3251333"/>
              <a:ext cx="876300" cy="963294"/>
            </a:xfrm>
            <a:custGeom>
              <a:avLst/>
              <a:gdLst/>
              <a:ahLst/>
              <a:cxnLst/>
              <a:rect l="l" t="t" r="r" b="b"/>
              <a:pathLst>
                <a:path w="876300" h="963295">
                  <a:moveTo>
                    <a:pt x="875814" y="963264"/>
                  </a:moveTo>
                  <a:lnTo>
                    <a:pt x="875814" y="615640"/>
                  </a:lnTo>
                  <a:lnTo>
                    <a:pt x="0" y="615640"/>
                  </a:lnTo>
                  <a:lnTo>
                    <a:pt x="0" y="0"/>
                  </a:lnTo>
                </a:path>
              </a:pathLst>
            </a:custGeom>
            <a:ln w="12700">
              <a:solidFill>
                <a:srgbClr val="8C8C8C"/>
              </a:solidFill>
            </a:ln>
          </p:spPr>
          <p:txBody>
            <a:bodyPr wrap="square" lIns="0" tIns="0" rIns="0" bIns="0" rtlCol="0"/>
            <a:lstStyle/>
            <a:p>
              <a:endParaRPr/>
            </a:p>
          </p:txBody>
        </p:sp>
        <p:sp>
          <p:nvSpPr>
            <p:cNvPr id="23" name="object 23"/>
            <p:cNvSpPr/>
            <p:nvPr/>
          </p:nvSpPr>
          <p:spPr>
            <a:xfrm>
              <a:off x="6730439" y="3243450"/>
              <a:ext cx="2627630" cy="971550"/>
            </a:xfrm>
            <a:custGeom>
              <a:avLst/>
              <a:gdLst/>
              <a:ahLst/>
              <a:cxnLst/>
              <a:rect l="l" t="t" r="r" b="b"/>
              <a:pathLst>
                <a:path w="2627629" h="971550">
                  <a:moveTo>
                    <a:pt x="2627442" y="971147"/>
                  </a:moveTo>
                  <a:lnTo>
                    <a:pt x="2627442" y="485572"/>
                  </a:lnTo>
                  <a:lnTo>
                    <a:pt x="0" y="485572"/>
                  </a:lnTo>
                  <a:lnTo>
                    <a:pt x="0" y="0"/>
                  </a:lnTo>
                </a:path>
              </a:pathLst>
            </a:custGeom>
            <a:ln w="12700">
              <a:solidFill>
                <a:srgbClr val="8C8C8C"/>
              </a:solidFill>
            </a:ln>
          </p:spPr>
          <p:txBody>
            <a:bodyPr wrap="square" lIns="0" tIns="0" rIns="0" bIns="0" rtlCol="0"/>
            <a:lstStyle/>
            <a:p>
              <a:endParaRPr/>
            </a:p>
          </p:txBody>
        </p:sp>
        <p:pic>
          <p:nvPicPr>
            <p:cNvPr id="24" name="object 24"/>
            <p:cNvPicPr/>
            <p:nvPr/>
          </p:nvPicPr>
          <p:blipFill>
            <a:blip r:embed="rId7" cstate="print"/>
            <a:stretch>
              <a:fillRect/>
            </a:stretch>
          </p:blipFill>
          <p:spPr>
            <a:xfrm>
              <a:off x="6202399" y="3041173"/>
              <a:ext cx="210160" cy="210160"/>
            </a:xfrm>
            <a:prstGeom prst="rect">
              <a:avLst/>
            </a:prstGeom>
          </p:spPr>
        </p:pic>
        <p:pic>
          <p:nvPicPr>
            <p:cNvPr id="25" name="object 25"/>
            <p:cNvPicPr/>
            <p:nvPr/>
          </p:nvPicPr>
          <p:blipFill>
            <a:blip r:embed="rId8" cstate="print"/>
            <a:stretch>
              <a:fillRect/>
            </a:stretch>
          </p:blipFill>
          <p:spPr>
            <a:xfrm>
              <a:off x="6625357" y="3033290"/>
              <a:ext cx="210160" cy="210160"/>
            </a:xfrm>
            <a:prstGeom prst="rect">
              <a:avLst/>
            </a:prstGeom>
          </p:spPr>
        </p:pic>
      </p:grpSp>
      <p:sp>
        <p:nvSpPr>
          <p:cNvPr id="26" name="object 26"/>
          <p:cNvSpPr txBox="1"/>
          <p:nvPr/>
        </p:nvSpPr>
        <p:spPr>
          <a:xfrm>
            <a:off x="408051" y="4791716"/>
            <a:ext cx="2792349" cy="402674"/>
          </a:xfrm>
          <a:prstGeom prst="rect">
            <a:avLst/>
          </a:prstGeom>
          <a:solidFill>
            <a:srgbClr val="273370"/>
          </a:solidFill>
        </p:spPr>
        <p:txBody>
          <a:bodyPr vert="horz" wrap="square" lIns="0" tIns="33020" rIns="0" bIns="0" rtlCol="0">
            <a:spAutoFit/>
          </a:bodyPr>
          <a:lstStyle/>
          <a:p>
            <a:pPr marL="531495">
              <a:spcBef>
                <a:spcPts val="260"/>
              </a:spcBef>
            </a:pPr>
            <a:r>
              <a:rPr lang="en-US" sz="2400" dirty="0" err="1">
                <a:solidFill>
                  <a:schemeClr val="bg1"/>
                </a:solidFill>
              </a:rPr>
              <a:t>Numpy</a:t>
            </a:r>
            <a:r>
              <a:rPr lang="en-US" sz="2400" dirty="0">
                <a:solidFill>
                  <a:schemeClr val="bg1"/>
                </a:solidFill>
              </a:rPr>
              <a:t> Library</a:t>
            </a:r>
            <a:endParaRPr lang="en-US" sz="2400" dirty="0">
              <a:solidFill>
                <a:schemeClr val="bg1"/>
              </a:solidFill>
              <a:latin typeface="Calibri"/>
              <a:cs typeface="Calibri"/>
            </a:endParaRPr>
          </a:p>
        </p:txBody>
      </p:sp>
      <p:sp>
        <p:nvSpPr>
          <p:cNvPr id="30" name="object 30"/>
          <p:cNvSpPr txBox="1">
            <a:spLocks noGrp="1"/>
          </p:cNvSpPr>
          <p:nvPr>
            <p:ph type="sldNum" sz="quarter" idx="7"/>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dirty="0"/>
              <a:t>5</a:t>
            </a:fld>
            <a:endParaRPr dirty="0"/>
          </a:p>
        </p:txBody>
      </p:sp>
      <p:sp>
        <p:nvSpPr>
          <p:cNvPr id="27" name="object 27"/>
          <p:cNvSpPr txBox="1"/>
          <p:nvPr/>
        </p:nvSpPr>
        <p:spPr>
          <a:xfrm>
            <a:off x="3710051" y="4780612"/>
            <a:ext cx="2616577" cy="402674"/>
          </a:xfrm>
          <a:prstGeom prst="rect">
            <a:avLst/>
          </a:prstGeom>
          <a:solidFill>
            <a:srgbClr val="F4A641"/>
          </a:solidFill>
        </p:spPr>
        <p:txBody>
          <a:bodyPr vert="horz" wrap="square" lIns="0" tIns="33020" rIns="0" bIns="0" rtlCol="0">
            <a:spAutoFit/>
          </a:bodyPr>
          <a:lstStyle/>
          <a:p>
            <a:pPr marL="95885" algn="ctr">
              <a:lnSpc>
                <a:spcPct val="100000"/>
              </a:lnSpc>
              <a:spcBef>
                <a:spcPts val="260"/>
              </a:spcBef>
            </a:pPr>
            <a:r>
              <a:rPr lang="en-US" sz="2400" dirty="0">
                <a:solidFill>
                  <a:schemeClr val="bg1"/>
                </a:solidFill>
              </a:rPr>
              <a:t>Python</a:t>
            </a:r>
            <a:endParaRPr sz="2400" dirty="0">
              <a:solidFill>
                <a:schemeClr val="bg1"/>
              </a:solidFill>
              <a:latin typeface="Calibri"/>
              <a:cs typeface="Calibri"/>
            </a:endParaRPr>
          </a:p>
        </p:txBody>
      </p:sp>
      <p:sp>
        <p:nvSpPr>
          <p:cNvPr id="28" name="object 28"/>
          <p:cNvSpPr txBox="1"/>
          <p:nvPr/>
        </p:nvSpPr>
        <p:spPr>
          <a:xfrm>
            <a:off x="6643436" y="4789808"/>
            <a:ext cx="2729164" cy="402674"/>
          </a:xfrm>
          <a:prstGeom prst="rect">
            <a:avLst/>
          </a:prstGeom>
          <a:solidFill>
            <a:srgbClr val="3EA798"/>
          </a:solidFill>
        </p:spPr>
        <p:txBody>
          <a:bodyPr vert="horz" wrap="square" lIns="0" tIns="33020" rIns="0" bIns="0" rtlCol="0">
            <a:spAutoFit/>
          </a:bodyPr>
          <a:lstStyle/>
          <a:p>
            <a:pPr marL="227329">
              <a:lnSpc>
                <a:spcPct val="100000"/>
              </a:lnSpc>
              <a:spcBef>
                <a:spcPts val="260"/>
              </a:spcBef>
            </a:pPr>
            <a:r>
              <a:rPr lang="en-US" sz="2400" dirty="0" err="1">
                <a:solidFill>
                  <a:schemeClr val="bg1"/>
                </a:solidFill>
              </a:rPr>
              <a:t>Jupyter</a:t>
            </a:r>
            <a:r>
              <a:rPr lang="en-US" sz="2400" dirty="0">
                <a:solidFill>
                  <a:schemeClr val="bg1"/>
                </a:solidFill>
              </a:rPr>
              <a:t> Notebook</a:t>
            </a:r>
            <a:endParaRPr sz="2400" dirty="0">
              <a:solidFill>
                <a:schemeClr val="bg1"/>
              </a:solidFill>
              <a:latin typeface="Calibri"/>
              <a:cs typeface="Calibri"/>
            </a:endParaRPr>
          </a:p>
        </p:txBody>
      </p:sp>
      <p:sp>
        <p:nvSpPr>
          <p:cNvPr id="29" name="object 29"/>
          <p:cNvSpPr txBox="1"/>
          <p:nvPr/>
        </p:nvSpPr>
        <p:spPr>
          <a:xfrm>
            <a:off x="9774566" y="4789808"/>
            <a:ext cx="1944370" cy="402674"/>
          </a:xfrm>
          <a:prstGeom prst="rect">
            <a:avLst/>
          </a:prstGeom>
          <a:solidFill>
            <a:srgbClr val="6834EF"/>
          </a:solidFill>
        </p:spPr>
        <p:txBody>
          <a:bodyPr vert="horz" wrap="square" lIns="0" tIns="33020" rIns="0" bIns="0" rtlCol="0">
            <a:spAutoFit/>
          </a:bodyPr>
          <a:lstStyle/>
          <a:p>
            <a:pPr marL="81280" algn="ctr">
              <a:lnSpc>
                <a:spcPct val="100000"/>
              </a:lnSpc>
              <a:spcBef>
                <a:spcPts val="260"/>
              </a:spcBef>
            </a:pPr>
            <a:r>
              <a:rPr lang="en-US" sz="2400" spc="-5" dirty="0">
                <a:solidFill>
                  <a:schemeClr val="bg1"/>
                </a:solidFill>
                <a:latin typeface="Calibri"/>
                <a:cs typeface="Calibri"/>
              </a:rPr>
              <a:t>PowerPoint</a:t>
            </a:r>
            <a:endParaRPr sz="2400" dirty="0">
              <a:solidFill>
                <a:schemeClr val="bg1"/>
              </a:solidFill>
              <a:latin typeface="Calibri"/>
              <a:cs typeface="Calibri"/>
            </a:endParaRPr>
          </a:p>
        </p:txBody>
      </p:sp>
      <p:sp>
        <p:nvSpPr>
          <p:cNvPr id="33" name="object 14">
            <a:extLst>
              <a:ext uri="{FF2B5EF4-FFF2-40B4-BE49-F238E27FC236}">
                <a16:creationId xmlns:a16="http://schemas.microsoft.com/office/drawing/2014/main" id="{4DDE3B97-D002-4321-837D-85BA03A0A98A}"/>
              </a:ext>
            </a:extLst>
          </p:cNvPr>
          <p:cNvSpPr/>
          <p:nvPr/>
        </p:nvSpPr>
        <p:spPr>
          <a:xfrm>
            <a:off x="2596379" y="4929004"/>
            <a:ext cx="591465" cy="530771"/>
          </a:xfrm>
          <a:custGeom>
            <a:avLst/>
            <a:gdLst/>
            <a:ahLst/>
            <a:cxnLst/>
            <a:rect l="l" t="t" r="r" b="b"/>
            <a:pathLst>
              <a:path w="2627629" h="963295">
                <a:moveTo>
                  <a:pt x="0" y="963264"/>
                </a:moveTo>
                <a:lnTo>
                  <a:pt x="0" y="481632"/>
                </a:lnTo>
                <a:lnTo>
                  <a:pt x="2627444" y="481632"/>
                </a:lnTo>
                <a:lnTo>
                  <a:pt x="2627444" y="0"/>
                </a:lnTo>
              </a:path>
            </a:pathLst>
          </a:custGeom>
          <a:ln w="12700">
            <a:solidFill>
              <a:srgbClr val="8C8C8C"/>
            </a:solidFill>
          </a:ln>
        </p:spPr>
        <p:txBody>
          <a:bodyPr wrap="square" lIns="0" tIns="0" rIns="0" bIns="0" rtlCol="0"/>
          <a:lstStyle/>
          <a:p>
            <a:endParaRPr/>
          </a:p>
        </p:txBody>
      </p:sp>
      <p:sp>
        <p:nvSpPr>
          <p:cNvPr id="36" name="object 26">
            <a:extLst>
              <a:ext uri="{FF2B5EF4-FFF2-40B4-BE49-F238E27FC236}">
                <a16:creationId xmlns:a16="http://schemas.microsoft.com/office/drawing/2014/main" id="{DD0847E5-F3C0-499E-9B64-E3989BAEEDB5}"/>
              </a:ext>
            </a:extLst>
          </p:cNvPr>
          <p:cNvSpPr txBox="1"/>
          <p:nvPr/>
        </p:nvSpPr>
        <p:spPr>
          <a:xfrm>
            <a:off x="2063609" y="5459775"/>
            <a:ext cx="3089576" cy="402674"/>
          </a:xfrm>
          <a:prstGeom prst="rect">
            <a:avLst/>
          </a:prstGeom>
          <a:solidFill>
            <a:srgbClr val="273370"/>
          </a:solidFill>
        </p:spPr>
        <p:txBody>
          <a:bodyPr vert="horz" wrap="square" lIns="0" tIns="33020" rIns="0" bIns="0" rtlCol="0">
            <a:spAutoFit/>
          </a:bodyPr>
          <a:lstStyle/>
          <a:p>
            <a:pPr marL="531495">
              <a:spcBef>
                <a:spcPts val="260"/>
              </a:spcBef>
            </a:pPr>
            <a:r>
              <a:rPr lang="en-US" sz="2400" dirty="0">
                <a:solidFill>
                  <a:schemeClr val="bg1"/>
                </a:solidFill>
              </a:rPr>
              <a:t>Matplotlib Library</a:t>
            </a:r>
            <a:endParaRPr lang="en-US" sz="2400" dirty="0">
              <a:solidFill>
                <a:schemeClr val="bg1"/>
              </a:solidFill>
              <a:latin typeface="Calibri"/>
              <a:cs typeface="Calibri"/>
            </a:endParaRPr>
          </a:p>
        </p:txBody>
      </p:sp>
      <p:sp>
        <p:nvSpPr>
          <p:cNvPr id="39" name="object 14">
            <a:extLst>
              <a:ext uri="{FF2B5EF4-FFF2-40B4-BE49-F238E27FC236}">
                <a16:creationId xmlns:a16="http://schemas.microsoft.com/office/drawing/2014/main" id="{3B9831B3-7A04-4960-9EF5-885517682B9C}"/>
              </a:ext>
            </a:extLst>
          </p:cNvPr>
          <p:cNvSpPr/>
          <p:nvPr/>
        </p:nvSpPr>
        <p:spPr>
          <a:xfrm>
            <a:off x="1472144" y="5562443"/>
            <a:ext cx="591465" cy="530771"/>
          </a:xfrm>
          <a:custGeom>
            <a:avLst/>
            <a:gdLst/>
            <a:ahLst/>
            <a:cxnLst/>
            <a:rect l="l" t="t" r="r" b="b"/>
            <a:pathLst>
              <a:path w="2627629" h="963295">
                <a:moveTo>
                  <a:pt x="0" y="963264"/>
                </a:moveTo>
                <a:lnTo>
                  <a:pt x="0" y="481632"/>
                </a:lnTo>
                <a:lnTo>
                  <a:pt x="2627444" y="481632"/>
                </a:lnTo>
                <a:lnTo>
                  <a:pt x="2627444" y="0"/>
                </a:lnTo>
              </a:path>
            </a:pathLst>
          </a:custGeom>
          <a:ln w="12700">
            <a:solidFill>
              <a:srgbClr val="8C8C8C"/>
            </a:solidFill>
          </a:ln>
        </p:spPr>
        <p:txBody>
          <a:bodyPr wrap="square" lIns="0" tIns="0" rIns="0" bIns="0" rtlCol="0"/>
          <a:lstStyle/>
          <a:p>
            <a:endParaRPr/>
          </a:p>
        </p:txBody>
      </p:sp>
      <p:sp>
        <p:nvSpPr>
          <p:cNvPr id="40" name="object 26">
            <a:extLst>
              <a:ext uri="{FF2B5EF4-FFF2-40B4-BE49-F238E27FC236}">
                <a16:creationId xmlns:a16="http://schemas.microsoft.com/office/drawing/2014/main" id="{853D2DF9-D2E5-4C08-9AF9-4C5F35D64F7E}"/>
              </a:ext>
            </a:extLst>
          </p:cNvPr>
          <p:cNvSpPr txBox="1"/>
          <p:nvPr/>
        </p:nvSpPr>
        <p:spPr>
          <a:xfrm>
            <a:off x="123524" y="6093214"/>
            <a:ext cx="3089576" cy="402674"/>
          </a:xfrm>
          <a:prstGeom prst="rect">
            <a:avLst/>
          </a:prstGeom>
          <a:solidFill>
            <a:srgbClr val="273370"/>
          </a:solidFill>
        </p:spPr>
        <p:txBody>
          <a:bodyPr vert="horz" wrap="square" lIns="0" tIns="33020" rIns="0" bIns="0" rtlCol="0">
            <a:spAutoFit/>
          </a:bodyPr>
          <a:lstStyle/>
          <a:p>
            <a:pPr marL="531495">
              <a:spcBef>
                <a:spcPts val="260"/>
              </a:spcBef>
            </a:pPr>
            <a:r>
              <a:rPr lang="en-US" sz="2400" dirty="0">
                <a:solidFill>
                  <a:schemeClr val="bg1"/>
                </a:solidFill>
              </a:rPr>
              <a:t>Pandas Library</a:t>
            </a:r>
            <a:endParaRPr lang="en-US" sz="2400" dirty="0">
              <a:solidFill>
                <a:schemeClr val="bg1"/>
              </a:solidFill>
              <a:latin typeface="Calibri"/>
              <a:cs typeface="Calibri"/>
            </a:endParaRPr>
          </a:p>
        </p:txBody>
      </p:sp>
      <p:sp>
        <p:nvSpPr>
          <p:cNvPr id="41" name="object 14">
            <a:extLst>
              <a:ext uri="{FF2B5EF4-FFF2-40B4-BE49-F238E27FC236}">
                <a16:creationId xmlns:a16="http://schemas.microsoft.com/office/drawing/2014/main" id="{4E61E930-2350-42B5-B4BC-127CC97D2245}"/>
              </a:ext>
            </a:extLst>
          </p:cNvPr>
          <p:cNvSpPr/>
          <p:nvPr/>
        </p:nvSpPr>
        <p:spPr>
          <a:xfrm>
            <a:off x="10976504" y="5174145"/>
            <a:ext cx="591465" cy="530771"/>
          </a:xfrm>
          <a:custGeom>
            <a:avLst/>
            <a:gdLst/>
            <a:ahLst/>
            <a:cxnLst/>
            <a:rect l="l" t="t" r="r" b="b"/>
            <a:pathLst>
              <a:path w="2627629" h="963295">
                <a:moveTo>
                  <a:pt x="0" y="963264"/>
                </a:moveTo>
                <a:lnTo>
                  <a:pt x="0" y="481632"/>
                </a:lnTo>
                <a:lnTo>
                  <a:pt x="2627444" y="481632"/>
                </a:lnTo>
                <a:lnTo>
                  <a:pt x="2627444" y="0"/>
                </a:lnTo>
              </a:path>
            </a:pathLst>
          </a:custGeom>
          <a:ln w="12700">
            <a:solidFill>
              <a:srgbClr val="8C8C8C"/>
            </a:solidFill>
          </a:ln>
        </p:spPr>
        <p:txBody>
          <a:bodyPr wrap="square" lIns="0" tIns="0" rIns="0" bIns="0" rtlCol="0"/>
          <a:lstStyle/>
          <a:p>
            <a:endParaRPr/>
          </a:p>
        </p:txBody>
      </p:sp>
      <p:sp>
        <p:nvSpPr>
          <p:cNvPr id="42" name="object 29">
            <a:extLst>
              <a:ext uri="{FF2B5EF4-FFF2-40B4-BE49-F238E27FC236}">
                <a16:creationId xmlns:a16="http://schemas.microsoft.com/office/drawing/2014/main" id="{BEA7B197-D41F-411C-AECC-52B137143257}"/>
              </a:ext>
            </a:extLst>
          </p:cNvPr>
          <p:cNvSpPr txBox="1"/>
          <p:nvPr/>
        </p:nvSpPr>
        <p:spPr>
          <a:xfrm>
            <a:off x="9385300" y="5706320"/>
            <a:ext cx="1944370" cy="402674"/>
          </a:xfrm>
          <a:prstGeom prst="rect">
            <a:avLst/>
          </a:prstGeom>
          <a:solidFill>
            <a:srgbClr val="6834EF"/>
          </a:solidFill>
        </p:spPr>
        <p:txBody>
          <a:bodyPr vert="horz" wrap="square" lIns="0" tIns="33020" rIns="0" bIns="0" rtlCol="0">
            <a:spAutoFit/>
          </a:bodyPr>
          <a:lstStyle/>
          <a:p>
            <a:pPr marL="81280" algn="ctr">
              <a:lnSpc>
                <a:spcPct val="100000"/>
              </a:lnSpc>
              <a:spcBef>
                <a:spcPts val="260"/>
              </a:spcBef>
            </a:pPr>
            <a:r>
              <a:rPr lang="en-US" sz="2400" spc="-5" dirty="0">
                <a:solidFill>
                  <a:schemeClr val="bg1"/>
                </a:solidFill>
                <a:latin typeface="Calibri"/>
                <a:cs typeface="Calibri"/>
              </a:rPr>
              <a:t>Word</a:t>
            </a:r>
            <a:endParaRPr sz="2400" dirty="0">
              <a:solidFill>
                <a:schemeClr val="bg1"/>
              </a:solidFill>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7999"/>
                </a:lnTo>
                <a:lnTo>
                  <a:pt x="12192000" y="6857999"/>
                </a:lnTo>
                <a:lnTo>
                  <a:pt x="12192000" y="0"/>
                </a:lnTo>
                <a:close/>
              </a:path>
            </a:pathLst>
          </a:custGeom>
          <a:solidFill>
            <a:srgbClr val="F2F2F2"/>
          </a:solidFill>
        </p:spPr>
        <p:txBody>
          <a:bodyPr wrap="square" lIns="0" tIns="0" rIns="0" bIns="0" rtlCol="0"/>
          <a:lstStyle/>
          <a:p>
            <a:endParaRPr/>
          </a:p>
        </p:txBody>
      </p:sp>
      <p:grpSp>
        <p:nvGrpSpPr>
          <p:cNvPr id="3" name="object 3"/>
          <p:cNvGrpSpPr/>
          <p:nvPr/>
        </p:nvGrpSpPr>
        <p:grpSpPr>
          <a:xfrm>
            <a:off x="309289" y="558343"/>
            <a:ext cx="638810" cy="835660"/>
            <a:chOff x="309289" y="558343"/>
            <a:chExt cx="638810" cy="835660"/>
          </a:xfrm>
        </p:grpSpPr>
        <p:pic>
          <p:nvPicPr>
            <p:cNvPr id="4" name="object 4"/>
            <p:cNvPicPr/>
            <p:nvPr/>
          </p:nvPicPr>
          <p:blipFill>
            <a:blip r:embed="rId2" cstate="print"/>
            <a:stretch>
              <a:fillRect/>
            </a:stretch>
          </p:blipFill>
          <p:spPr>
            <a:xfrm>
              <a:off x="437848" y="558343"/>
              <a:ext cx="381600" cy="835188"/>
            </a:xfrm>
            <a:prstGeom prst="rect">
              <a:avLst/>
            </a:prstGeom>
          </p:spPr>
        </p:pic>
        <p:sp>
          <p:nvSpPr>
            <p:cNvPr id="5" name="object 5"/>
            <p:cNvSpPr/>
            <p:nvPr/>
          </p:nvSpPr>
          <p:spPr>
            <a:xfrm>
              <a:off x="309289" y="747698"/>
              <a:ext cx="638810" cy="449580"/>
            </a:xfrm>
            <a:custGeom>
              <a:avLst/>
              <a:gdLst/>
              <a:ahLst/>
              <a:cxnLst/>
              <a:rect l="l" t="t" r="r" b="b"/>
              <a:pathLst>
                <a:path w="638810" h="449580">
                  <a:moveTo>
                    <a:pt x="575293" y="0"/>
                  </a:moveTo>
                  <a:lnTo>
                    <a:pt x="0" y="342454"/>
                  </a:lnTo>
                  <a:lnTo>
                    <a:pt x="63428" y="449008"/>
                  </a:lnTo>
                  <a:lnTo>
                    <a:pt x="638721" y="106554"/>
                  </a:lnTo>
                  <a:lnTo>
                    <a:pt x="575293" y="0"/>
                  </a:lnTo>
                  <a:close/>
                </a:path>
              </a:pathLst>
            </a:custGeom>
            <a:solidFill>
              <a:srgbClr val="F2F2F2"/>
            </a:solidFill>
          </p:spPr>
          <p:txBody>
            <a:bodyPr wrap="square" lIns="0" tIns="0" rIns="0" bIns="0" rtlCol="0"/>
            <a:lstStyle/>
            <a:p>
              <a:endParaRPr/>
            </a:p>
          </p:txBody>
        </p:sp>
      </p:grpSp>
      <p:sp>
        <p:nvSpPr>
          <p:cNvPr id="6" name="object 6"/>
          <p:cNvSpPr/>
          <p:nvPr/>
        </p:nvSpPr>
        <p:spPr>
          <a:xfrm>
            <a:off x="2363063" y="4390208"/>
            <a:ext cx="1720214" cy="1720214"/>
          </a:xfrm>
          <a:custGeom>
            <a:avLst/>
            <a:gdLst/>
            <a:ahLst/>
            <a:cxnLst/>
            <a:rect l="l" t="t" r="r" b="b"/>
            <a:pathLst>
              <a:path w="1720214" h="1720214">
                <a:moveTo>
                  <a:pt x="860010" y="0"/>
                </a:moveTo>
                <a:lnTo>
                  <a:pt x="811208" y="1361"/>
                </a:lnTo>
                <a:lnTo>
                  <a:pt x="763121" y="5397"/>
                </a:lnTo>
                <a:lnTo>
                  <a:pt x="715820" y="12034"/>
                </a:lnTo>
                <a:lnTo>
                  <a:pt x="669378" y="21201"/>
                </a:lnTo>
                <a:lnTo>
                  <a:pt x="623868" y="32825"/>
                </a:lnTo>
                <a:lnTo>
                  <a:pt x="579363" y="46832"/>
                </a:lnTo>
                <a:lnTo>
                  <a:pt x="535935" y="63151"/>
                </a:lnTo>
                <a:lnTo>
                  <a:pt x="493657" y="81709"/>
                </a:lnTo>
                <a:lnTo>
                  <a:pt x="452602" y="102433"/>
                </a:lnTo>
                <a:lnTo>
                  <a:pt x="412841" y="125250"/>
                </a:lnTo>
                <a:lnTo>
                  <a:pt x="374448" y="150089"/>
                </a:lnTo>
                <a:lnTo>
                  <a:pt x="337495" y="176876"/>
                </a:lnTo>
                <a:lnTo>
                  <a:pt x="302055" y="205538"/>
                </a:lnTo>
                <a:lnTo>
                  <a:pt x="268201" y="236004"/>
                </a:lnTo>
                <a:lnTo>
                  <a:pt x="236004" y="268201"/>
                </a:lnTo>
                <a:lnTo>
                  <a:pt x="205538" y="302055"/>
                </a:lnTo>
                <a:lnTo>
                  <a:pt x="176876" y="337495"/>
                </a:lnTo>
                <a:lnTo>
                  <a:pt x="150089" y="374448"/>
                </a:lnTo>
                <a:lnTo>
                  <a:pt x="125250" y="412841"/>
                </a:lnTo>
                <a:lnTo>
                  <a:pt x="102433" y="452602"/>
                </a:lnTo>
                <a:lnTo>
                  <a:pt x="81709" y="493657"/>
                </a:lnTo>
                <a:lnTo>
                  <a:pt x="63151" y="535935"/>
                </a:lnTo>
                <a:lnTo>
                  <a:pt x="46832" y="579363"/>
                </a:lnTo>
                <a:lnTo>
                  <a:pt x="32825" y="623868"/>
                </a:lnTo>
                <a:lnTo>
                  <a:pt x="21201" y="669378"/>
                </a:lnTo>
                <a:lnTo>
                  <a:pt x="12034" y="715820"/>
                </a:lnTo>
                <a:lnTo>
                  <a:pt x="5397" y="763121"/>
                </a:lnTo>
                <a:lnTo>
                  <a:pt x="1361" y="811208"/>
                </a:lnTo>
                <a:lnTo>
                  <a:pt x="0" y="860010"/>
                </a:lnTo>
                <a:lnTo>
                  <a:pt x="1361" y="908813"/>
                </a:lnTo>
                <a:lnTo>
                  <a:pt x="5397" y="956900"/>
                </a:lnTo>
                <a:lnTo>
                  <a:pt x="12034" y="1004201"/>
                </a:lnTo>
                <a:lnTo>
                  <a:pt x="21201" y="1050643"/>
                </a:lnTo>
                <a:lnTo>
                  <a:pt x="32825" y="1096153"/>
                </a:lnTo>
                <a:lnTo>
                  <a:pt x="46832" y="1140658"/>
                </a:lnTo>
                <a:lnTo>
                  <a:pt x="63151" y="1184085"/>
                </a:lnTo>
                <a:lnTo>
                  <a:pt x="81709" y="1226364"/>
                </a:lnTo>
                <a:lnTo>
                  <a:pt x="102433" y="1267419"/>
                </a:lnTo>
                <a:lnTo>
                  <a:pt x="125250" y="1307180"/>
                </a:lnTo>
                <a:lnTo>
                  <a:pt x="150089" y="1345573"/>
                </a:lnTo>
                <a:lnTo>
                  <a:pt x="176876" y="1382526"/>
                </a:lnTo>
                <a:lnTo>
                  <a:pt x="205538" y="1417965"/>
                </a:lnTo>
                <a:lnTo>
                  <a:pt x="236004" y="1451820"/>
                </a:lnTo>
                <a:lnTo>
                  <a:pt x="268201" y="1484017"/>
                </a:lnTo>
                <a:lnTo>
                  <a:pt x="302055" y="1514483"/>
                </a:lnTo>
                <a:lnTo>
                  <a:pt x="337495" y="1543145"/>
                </a:lnTo>
                <a:lnTo>
                  <a:pt x="374448" y="1569932"/>
                </a:lnTo>
                <a:lnTo>
                  <a:pt x="412841" y="1594771"/>
                </a:lnTo>
                <a:lnTo>
                  <a:pt x="452602" y="1617588"/>
                </a:lnTo>
                <a:lnTo>
                  <a:pt x="493657" y="1638312"/>
                </a:lnTo>
                <a:lnTo>
                  <a:pt x="535935" y="1656870"/>
                </a:lnTo>
                <a:lnTo>
                  <a:pt x="579363" y="1673189"/>
                </a:lnTo>
                <a:lnTo>
                  <a:pt x="623868" y="1687196"/>
                </a:lnTo>
                <a:lnTo>
                  <a:pt x="669378" y="1698820"/>
                </a:lnTo>
                <a:lnTo>
                  <a:pt x="715820" y="1707987"/>
                </a:lnTo>
                <a:lnTo>
                  <a:pt x="763121" y="1714624"/>
                </a:lnTo>
                <a:lnTo>
                  <a:pt x="811208" y="1718660"/>
                </a:lnTo>
                <a:lnTo>
                  <a:pt x="860010" y="1720021"/>
                </a:lnTo>
                <a:lnTo>
                  <a:pt x="908813" y="1718660"/>
                </a:lnTo>
                <a:lnTo>
                  <a:pt x="956900" y="1714624"/>
                </a:lnTo>
                <a:lnTo>
                  <a:pt x="1004201" y="1707987"/>
                </a:lnTo>
                <a:lnTo>
                  <a:pt x="1050643" y="1698820"/>
                </a:lnTo>
                <a:lnTo>
                  <a:pt x="1096153" y="1687196"/>
                </a:lnTo>
                <a:lnTo>
                  <a:pt x="1140658" y="1673189"/>
                </a:lnTo>
                <a:lnTo>
                  <a:pt x="1184085" y="1656870"/>
                </a:lnTo>
                <a:lnTo>
                  <a:pt x="1226364" y="1638312"/>
                </a:lnTo>
                <a:lnTo>
                  <a:pt x="1267419" y="1617588"/>
                </a:lnTo>
                <a:lnTo>
                  <a:pt x="1307180" y="1594771"/>
                </a:lnTo>
                <a:lnTo>
                  <a:pt x="1345573" y="1569932"/>
                </a:lnTo>
                <a:lnTo>
                  <a:pt x="1382526" y="1543145"/>
                </a:lnTo>
                <a:lnTo>
                  <a:pt x="1417965" y="1514483"/>
                </a:lnTo>
                <a:lnTo>
                  <a:pt x="1451820" y="1484017"/>
                </a:lnTo>
                <a:lnTo>
                  <a:pt x="1484017" y="1451820"/>
                </a:lnTo>
                <a:lnTo>
                  <a:pt x="1514483" y="1417965"/>
                </a:lnTo>
                <a:lnTo>
                  <a:pt x="1543145" y="1382526"/>
                </a:lnTo>
                <a:lnTo>
                  <a:pt x="1569932" y="1345573"/>
                </a:lnTo>
                <a:lnTo>
                  <a:pt x="1594771" y="1307180"/>
                </a:lnTo>
                <a:lnTo>
                  <a:pt x="1617588" y="1267419"/>
                </a:lnTo>
                <a:lnTo>
                  <a:pt x="1638312" y="1226364"/>
                </a:lnTo>
                <a:lnTo>
                  <a:pt x="1656870" y="1184085"/>
                </a:lnTo>
                <a:lnTo>
                  <a:pt x="1673189" y="1140658"/>
                </a:lnTo>
                <a:lnTo>
                  <a:pt x="1687196" y="1096153"/>
                </a:lnTo>
                <a:lnTo>
                  <a:pt x="1698820" y="1050643"/>
                </a:lnTo>
                <a:lnTo>
                  <a:pt x="1707987" y="1004201"/>
                </a:lnTo>
                <a:lnTo>
                  <a:pt x="1714624" y="956900"/>
                </a:lnTo>
                <a:lnTo>
                  <a:pt x="1718660" y="908813"/>
                </a:lnTo>
                <a:lnTo>
                  <a:pt x="1720021" y="860010"/>
                </a:lnTo>
                <a:lnTo>
                  <a:pt x="1718660" y="811208"/>
                </a:lnTo>
                <a:lnTo>
                  <a:pt x="1714624" y="763121"/>
                </a:lnTo>
                <a:lnTo>
                  <a:pt x="1707987" y="715820"/>
                </a:lnTo>
                <a:lnTo>
                  <a:pt x="1698820" y="669378"/>
                </a:lnTo>
                <a:lnTo>
                  <a:pt x="1687196" y="623868"/>
                </a:lnTo>
                <a:lnTo>
                  <a:pt x="1673189" y="579363"/>
                </a:lnTo>
                <a:lnTo>
                  <a:pt x="1656870" y="535935"/>
                </a:lnTo>
                <a:lnTo>
                  <a:pt x="1638312" y="493657"/>
                </a:lnTo>
                <a:lnTo>
                  <a:pt x="1617588" y="452602"/>
                </a:lnTo>
                <a:lnTo>
                  <a:pt x="1594771" y="412841"/>
                </a:lnTo>
                <a:lnTo>
                  <a:pt x="1569932" y="374448"/>
                </a:lnTo>
                <a:lnTo>
                  <a:pt x="1543145" y="337495"/>
                </a:lnTo>
                <a:lnTo>
                  <a:pt x="1514483" y="302055"/>
                </a:lnTo>
                <a:lnTo>
                  <a:pt x="1484017" y="268201"/>
                </a:lnTo>
                <a:lnTo>
                  <a:pt x="1451820" y="236004"/>
                </a:lnTo>
                <a:lnTo>
                  <a:pt x="1417965" y="205538"/>
                </a:lnTo>
                <a:lnTo>
                  <a:pt x="1382526" y="176876"/>
                </a:lnTo>
                <a:lnTo>
                  <a:pt x="1345573" y="150089"/>
                </a:lnTo>
                <a:lnTo>
                  <a:pt x="1307180" y="125250"/>
                </a:lnTo>
                <a:lnTo>
                  <a:pt x="1267419" y="102433"/>
                </a:lnTo>
                <a:lnTo>
                  <a:pt x="1226364" y="81709"/>
                </a:lnTo>
                <a:lnTo>
                  <a:pt x="1184085" y="63151"/>
                </a:lnTo>
                <a:lnTo>
                  <a:pt x="1140658" y="46832"/>
                </a:lnTo>
                <a:lnTo>
                  <a:pt x="1096153" y="32825"/>
                </a:lnTo>
                <a:lnTo>
                  <a:pt x="1050643" y="21201"/>
                </a:lnTo>
                <a:lnTo>
                  <a:pt x="1004201" y="12034"/>
                </a:lnTo>
                <a:lnTo>
                  <a:pt x="956900" y="5397"/>
                </a:lnTo>
                <a:lnTo>
                  <a:pt x="908813" y="1361"/>
                </a:lnTo>
                <a:lnTo>
                  <a:pt x="860010" y="0"/>
                </a:lnTo>
                <a:close/>
              </a:path>
            </a:pathLst>
          </a:custGeom>
          <a:solidFill>
            <a:srgbClr val="E1E4EA"/>
          </a:solidFill>
        </p:spPr>
        <p:txBody>
          <a:bodyPr wrap="square" lIns="0" tIns="0" rIns="0" bIns="0" rtlCol="0"/>
          <a:lstStyle/>
          <a:p>
            <a:endParaRPr/>
          </a:p>
        </p:txBody>
      </p:sp>
      <p:sp>
        <p:nvSpPr>
          <p:cNvPr id="7" name="object 7"/>
          <p:cNvSpPr txBox="1"/>
          <p:nvPr/>
        </p:nvSpPr>
        <p:spPr>
          <a:xfrm>
            <a:off x="2019823" y="4638878"/>
            <a:ext cx="1720214" cy="1097736"/>
          </a:xfrm>
          <a:prstGeom prst="rect">
            <a:avLst/>
          </a:prstGeom>
        </p:spPr>
        <p:txBody>
          <a:bodyPr vert="horz" wrap="square" lIns="0" tIns="119380" rIns="0" bIns="0" rtlCol="0">
            <a:spAutoFit/>
          </a:bodyPr>
          <a:lstStyle/>
          <a:p>
            <a:pPr marL="139700">
              <a:lnSpc>
                <a:spcPct val="100000"/>
              </a:lnSpc>
              <a:spcBef>
                <a:spcPts val="940"/>
              </a:spcBef>
            </a:pPr>
            <a:r>
              <a:rPr lang="en-US" sz="2800" spc="-5" dirty="0">
                <a:solidFill>
                  <a:srgbClr val="4E61C2"/>
                </a:solidFill>
                <a:cs typeface="Arial MT"/>
              </a:rPr>
              <a:t>8,084</a:t>
            </a:r>
            <a:endParaRPr lang="en-US" sz="2800" spc="-5" dirty="0">
              <a:cs typeface="Arial MT"/>
            </a:endParaRPr>
          </a:p>
          <a:p>
            <a:pPr marL="139700">
              <a:lnSpc>
                <a:spcPct val="100000"/>
              </a:lnSpc>
              <a:spcBef>
                <a:spcPts val="940"/>
              </a:spcBef>
            </a:pPr>
            <a:r>
              <a:rPr sz="2800" dirty="0">
                <a:solidFill>
                  <a:srgbClr val="4E61C2"/>
                </a:solidFill>
                <a:cs typeface="Arial MT"/>
              </a:rPr>
              <a:t>R</a:t>
            </a:r>
            <a:r>
              <a:rPr sz="2800" spc="-5" dirty="0">
                <a:solidFill>
                  <a:srgbClr val="4E61C2"/>
                </a:solidFill>
                <a:cs typeface="Arial MT"/>
              </a:rPr>
              <a:t>o</a:t>
            </a:r>
            <a:r>
              <a:rPr sz="2800" dirty="0">
                <a:solidFill>
                  <a:srgbClr val="4E61C2"/>
                </a:solidFill>
                <a:cs typeface="Arial MT"/>
              </a:rPr>
              <a:t>ws</a:t>
            </a:r>
            <a:endParaRPr sz="2800" dirty="0">
              <a:cs typeface="Arial MT"/>
            </a:endParaRPr>
          </a:p>
        </p:txBody>
      </p:sp>
      <p:sp>
        <p:nvSpPr>
          <p:cNvPr id="8" name="object 8"/>
          <p:cNvSpPr/>
          <p:nvPr/>
        </p:nvSpPr>
        <p:spPr>
          <a:xfrm>
            <a:off x="2117757" y="4116546"/>
            <a:ext cx="2212975" cy="2212975"/>
          </a:xfrm>
          <a:custGeom>
            <a:avLst/>
            <a:gdLst/>
            <a:ahLst/>
            <a:cxnLst/>
            <a:rect l="l" t="t" r="r" b="b"/>
            <a:pathLst>
              <a:path w="2212975" h="2212975">
                <a:moveTo>
                  <a:pt x="2196760" y="1153197"/>
                </a:moveTo>
                <a:lnTo>
                  <a:pt x="2192472" y="1156878"/>
                </a:lnTo>
                <a:lnTo>
                  <a:pt x="2190527" y="1182443"/>
                </a:lnTo>
                <a:lnTo>
                  <a:pt x="2194457" y="1187019"/>
                </a:lnTo>
                <a:lnTo>
                  <a:pt x="2204947" y="1187817"/>
                </a:lnTo>
                <a:lnTo>
                  <a:pt x="2209523" y="1183888"/>
                </a:lnTo>
                <a:lnTo>
                  <a:pt x="2211467" y="1158323"/>
                </a:lnTo>
                <a:lnTo>
                  <a:pt x="2207538" y="1153748"/>
                </a:lnTo>
                <a:lnTo>
                  <a:pt x="2202044" y="1153330"/>
                </a:lnTo>
                <a:lnTo>
                  <a:pt x="2196760" y="1153197"/>
                </a:lnTo>
                <a:close/>
              </a:path>
              <a:path w="2212975" h="2212975">
                <a:moveTo>
                  <a:pt x="2207603" y="1152950"/>
                </a:moveTo>
                <a:lnTo>
                  <a:pt x="2197047" y="1152950"/>
                </a:lnTo>
                <a:lnTo>
                  <a:pt x="2202044" y="1153330"/>
                </a:lnTo>
                <a:lnTo>
                  <a:pt x="2207070" y="1153457"/>
                </a:lnTo>
                <a:lnTo>
                  <a:pt x="2207603" y="1152950"/>
                </a:lnTo>
                <a:close/>
              </a:path>
              <a:path w="2212975" h="2212975">
                <a:moveTo>
                  <a:pt x="2197047" y="1152950"/>
                </a:moveTo>
                <a:lnTo>
                  <a:pt x="2196760" y="1153197"/>
                </a:lnTo>
                <a:lnTo>
                  <a:pt x="2202044" y="1153330"/>
                </a:lnTo>
                <a:lnTo>
                  <a:pt x="2197047" y="1152950"/>
                </a:lnTo>
                <a:close/>
              </a:path>
              <a:path w="2212975" h="2212975">
                <a:moveTo>
                  <a:pt x="2207999" y="1096059"/>
                </a:moveTo>
                <a:lnTo>
                  <a:pt x="2197481" y="1096326"/>
                </a:lnTo>
                <a:lnTo>
                  <a:pt x="2193325" y="1100696"/>
                </a:lnTo>
                <a:lnTo>
                  <a:pt x="2193475" y="1106159"/>
                </a:lnTo>
                <a:lnTo>
                  <a:pt x="2192397" y="1148820"/>
                </a:lnTo>
                <a:lnTo>
                  <a:pt x="2196552" y="1153191"/>
                </a:lnTo>
                <a:lnTo>
                  <a:pt x="2196766" y="1153191"/>
                </a:lnTo>
                <a:lnTo>
                  <a:pt x="2197047" y="1152950"/>
                </a:lnTo>
                <a:lnTo>
                  <a:pt x="2207603" y="1152950"/>
                </a:lnTo>
                <a:lnTo>
                  <a:pt x="2211440" y="1149301"/>
                </a:lnTo>
                <a:lnTo>
                  <a:pt x="2212520" y="1106642"/>
                </a:lnTo>
                <a:lnTo>
                  <a:pt x="2212369" y="1100214"/>
                </a:lnTo>
                <a:lnTo>
                  <a:pt x="2207999" y="1096059"/>
                </a:lnTo>
                <a:close/>
              </a:path>
              <a:path w="2212975" h="2212975">
                <a:moveTo>
                  <a:pt x="2204544" y="1019694"/>
                </a:moveTo>
                <a:lnTo>
                  <a:pt x="2194054" y="1020491"/>
                </a:lnTo>
                <a:lnTo>
                  <a:pt x="2190125" y="1025067"/>
                </a:lnTo>
                <a:lnTo>
                  <a:pt x="2192049" y="1050196"/>
                </a:lnTo>
                <a:lnTo>
                  <a:pt x="2192628" y="1073125"/>
                </a:lnTo>
                <a:lnTo>
                  <a:pt x="2196999" y="1077281"/>
                </a:lnTo>
                <a:lnTo>
                  <a:pt x="2207516" y="1077015"/>
                </a:lnTo>
                <a:lnTo>
                  <a:pt x="2211671" y="1072644"/>
                </a:lnTo>
                <a:lnTo>
                  <a:pt x="2211092" y="1049714"/>
                </a:lnTo>
                <a:lnTo>
                  <a:pt x="2209120" y="1023623"/>
                </a:lnTo>
                <a:lnTo>
                  <a:pt x="2204544" y="1019694"/>
                </a:lnTo>
                <a:close/>
              </a:path>
              <a:path w="2212975" h="2212975">
                <a:moveTo>
                  <a:pt x="2196214" y="943706"/>
                </a:moveTo>
                <a:lnTo>
                  <a:pt x="2185777" y="945032"/>
                </a:lnTo>
                <a:lnTo>
                  <a:pt x="2182084" y="949799"/>
                </a:lnTo>
                <a:lnTo>
                  <a:pt x="2188213" y="998033"/>
                </a:lnTo>
                <a:lnTo>
                  <a:pt x="2192981" y="1001726"/>
                </a:lnTo>
                <a:lnTo>
                  <a:pt x="2203419" y="1000400"/>
                </a:lnTo>
                <a:lnTo>
                  <a:pt x="2207111" y="995633"/>
                </a:lnTo>
                <a:lnTo>
                  <a:pt x="2200982" y="947399"/>
                </a:lnTo>
                <a:lnTo>
                  <a:pt x="2196214" y="943706"/>
                </a:lnTo>
                <a:close/>
              </a:path>
              <a:path w="2212975" h="2212975">
                <a:moveTo>
                  <a:pt x="2182178" y="868297"/>
                </a:moveTo>
                <a:lnTo>
                  <a:pt x="2171927" y="870663"/>
                </a:lnTo>
                <a:lnTo>
                  <a:pt x="2168730" y="875778"/>
                </a:lnTo>
                <a:lnTo>
                  <a:pt x="2171336" y="887016"/>
                </a:lnTo>
                <a:lnTo>
                  <a:pt x="2177771" y="923053"/>
                </a:lnTo>
                <a:lnTo>
                  <a:pt x="2182719" y="926503"/>
                </a:lnTo>
                <a:lnTo>
                  <a:pt x="2193076" y="924652"/>
                </a:lnTo>
                <a:lnTo>
                  <a:pt x="2196525" y="919704"/>
                </a:lnTo>
                <a:lnTo>
                  <a:pt x="2190089" y="883667"/>
                </a:lnTo>
                <a:lnTo>
                  <a:pt x="2187293" y="871494"/>
                </a:lnTo>
                <a:lnTo>
                  <a:pt x="2182178" y="868297"/>
                </a:lnTo>
                <a:close/>
              </a:path>
              <a:path w="2212975" h="2212975">
                <a:moveTo>
                  <a:pt x="2163141" y="794268"/>
                </a:moveTo>
                <a:lnTo>
                  <a:pt x="2153020" y="797142"/>
                </a:lnTo>
                <a:lnTo>
                  <a:pt x="2150083" y="802408"/>
                </a:lnTo>
                <a:lnTo>
                  <a:pt x="2159184" y="834415"/>
                </a:lnTo>
                <a:lnTo>
                  <a:pt x="2162528" y="848906"/>
                </a:lnTo>
                <a:lnTo>
                  <a:pt x="2167642" y="852102"/>
                </a:lnTo>
                <a:lnTo>
                  <a:pt x="2177893" y="849736"/>
                </a:lnTo>
                <a:lnTo>
                  <a:pt x="2181090" y="844622"/>
                </a:lnTo>
                <a:lnTo>
                  <a:pt x="2177746" y="830131"/>
                </a:lnTo>
                <a:lnTo>
                  <a:pt x="2168408" y="797205"/>
                </a:lnTo>
                <a:lnTo>
                  <a:pt x="2163141" y="794268"/>
                </a:lnTo>
                <a:close/>
              </a:path>
              <a:path w="2212975" h="2212975">
                <a:moveTo>
                  <a:pt x="2139402" y="721602"/>
                </a:moveTo>
                <a:lnTo>
                  <a:pt x="2129436" y="724974"/>
                </a:lnTo>
                <a:lnTo>
                  <a:pt x="2126763" y="730380"/>
                </a:lnTo>
                <a:lnTo>
                  <a:pt x="2142347" y="776436"/>
                </a:lnTo>
                <a:lnTo>
                  <a:pt x="2147754" y="779109"/>
                </a:lnTo>
                <a:lnTo>
                  <a:pt x="2157719" y="775737"/>
                </a:lnTo>
                <a:lnTo>
                  <a:pt x="2160393" y="770331"/>
                </a:lnTo>
                <a:lnTo>
                  <a:pt x="2144809" y="724274"/>
                </a:lnTo>
                <a:lnTo>
                  <a:pt x="2139402" y="721602"/>
                </a:lnTo>
                <a:close/>
              </a:path>
              <a:path w="2212975" h="2212975">
                <a:moveTo>
                  <a:pt x="2109664" y="650891"/>
                </a:moveTo>
                <a:lnTo>
                  <a:pt x="2100077" y="655226"/>
                </a:lnTo>
                <a:lnTo>
                  <a:pt x="2097947" y="660868"/>
                </a:lnTo>
                <a:lnTo>
                  <a:pt x="2107938" y="682939"/>
                </a:lnTo>
                <a:lnTo>
                  <a:pt x="2116715" y="705199"/>
                </a:lnTo>
                <a:lnTo>
                  <a:pt x="2122246" y="707602"/>
                </a:lnTo>
                <a:lnTo>
                  <a:pt x="2132034" y="703743"/>
                </a:lnTo>
                <a:lnTo>
                  <a:pt x="2134436" y="698211"/>
                </a:lnTo>
                <a:lnTo>
                  <a:pt x="2125661" y="675952"/>
                </a:lnTo>
                <a:lnTo>
                  <a:pt x="2115306" y="653021"/>
                </a:lnTo>
                <a:lnTo>
                  <a:pt x="2109664" y="650891"/>
                </a:lnTo>
                <a:close/>
              </a:path>
              <a:path w="2212975" h="2212975">
                <a:moveTo>
                  <a:pt x="2075886" y="582324"/>
                </a:moveTo>
                <a:lnTo>
                  <a:pt x="2066521" y="587119"/>
                </a:lnTo>
                <a:lnTo>
                  <a:pt x="2064669" y="592858"/>
                </a:lnTo>
                <a:lnTo>
                  <a:pt x="2086834" y="636134"/>
                </a:lnTo>
                <a:lnTo>
                  <a:pt x="2092573" y="637985"/>
                </a:lnTo>
                <a:lnTo>
                  <a:pt x="2101937" y="633190"/>
                </a:lnTo>
                <a:lnTo>
                  <a:pt x="2103789" y="627451"/>
                </a:lnTo>
                <a:lnTo>
                  <a:pt x="2081625" y="584175"/>
                </a:lnTo>
                <a:lnTo>
                  <a:pt x="2075886" y="582324"/>
                </a:lnTo>
                <a:close/>
              </a:path>
              <a:path w="2212975" h="2212975">
                <a:moveTo>
                  <a:pt x="2036801" y="516342"/>
                </a:moveTo>
                <a:lnTo>
                  <a:pt x="2027943" y="522020"/>
                </a:lnTo>
                <a:lnTo>
                  <a:pt x="2026655" y="527912"/>
                </a:lnTo>
                <a:lnTo>
                  <a:pt x="2035942" y="542377"/>
                </a:lnTo>
                <a:lnTo>
                  <a:pt x="2051380" y="569227"/>
                </a:lnTo>
                <a:lnTo>
                  <a:pt x="2057203" y="570798"/>
                </a:lnTo>
                <a:lnTo>
                  <a:pt x="2066324" y="565555"/>
                </a:lnTo>
                <a:lnTo>
                  <a:pt x="2067895" y="559732"/>
                </a:lnTo>
                <a:lnTo>
                  <a:pt x="2052455" y="532881"/>
                </a:lnTo>
                <a:lnTo>
                  <a:pt x="2042693" y="517631"/>
                </a:lnTo>
                <a:lnTo>
                  <a:pt x="2036801" y="516342"/>
                </a:lnTo>
                <a:close/>
              </a:path>
              <a:path w="2212975" h="2212975">
                <a:moveTo>
                  <a:pt x="1993732" y="453200"/>
                </a:moveTo>
                <a:lnTo>
                  <a:pt x="1985158" y="459298"/>
                </a:lnTo>
                <a:lnTo>
                  <a:pt x="1984154" y="465245"/>
                </a:lnTo>
                <a:lnTo>
                  <a:pt x="2007649" y="498266"/>
                </a:lnTo>
                <a:lnTo>
                  <a:pt x="2011771" y="504695"/>
                </a:lnTo>
                <a:lnTo>
                  <a:pt x="2017662" y="505983"/>
                </a:lnTo>
                <a:lnTo>
                  <a:pt x="2026519" y="500305"/>
                </a:lnTo>
                <a:lnTo>
                  <a:pt x="2027809" y="494413"/>
                </a:lnTo>
                <a:lnTo>
                  <a:pt x="2023686" y="487984"/>
                </a:lnTo>
                <a:lnTo>
                  <a:pt x="1999679" y="454205"/>
                </a:lnTo>
                <a:lnTo>
                  <a:pt x="1993732" y="453200"/>
                </a:lnTo>
                <a:close/>
              </a:path>
              <a:path w="2212975" h="2212975">
                <a:moveTo>
                  <a:pt x="1946038" y="393162"/>
                </a:moveTo>
                <a:lnTo>
                  <a:pt x="1938086" y="400051"/>
                </a:lnTo>
                <a:lnTo>
                  <a:pt x="1937654" y="406065"/>
                </a:lnTo>
                <a:lnTo>
                  <a:pt x="1945035" y="414569"/>
                </a:lnTo>
                <a:lnTo>
                  <a:pt x="1967838" y="443588"/>
                </a:lnTo>
                <a:lnTo>
                  <a:pt x="1973826" y="444305"/>
                </a:lnTo>
                <a:lnTo>
                  <a:pt x="1982099" y="437805"/>
                </a:lnTo>
                <a:lnTo>
                  <a:pt x="1982816" y="431817"/>
                </a:lnTo>
                <a:lnTo>
                  <a:pt x="1960013" y="402799"/>
                </a:lnTo>
                <a:lnTo>
                  <a:pt x="1952053" y="393593"/>
                </a:lnTo>
                <a:lnTo>
                  <a:pt x="1946038" y="393162"/>
                </a:lnTo>
                <a:close/>
              </a:path>
              <a:path w="2212975" h="2212975">
                <a:moveTo>
                  <a:pt x="1894583" y="336649"/>
                </a:moveTo>
                <a:lnTo>
                  <a:pt x="1886968" y="343908"/>
                </a:lnTo>
                <a:lnTo>
                  <a:pt x="1886823" y="349938"/>
                </a:lnTo>
                <a:lnTo>
                  <a:pt x="1910849" y="375121"/>
                </a:lnTo>
                <a:lnTo>
                  <a:pt x="1919597" y="385220"/>
                </a:lnTo>
                <a:lnTo>
                  <a:pt x="1925613" y="385652"/>
                </a:lnTo>
                <a:lnTo>
                  <a:pt x="1933566" y="378763"/>
                </a:lnTo>
                <a:lnTo>
                  <a:pt x="1933996" y="372747"/>
                </a:lnTo>
                <a:lnTo>
                  <a:pt x="1925247" y="362648"/>
                </a:lnTo>
                <a:lnTo>
                  <a:pt x="1900612" y="336792"/>
                </a:lnTo>
                <a:lnTo>
                  <a:pt x="1894583" y="336649"/>
                </a:lnTo>
                <a:close/>
              </a:path>
              <a:path w="2212975" h="2212975">
                <a:moveTo>
                  <a:pt x="1845190" y="283216"/>
                </a:moveTo>
                <a:lnTo>
                  <a:pt x="1839174" y="283648"/>
                </a:lnTo>
                <a:lnTo>
                  <a:pt x="1832286" y="291600"/>
                </a:lnTo>
                <a:lnTo>
                  <a:pt x="1832717" y="297615"/>
                </a:lnTo>
                <a:lnTo>
                  <a:pt x="1837062" y="301365"/>
                </a:lnTo>
                <a:lnTo>
                  <a:pt x="1867771" y="330641"/>
                </a:lnTo>
                <a:lnTo>
                  <a:pt x="1873799" y="330498"/>
                </a:lnTo>
                <a:lnTo>
                  <a:pt x="1881059" y="322883"/>
                </a:lnTo>
                <a:lnTo>
                  <a:pt x="1880915" y="316854"/>
                </a:lnTo>
                <a:lnTo>
                  <a:pt x="1850208" y="287577"/>
                </a:lnTo>
                <a:lnTo>
                  <a:pt x="1845190" y="283216"/>
                </a:lnTo>
                <a:close/>
              </a:path>
              <a:path w="2212975" h="2212975">
                <a:moveTo>
                  <a:pt x="1786338" y="234132"/>
                </a:moveTo>
                <a:lnTo>
                  <a:pt x="1780350" y="234849"/>
                </a:lnTo>
                <a:lnTo>
                  <a:pt x="1773850" y="243122"/>
                </a:lnTo>
                <a:lnTo>
                  <a:pt x="1774568" y="249110"/>
                </a:lnTo>
                <a:lnTo>
                  <a:pt x="1797599" y="267195"/>
                </a:lnTo>
                <a:lnTo>
                  <a:pt x="1811872" y="279558"/>
                </a:lnTo>
                <a:lnTo>
                  <a:pt x="1817888" y="279128"/>
                </a:lnTo>
                <a:lnTo>
                  <a:pt x="1824776" y="271175"/>
                </a:lnTo>
                <a:lnTo>
                  <a:pt x="1824344" y="265159"/>
                </a:lnTo>
                <a:lnTo>
                  <a:pt x="1810072" y="252796"/>
                </a:lnTo>
                <a:lnTo>
                  <a:pt x="1786338" y="234132"/>
                </a:lnTo>
                <a:close/>
              </a:path>
              <a:path w="2212975" h="2212975">
                <a:moveTo>
                  <a:pt x="1724533" y="188818"/>
                </a:moveTo>
                <a:lnTo>
                  <a:pt x="1718585" y="189821"/>
                </a:lnTo>
                <a:lnTo>
                  <a:pt x="1712489" y="198396"/>
                </a:lnTo>
                <a:lnTo>
                  <a:pt x="1713492" y="204343"/>
                </a:lnTo>
                <a:lnTo>
                  <a:pt x="1753116" y="232520"/>
                </a:lnTo>
                <a:lnTo>
                  <a:pt x="1759063" y="231515"/>
                </a:lnTo>
                <a:lnTo>
                  <a:pt x="1765160" y="222942"/>
                </a:lnTo>
                <a:lnTo>
                  <a:pt x="1764157" y="216994"/>
                </a:lnTo>
                <a:lnTo>
                  <a:pt x="1724533" y="188818"/>
                </a:lnTo>
                <a:close/>
              </a:path>
              <a:path w="2212975" h="2212975">
                <a:moveTo>
                  <a:pt x="1659002" y="148198"/>
                </a:moveTo>
                <a:lnTo>
                  <a:pt x="1653179" y="149769"/>
                </a:lnTo>
                <a:lnTo>
                  <a:pt x="1647935" y="158889"/>
                </a:lnTo>
                <a:lnTo>
                  <a:pt x="1649506" y="164712"/>
                </a:lnTo>
                <a:lnTo>
                  <a:pt x="1669750" y="176339"/>
                </a:lnTo>
                <a:lnTo>
                  <a:pt x="1690641" y="189732"/>
                </a:lnTo>
                <a:lnTo>
                  <a:pt x="1696533" y="188445"/>
                </a:lnTo>
                <a:lnTo>
                  <a:pt x="1702211" y="179588"/>
                </a:lnTo>
                <a:lnTo>
                  <a:pt x="1700923" y="173696"/>
                </a:lnTo>
                <a:lnTo>
                  <a:pt x="1680030" y="160301"/>
                </a:lnTo>
                <a:lnTo>
                  <a:pt x="1659002" y="148198"/>
                </a:lnTo>
                <a:close/>
              </a:path>
              <a:path w="2212975" h="2212975">
                <a:moveTo>
                  <a:pt x="1591449" y="111998"/>
                </a:moveTo>
                <a:lnTo>
                  <a:pt x="1585710" y="113849"/>
                </a:lnTo>
                <a:lnTo>
                  <a:pt x="1580913" y="123214"/>
                </a:lnTo>
                <a:lnTo>
                  <a:pt x="1582765" y="128953"/>
                </a:lnTo>
                <a:lnTo>
                  <a:pt x="1626040" y="151117"/>
                </a:lnTo>
                <a:lnTo>
                  <a:pt x="1631781" y="149266"/>
                </a:lnTo>
                <a:lnTo>
                  <a:pt x="1636576" y="139901"/>
                </a:lnTo>
                <a:lnTo>
                  <a:pt x="1634724" y="134162"/>
                </a:lnTo>
                <a:lnTo>
                  <a:pt x="1591449" y="111998"/>
                </a:lnTo>
                <a:close/>
              </a:path>
              <a:path w="2212975" h="2212975">
                <a:moveTo>
                  <a:pt x="1520977" y="80712"/>
                </a:moveTo>
                <a:lnTo>
                  <a:pt x="1515445" y="83115"/>
                </a:lnTo>
                <a:lnTo>
                  <a:pt x="1511587" y="92903"/>
                </a:lnTo>
                <a:lnTo>
                  <a:pt x="1513989" y="98433"/>
                </a:lnTo>
                <a:lnTo>
                  <a:pt x="1529149" y="104399"/>
                </a:lnTo>
                <a:lnTo>
                  <a:pt x="1558183" y="117525"/>
                </a:lnTo>
                <a:lnTo>
                  <a:pt x="1563825" y="115396"/>
                </a:lnTo>
                <a:lnTo>
                  <a:pt x="1568160" y="105810"/>
                </a:lnTo>
                <a:lnTo>
                  <a:pt x="1566030" y="100167"/>
                </a:lnTo>
                <a:lnTo>
                  <a:pt x="1536997" y="87040"/>
                </a:lnTo>
                <a:lnTo>
                  <a:pt x="1520977" y="80712"/>
                </a:lnTo>
                <a:close/>
              </a:path>
              <a:path w="2212975" h="2212975">
                <a:moveTo>
                  <a:pt x="1448979" y="54424"/>
                </a:moveTo>
                <a:lnTo>
                  <a:pt x="1443573" y="57097"/>
                </a:lnTo>
                <a:lnTo>
                  <a:pt x="1440201" y="67063"/>
                </a:lnTo>
                <a:lnTo>
                  <a:pt x="1442873" y="72470"/>
                </a:lnTo>
                <a:lnTo>
                  <a:pt x="1479768" y="84941"/>
                </a:lnTo>
                <a:lnTo>
                  <a:pt x="1488333" y="88318"/>
                </a:lnTo>
                <a:lnTo>
                  <a:pt x="1493864" y="85915"/>
                </a:lnTo>
                <a:lnTo>
                  <a:pt x="1497723" y="76127"/>
                </a:lnTo>
                <a:lnTo>
                  <a:pt x="1495320" y="70595"/>
                </a:lnTo>
                <a:lnTo>
                  <a:pt x="1486755" y="67219"/>
                </a:lnTo>
                <a:lnTo>
                  <a:pt x="1448979" y="54424"/>
                </a:lnTo>
                <a:close/>
              </a:path>
              <a:path w="2212975" h="2212975">
                <a:moveTo>
                  <a:pt x="1374882" y="33041"/>
                </a:moveTo>
                <a:lnTo>
                  <a:pt x="1369768" y="36238"/>
                </a:lnTo>
                <a:lnTo>
                  <a:pt x="1367402" y="46489"/>
                </a:lnTo>
                <a:lnTo>
                  <a:pt x="1370599" y="51603"/>
                </a:lnTo>
                <a:lnTo>
                  <a:pt x="1377643" y="53218"/>
                </a:lnTo>
                <a:lnTo>
                  <a:pt x="1417006" y="64395"/>
                </a:lnTo>
                <a:lnTo>
                  <a:pt x="1422274" y="61457"/>
                </a:lnTo>
                <a:lnTo>
                  <a:pt x="1425148" y="51337"/>
                </a:lnTo>
                <a:lnTo>
                  <a:pt x="1422210" y="46069"/>
                </a:lnTo>
                <a:lnTo>
                  <a:pt x="1382848" y="34891"/>
                </a:lnTo>
                <a:lnTo>
                  <a:pt x="1374882" y="33041"/>
                </a:lnTo>
                <a:close/>
              </a:path>
              <a:path w="2212975" h="2212975">
                <a:moveTo>
                  <a:pt x="1299871" y="17254"/>
                </a:moveTo>
                <a:lnTo>
                  <a:pt x="1294923" y="20703"/>
                </a:lnTo>
                <a:lnTo>
                  <a:pt x="1293074" y="31060"/>
                </a:lnTo>
                <a:lnTo>
                  <a:pt x="1296522" y="36008"/>
                </a:lnTo>
                <a:lnTo>
                  <a:pt x="1325036" y="41088"/>
                </a:lnTo>
                <a:lnTo>
                  <a:pt x="1343726" y="45401"/>
                </a:lnTo>
                <a:lnTo>
                  <a:pt x="1348840" y="42205"/>
                </a:lnTo>
                <a:lnTo>
                  <a:pt x="1351206" y="31953"/>
                </a:lnTo>
                <a:lnTo>
                  <a:pt x="1348011" y="26838"/>
                </a:lnTo>
                <a:lnTo>
                  <a:pt x="1329320" y="22525"/>
                </a:lnTo>
                <a:lnTo>
                  <a:pt x="1299871" y="17254"/>
                </a:lnTo>
                <a:close/>
              </a:path>
              <a:path w="2212975" h="2212975">
                <a:moveTo>
                  <a:pt x="1223999" y="6311"/>
                </a:moveTo>
                <a:lnTo>
                  <a:pt x="1219231" y="10005"/>
                </a:lnTo>
                <a:lnTo>
                  <a:pt x="1217904" y="20441"/>
                </a:lnTo>
                <a:lnTo>
                  <a:pt x="1221597" y="25209"/>
                </a:lnTo>
                <a:lnTo>
                  <a:pt x="1269831" y="31338"/>
                </a:lnTo>
                <a:lnTo>
                  <a:pt x="1274598" y="27645"/>
                </a:lnTo>
                <a:lnTo>
                  <a:pt x="1275925" y="17208"/>
                </a:lnTo>
                <a:lnTo>
                  <a:pt x="1272232" y="12440"/>
                </a:lnTo>
                <a:lnTo>
                  <a:pt x="1223999" y="6311"/>
                </a:lnTo>
                <a:close/>
              </a:path>
              <a:path w="2212975" h="2212975">
                <a:moveTo>
                  <a:pt x="1147041" y="1028"/>
                </a:moveTo>
                <a:lnTo>
                  <a:pt x="1142671" y="5184"/>
                </a:lnTo>
                <a:lnTo>
                  <a:pt x="1142404" y="15702"/>
                </a:lnTo>
                <a:lnTo>
                  <a:pt x="1146559" y="20072"/>
                </a:lnTo>
                <a:lnTo>
                  <a:pt x="1161841" y="20447"/>
                </a:lnTo>
                <a:lnTo>
                  <a:pt x="1194600" y="22937"/>
                </a:lnTo>
                <a:lnTo>
                  <a:pt x="1199175" y="19009"/>
                </a:lnTo>
                <a:lnTo>
                  <a:pt x="1199973" y="8517"/>
                </a:lnTo>
                <a:lnTo>
                  <a:pt x="1196044" y="3943"/>
                </a:lnTo>
                <a:lnTo>
                  <a:pt x="1163286" y="1451"/>
                </a:lnTo>
                <a:lnTo>
                  <a:pt x="1147041" y="1028"/>
                </a:lnTo>
                <a:close/>
              </a:path>
              <a:path w="2212975" h="2212975">
                <a:moveTo>
                  <a:pt x="1106359" y="0"/>
                </a:moveTo>
                <a:lnTo>
                  <a:pt x="1070383" y="897"/>
                </a:lnTo>
                <a:lnTo>
                  <a:pt x="1066228" y="5269"/>
                </a:lnTo>
                <a:lnTo>
                  <a:pt x="1066495" y="15786"/>
                </a:lnTo>
                <a:lnTo>
                  <a:pt x="1070865" y="19941"/>
                </a:lnTo>
                <a:lnTo>
                  <a:pt x="1105877" y="19043"/>
                </a:lnTo>
                <a:lnTo>
                  <a:pt x="1119338" y="19043"/>
                </a:lnTo>
                <a:lnTo>
                  <a:pt x="1123360" y="15220"/>
                </a:lnTo>
                <a:lnTo>
                  <a:pt x="1123626" y="4702"/>
                </a:lnTo>
                <a:lnTo>
                  <a:pt x="1119470" y="331"/>
                </a:lnTo>
                <a:lnTo>
                  <a:pt x="1106359" y="0"/>
                </a:lnTo>
                <a:close/>
              </a:path>
              <a:path w="2212975" h="2212975">
                <a:moveTo>
                  <a:pt x="1119338" y="19043"/>
                </a:moveTo>
                <a:lnTo>
                  <a:pt x="1105877" y="19043"/>
                </a:lnTo>
                <a:lnTo>
                  <a:pt x="1118989" y="19375"/>
                </a:lnTo>
                <a:lnTo>
                  <a:pt x="1119338" y="19043"/>
                </a:lnTo>
                <a:close/>
              </a:path>
              <a:path w="2212975" h="2212975">
                <a:moveTo>
                  <a:pt x="1042349" y="1953"/>
                </a:moveTo>
                <a:lnTo>
                  <a:pt x="993868" y="5640"/>
                </a:lnTo>
                <a:lnTo>
                  <a:pt x="989939" y="10215"/>
                </a:lnTo>
                <a:lnTo>
                  <a:pt x="990737" y="20706"/>
                </a:lnTo>
                <a:lnTo>
                  <a:pt x="995312" y="24635"/>
                </a:lnTo>
                <a:lnTo>
                  <a:pt x="1043793" y="20948"/>
                </a:lnTo>
                <a:lnTo>
                  <a:pt x="1047723" y="16372"/>
                </a:lnTo>
                <a:lnTo>
                  <a:pt x="1046925" y="5882"/>
                </a:lnTo>
                <a:lnTo>
                  <a:pt x="1042349" y="1953"/>
                </a:lnTo>
                <a:close/>
              </a:path>
              <a:path w="2212975" h="2212975">
                <a:moveTo>
                  <a:pt x="966028" y="9133"/>
                </a:moveTo>
                <a:lnTo>
                  <a:pt x="937874" y="12711"/>
                </a:lnTo>
                <a:lnTo>
                  <a:pt x="917474" y="16342"/>
                </a:lnTo>
                <a:lnTo>
                  <a:pt x="914026" y="21290"/>
                </a:lnTo>
                <a:lnTo>
                  <a:pt x="915875" y="31647"/>
                </a:lnTo>
                <a:lnTo>
                  <a:pt x="920823" y="35095"/>
                </a:lnTo>
                <a:lnTo>
                  <a:pt x="940276" y="31610"/>
                </a:lnTo>
                <a:lnTo>
                  <a:pt x="968429" y="28032"/>
                </a:lnTo>
                <a:lnTo>
                  <a:pt x="972122" y="23263"/>
                </a:lnTo>
                <a:lnTo>
                  <a:pt x="970795" y="12827"/>
                </a:lnTo>
                <a:lnTo>
                  <a:pt x="966028" y="9133"/>
                </a:lnTo>
                <a:close/>
              </a:path>
              <a:path w="2212975" h="2212975">
                <a:moveTo>
                  <a:pt x="890325" y="21191"/>
                </a:moveTo>
                <a:lnTo>
                  <a:pt x="883385" y="22430"/>
                </a:lnTo>
                <a:lnTo>
                  <a:pt x="842411" y="31874"/>
                </a:lnTo>
                <a:lnTo>
                  <a:pt x="839214" y="36988"/>
                </a:lnTo>
                <a:lnTo>
                  <a:pt x="841580" y="47240"/>
                </a:lnTo>
                <a:lnTo>
                  <a:pt x="846695" y="50436"/>
                </a:lnTo>
                <a:lnTo>
                  <a:pt x="886734" y="41183"/>
                </a:lnTo>
                <a:lnTo>
                  <a:pt x="893674" y="39944"/>
                </a:lnTo>
                <a:lnTo>
                  <a:pt x="897122" y="34996"/>
                </a:lnTo>
                <a:lnTo>
                  <a:pt x="895272" y="24639"/>
                </a:lnTo>
                <a:lnTo>
                  <a:pt x="890325" y="21191"/>
                </a:lnTo>
                <a:close/>
              </a:path>
              <a:path w="2212975" h="2212975">
                <a:moveTo>
                  <a:pt x="815261" y="38903"/>
                </a:moveTo>
                <a:lnTo>
                  <a:pt x="777339" y="49673"/>
                </a:lnTo>
                <a:lnTo>
                  <a:pt x="768173" y="52762"/>
                </a:lnTo>
                <a:lnTo>
                  <a:pt x="765501" y="58167"/>
                </a:lnTo>
                <a:lnTo>
                  <a:pt x="768873" y="68134"/>
                </a:lnTo>
                <a:lnTo>
                  <a:pt x="774279" y="70806"/>
                </a:lnTo>
                <a:lnTo>
                  <a:pt x="782542" y="67998"/>
                </a:lnTo>
                <a:lnTo>
                  <a:pt x="820465" y="57230"/>
                </a:lnTo>
                <a:lnTo>
                  <a:pt x="823401" y="51962"/>
                </a:lnTo>
                <a:lnTo>
                  <a:pt x="820529" y="41841"/>
                </a:lnTo>
                <a:lnTo>
                  <a:pt x="815261" y="38903"/>
                </a:lnTo>
                <a:close/>
              </a:path>
              <a:path w="2212975" h="2212975">
                <a:moveTo>
                  <a:pt x="742049" y="61601"/>
                </a:moveTo>
                <a:lnTo>
                  <a:pt x="725921" y="67058"/>
                </a:lnTo>
                <a:lnTo>
                  <a:pt x="696088" y="78808"/>
                </a:lnTo>
                <a:lnTo>
                  <a:pt x="693685" y="84340"/>
                </a:lnTo>
                <a:lnTo>
                  <a:pt x="697544" y="94127"/>
                </a:lnTo>
                <a:lnTo>
                  <a:pt x="703075" y="96531"/>
                </a:lnTo>
                <a:lnTo>
                  <a:pt x="732027" y="85102"/>
                </a:lnTo>
                <a:lnTo>
                  <a:pt x="748155" y="79645"/>
                </a:lnTo>
                <a:lnTo>
                  <a:pt x="750829" y="74239"/>
                </a:lnTo>
                <a:lnTo>
                  <a:pt x="747455" y="64273"/>
                </a:lnTo>
                <a:lnTo>
                  <a:pt x="742049" y="61601"/>
                </a:lnTo>
                <a:close/>
              </a:path>
              <a:path w="2212975" h="2212975">
                <a:moveTo>
                  <a:pt x="670109" y="89361"/>
                </a:moveTo>
                <a:lnTo>
                  <a:pt x="625805" y="109390"/>
                </a:lnTo>
                <a:lnTo>
                  <a:pt x="623676" y="115032"/>
                </a:lnTo>
                <a:lnTo>
                  <a:pt x="628009" y="124620"/>
                </a:lnTo>
                <a:lnTo>
                  <a:pt x="633652" y="126748"/>
                </a:lnTo>
                <a:lnTo>
                  <a:pt x="677956" y="106719"/>
                </a:lnTo>
                <a:lnTo>
                  <a:pt x="680086" y="101076"/>
                </a:lnTo>
                <a:lnTo>
                  <a:pt x="675751" y="91489"/>
                </a:lnTo>
                <a:lnTo>
                  <a:pt x="670109" y="89361"/>
                </a:lnTo>
                <a:close/>
              </a:path>
              <a:path w="2212975" h="2212975">
                <a:moveTo>
                  <a:pt x="600859" y="122204"/>
                </a:moveTo>
                <a:lnTo>
                  <a:pt x="578939" y="133431"/>
                </a:lnTo>
                <a:lnTo>
                  <a:pt x="557734" y="145611"/>
                </a:lnTo>
                <a:lnTo>
                  <a:pt x="556163" y="151433"/>
                </a:lnTo>
                <a:lnTo>
                  <a:pt x="561407" y="160554"/>
                </a:lnTo>
                <a:lnTo>
                  <a:pt x="567230" y="162125"/>
                </a:lnTo>
                <a:lnTo>
                  <a:pt x="587623" y="150387"/>
                </a:lnTo>
                <a:lnTo>
                  <a:pt x="609544" y="139160"/>
                </a:lnTo>
                <a:lnTo>
                  <a:pt x="611395" y="133419"/>
                </a:lnTo>
                <a:lnTo>
                  <a:pt x="606600" y="124056"/>
                </a:lnTo>
                <a:lnTo>
                  <a:pt x="600859" y="122204"/>
                </a:lnTo>
                <a:close/>
              </a:path>
              <a:path w="2212975" h="2212975">
                <a:moveTo>
                  <a:pt x="533397" y="159538"/>
                </a:moveTo>
                <a:lnTo>
                  <a:pt x="492465" y="185779"/>
                </a:lnTo>
                <a:lnTo>
                  <a:pt x="491177" y="191670"/>
                </a:lnTo>
                <a:lnTo>
                  <a:pt x="496855" y="200529"/>
                </a:lnTo>
                <a:lnTo>
                  <a:pt x="502747" y="201816"/>
                </a:lnTo>
                <a:lnTo>
                  <a:pt x="543679" y="175576"/>
                </a:lnTo>
                <a:lnTo>
                  <a:pt x="544967" y="169684"/>
                </a:lnTo>
                <a:lnTo>
                  <a:pt x="539288" y="160827"/>
                </a:lnTo>
                <a:lnTo>
                  <a:pt x="533397" y="159538"/>
                </a:lnTo>
                <a:close/>
              </a:path>
              <a:path w="2212975" h="2212975">
                <a:moveTo>
                  <a:pt x="469458" y="201792"/>
                </a:moveTo>
                <a:lnTo>
                  <a:pt x="444318" y="219670"/>
                </a:lnTo>
                <a:lnTo>
                  <a:pt x="429978" y="230925"/>
                </a:lnTo>
                <a:lnTo>
                  <a:pt x="429261" y="236913"/>
                </a:lnTo>
                <a:lnTo>
                  <a:pt x="435762" y="245186"/>
                </a:lnTo>
                <a:lnTo>
                  <a:pt x="441750" y="245903"/>
                </a:lnTo>
                <a:lnTo>
                  <a:pt x="455358" y="235195"/>
                </a:lnTo>
                <a:lnTo>
                  <a:pt x="480498" y="217318"/>
                </a:lnTo>
                <a:lnTo>
                  <a:pt x="481502" y="211371"/>
                </a:lnTo>
                <a:lnTo>
                  <a:pt x="475405" y="202797"/>
                </a:lnTo>
                <a:lnTo>
                  <a:pt x="469458" y="201792"/>
                </a:lnTo>
                <a:close/>
              </a:path>
              <a:path w="2212975" h="2212975">
                <a:moveTo>
                  <a:pt x="408294" y="247966"/>
                </a:moveTo>
                <a:lnTo>
                  <a:pt x="402516" y="252506"/>
                </a:lnTo>
                <a:lnTo>
                  <a:pt x="370969" y="279819"/>
                </a:lnTo>
                <a:lnTo>
                  <a:pt x="370539" y="285835"/>
                </a:lnTo>
                <a:lnTo>
                  <a:pt x="377427" y="293786"/>
                </a:lnTo>
                <a:lnTo>
                  <a:pt x="383442" y="294218"/>
                </a:lnTo>
                <a:lnTo>
                  <a:pt x="414287" y="267484"/>
                </a:lnTo>
                <a:lnTo>
                  <a:pt x="420065" y="262944"/>
                </a:lnTo>
                <a:lnTo>
                  <a:pt x="420784" y="256956"/>
                </a:lnTo>
                <a:lnTo>
                  <a:pt x="414282" y="248683"/>
                </a:lnTo>
                <a:lnTo>
                  <a:pt x="408294" y="247966"/>
                </a:lnTo>
                <a:close/>
              </a:path>
              <a:path w="2212975" h="2212975">
                <a:moveTo>
                  <a:pt x="350307" y="298753"/>
                </a:moveTo>
                <a:lnTo>
                  <a:pt x="323936" y="323896"/>
                </a:lnTo>
                <a:lnTo>
                  <a:pt x="315206" y="333035"/>
                </a:lnTo>
                <a:lnTo>
                  <a:pt x="315351" y="339065"/>
                </a:lnTo>
                <a:lnTo>
                  <a:pt x="322964" y="346325"/>
                </a:lnTo>
                <a:lnTo>
                  <a:pt x="328994" y="346181"/>
                </a:lnTo>
                <a:lnTo>
                  <a:pt x="337080" y="337684"/>
                </a:lnTo>
                <a:lnTo>
                  <a:pt x="363452" y="312541"/>
                </a:lnTo>
                <a:lnTo>
                  <a:pt x="363597" y="306511"/>
                </a:lnTo>
                <a:lnTo>
                  <a:pt x="356336" y="298897"/>
                </a:lnTo>
                <a:lnTo>
                  <a:pt x="350307" y="298753"/>
                </a:lnTo>
                <a:close/>
              </a:path>
              <a:path w="2212975" h="2212975">
                <a:moveTo>
                  <a:pt x="302205" y="352852"/>
                </a:moveTo>
                <a:lnTo>
                  <a:pt x="296176" y="352996"/>
                </a:lnTo>
                <a:lnTo>
                  <a:pt x="287295" y="362311"/>
                </a:lnTo>
                <a:lnTo>
                  <a:pt x="263582" y="389671"/>
                </a:lnTo>
                <a:lnTo>
                  <a:pt x="264012" y="395686"/>
                </a:lnTo>
                <a:lnTo>
                  <a:pt x="271965" y="402574"/>
                </a:lnTo>
                <a:lnTo>
                  <a:pt x="277981" y="402144"/>
                </a:lnTo>
                <a:lnTo>
                  <a:pt x="301082" y="375457"/>
                </a:lnTo>
                <a:lnTo>
                  <a:pt x="309963" y="366142"/>
                </a:lnTo>
                <a:lnTo>
                  <a:pt x="309820" y="360113"/>
                </a:lnTo>
                <a:lnTo>
                  <a:pt x="302205" y="352852"/>
                </a:lnTo>
                <a:close/>
              </a:path>
              <a:path w="2212975" h="2212975">
                <a:moveTo>
                  <a:pt x="251616" y="410474"/>
                </a:moveTo>
                <a:lnTo>
                  <a:pt x="245628" y="411191"/>
                </a:lnTo>
                <a:lnTo>
                  <a:pt x="219661" y="444235"/>
                </a:lnTo>
                <a:lnTo>
                  <a:pt x="215565" y="449976"/>
                </a:lnTo>
                <a:lnTo>
                  <a:pt x="216570" y="455922"/>
                </a:lnTo>
                <a:lnTo>
                  <a:pt x="225144" y="462019"/>
                </a:lnTo>
                <a:lnTo>
                  <a:pt x="231090" y="461016"/>
                </a:lnTo>
                <a:lnTo>
                  <a:pt x="234705" y="455922"/>
                </a:lnTo>
                <a:lnTo>
                  <a:pt x="260606" y="422963"/>
                </a:lnTo>
                <a:lnTo>
                  <a:pt x="259888" y="416975"/>
                </a:lnTo>
                <a:lnTo>
                  <a:pt x="251616" y="410474"/>
                </a:lnTo>
                <a:close/>
              </a:path>
              <a:path w="2212975" h="2212975">
                <a:moveTo>
                  <a:pt x="205530" y="471448"/>
                </a:moveTo>
                <a:lnTo>
                  <a:pt x="199583" y="472451"/>
                </a:lnTo>
                <a:lnTo>
                  <a:pt x="188807" y="487605"/>
                </a:lnTo>
                <a:lnTo>
                  <a:pt x="172345" y="513262"/>
                </a:lnTo>
                <a:lnTo>
                  <a:pt x="173634" y="519154"/>
                </a:lnTo>
                <a:lnTo>
                  <a:pt x="182491" y="524832"/>
                </a:lnTo>
                <a:lnTo>
                  <a:pt x="188382" y="523543"/>
                </a:lnTo>
                <a:lnTo>
                  <a:pt x="204332" y="498645"/>
                </a:lnTo>
                <a:lnTo>
                  <a:pt x="215108" y="483491"/>
                </a:lnTo>
                <a:lnTo>
                  <a:pt x="214104" y="477545"/>
                </a:lnTo>
                <a:lnTo>
                  <a:pt x="205530" y="471448"/>
                </a:lnTo>
                <a:close/>
              </a:path>
              <a:path w="2212975" h="2212975">
                <a:moveTo>
                  <a:pt x="163240" y="535420"/>
                </a:moveTo>
                <a:lnTo>
                  <a:pt x="157417" y="536991"/>
                </a:lnTo>
                <a:lnTo>
                  <a:pt x="133182" y="579141"/>
                </a:lnTo>
                <a:lnTo>
                  <a:pt x="134753" y="584964"/>
                </a:lnTo>
                <a:lnTo>
                  <a:pt x="143874" y="590208"/>
                </a:lnTo>
                <a:lnTo>
                  <a:pt x="149697" y="588637"/>
                </a:lnTo>
                <a:lnTo>
                  <a:pt x="173932" y="546487"/>
                </a:lnTo>
                <a:lnTo>
                  <a:pt x="172361" y="540664"/>
                </a:lnTo>
                <a:lnTo>
                  <a:pt x="163240" y="535420"/>
                </a:lnTo>
                <a:close/>
              </a:path>
              <a:path w="2212975" h="2212975">
                <a:moveTo>
                  <a:pt x="126145" y="602251"/>
                </a:moveTo>
                <a:lnTo>
                  <a:pt x="120406" y="604103"/>
                </a:lnTo>
                <a:lnTo>
                  <a:pt x="108926" y="626516"/>
                </a:lnTo>
                <a:lnTo>
                  <a:pt x="99068" y="648291"/>
                </a:lnTo>
                <a:lnTo>
                  <a:pt x="101198" y="653934"/>
                </a:lnTo>
                <a:lnTo>
                  <a:pt x="110785" y="658268"/>
                </a:lnTo>
                <a:lnTo>
                  <a:pt x="116428" y="656140"/>
                </a:lnTo>
                <a:lnTo>
                  <a:pt x="125882" y="635200"/>
                </a:lnTo>
                <a:lnTo>
                  <a:pt x="137361" y="612787"/>
                </a:lnTo>
                <a:lnTo>
                  <a:pt x="135510" y="607047"/>
                </a:lnTo>
                <a:lnTo>
                  <a:pt x="126145" y="602251"/>
                </a:lnTo>
                <a:close/>
              </a:path>
              <a:path w="2212975" h="2212975">
                <a:moveTo>
                  <a:pt x="92953" y="671405"/>
                </a:moveTo>
                <a:lnTo>
                  <a:pt x="87422" y="673808"/>
                </a:lnTo>
                <a:lnTo>
                  <a:pt x="69588" y="719040"/>
                </a:lnTo>
                <a:lnTo>
                  <a:pt x="71991" y="724571"/>
                </a:lnTo>
                <a:lnTo>
                  <a:pt x="81779" y="728431"/>
                </a:lnTo>
                <a:lnTo>
                  <a:pt x="87309" y="726028"/>
                </a:lnTo>
                <a:lnTo>
                  <a:pt x="105144" y="680796"/>
                </a:lnTo>
                <a:lnTo>
                  <a:pt x="102741" y="675265"/>
                </a:lnTo>
                <a:lnTo>
                  <a:pt x="92953" y="671405"/>
                </a:lnTo>
                <a:close/>
              </a:path>
              <a:path w="2212975" h="2212975">
                <a:moveTo>
                  <a:pt x="65659" y="742810"/>
                </a:moveTo>
                <a:lnTo>
                  <a:pt x="60252" y="745483"/>
                </a:lnTo>
                <a:lnTo>
                  <a:pt x="49531" y="777170"/>
                </a:lnTo>
                <a:lnTo>
                  <a:pt x="45247" y="792213"/>
                </a:lnTo>
                <a:lnTo>
                  <a:pt x="48185" y="797481"/>
                </a:lnTo>
                <a:lnTo>
                  <a:pt x="58305" y="800355"/>
                </a:lnTo>
                <a:lnTo>
                  <a:pt x="63572" y="797417"/>
                </a:lnTo>
                <a:lnTo>
                  <a:pt x="67575" y="783276"/>
                </a:lnTo>
                <a:lnTo>
                  <a:pt x="78298" y="751588"/>
                </a:lnTo>
                <a:lnTo>
                  <a:pt x="75624" y="746182"/>
                </a:lnTo>
                <a:lnTo>
                  <a:pt x="65659" y="742810"/>
                </a:lnTo>
                <a:close/>
              </a:path>
              <a:path w="2212975" h="2212975">
                <a:moveTo>
                  <a:pt x="42980" y="815806"/>
                </a:moveTo>
                <a:lnTo>
                  <a:pt x="37712" y="818743"/>
                </a:lnTo>
                <a:lnTo>
                  <a:pt x="34610" y="829671"/>
                </a:lnTo>
                <a:lnTo>
                  <a:pt x="26112" y="866438"/>
                </a:lnTo>
                <a:lnTo>
                  <a:pt x="29309" y="871552"/>
                </a:lnTo>
                <a:lnTo>
                  <a:pt x="39560" y="873918"/>
                </a:lnTo>
                <a:lnTo>
                  <a:pt x="44674" y="870722"/>
                </a:lnTo>
                <a:lnTo>
                  <a:pt x="52934" y="834875"/>
                </a:lnTo>
                <a:lnTo>
                  <a:pt x="56038" y="823946"/>
                </a:lnTo>
                <a:lnTo>
                  <a:pt x="53101" y="818680"/>
                </a:lnTo>
                <a:lnTo>
                  <a:pt x="42980" y="815806"/>
                </a:lnTo>
                <a:close/>
              </a:path>
              <a:path w="2212975" h="2212975">
                <a:moveTo>
                  <a:pt x="25271" y="890433"/>
                </a:moveTo>
                <a:lnTo>
                  <a:pt x="20323" y="893881"/>
                </a:lnTo>
                <a:lnTo>
                  <a:pt x="11776" y="941745"/>
                </a:lnTo>
                <a:lnTo>
                  <a:pt x="15224" y="946693"/>
                </a:lnTo>
                <a:lnTo>
                  <a:pt x="25581" y="948542"/>
                </a:lnTo>
                <a:lnTo>
                  <a:pt x="30529" y="945094"/>
                </a:lnTo>
                <a:lnTo>
                  <a:pt x="39076" y="897230"/>
                </a:lnTo>
                <a:lnTo>
                  <a:pt x="35628" y="892282"/>
                </a:lnTo>
                <a:lnTo>
                  <a:pt x="25271" y="890433"/>
                </a:lnTo>
                <a:close/>
              </a:path>
              <a:path w="2212975" h="2212975">
                <a:moveTo>
                  <a:pt x="13200" y="965917"/>
                </a:moveTo>
                <a:lnTo>
                  <a:pt x="8432" y="969609"/>
                </a:lnTo>
                <a:lnTo>
                  <a:pt x="5453" y="993051"/>
                </a:lnTo>
                <a:lnTo>
                  <a:pt x="3510" y="1018448"/>
                </a:lnTo>
                <a:lnTo>
                  <a:pt x="7439" y="1023024"/>
                </a:lnTo>
                <a:lnTo>
                  <a:pt x="17929" y="1023821"/>
                </a:lnTo>
                <a:lnTo>
                  <a:pt x="22505" y="1019893"/>
                </a:lnTo>
                <a:lnTo>
                  <a:pt x="24352" y="995452"/>
                </a:lnTo>
                <a:lnTo>
                  <a:pt x="27330" y="972011"/>
                </a:lnTo>
                <a:lnTo>
                  <a:pt x="23637" y="967243"/>
                </a:lnTo>
                <a:lnTo>
                  <a:pt x="13200" y="965917"/>
                </a:lnTo>
                <a:close/>
              </a:path>
              <a:path w="2212975" h="2212975">
                <a:moveTo>
                  <a:pt x="5599" y="1042266"/>
                </a:moveTo>
                <a:lnTo>
                  <a:pt x="1228" y="1046421"/>
                </a:lnTo>
                <a:lnTo>
                  <a:pt x="0" y="1095027"/>
                </a:lnTo>
                <a:lnTo>
                  <a:pt x="4155" y="1099398"/>
                </a:lnTo>
                <a:lnTo>
                  <a:pt x="14672" y="1099663"/>
                </a:lnTo>
                <a:lnTo>
                  <a:pt x="19043" y="1095508"/>
                </a:lnTo>
                <a:lnTo>
                  <a:pt x="20273" y="1046902"/>
                </a:lnTo>
                <a:lnTo>
                  <a:pt x="16117" y="1042532"/>
                </a:lnTo>
                <a:lnTo>
                  <a:pt x="5599" y="1042266"/>
                </a:lnTo>
                <a:close/>
              </a:path>
              <a:path w="2212975" h="2212975">
                <a:moveTo>
                  <a:pt x="14806" y="1118442"/>
                </a:moveTo>
                <a:lnTo>
                  <a:pt x="4288" y="1118707"/>
                </a:lnTo>
                <a:lnTo>
                  <a:pt x="133" y="1123078"/>
                </a:lnTo>
                <a:lnTo>
                  <a:pt x="1145" y="1163087"/>
                </a:lnTo>
                <a:lnTo>
                  <a:pt x="1821" y="1172143"/>
                </a:lnTo>
                <a:lnTo>
                  <a:pt x="6396" y="1176073"/>
                </a:lnTo>
                <a:lnTo>
                  <a:pt x="16888" y="1175274"/>
                </a:lnTo>
                <a:lnTo>
                  <a:pt x="20816" y="1170698"/>
                </a:lnTo>
                <a:lnTo>
                  <a:pt x="20189" y="1162606"/>
                </a:lnTo>
                <a:lnTo>
                  <a:pt x="19176" y="1122597"/>
                </a:lnTo>
                <a:lnTo>
                  <a:pt x="14806" y="1118442"/>
                </a:lnTo>
                <a:close/>
              </a:path>
              <a:path w="2212975" h="2212975">
                <a:moveTo>
                  <a:pt x="18332" y="1194269"/>
                </a:moveTo>
                <a:lnTo>
                  <a:pt x="7842" y="1195067"/>
                </a:lnTo>
                <a:lnTo>
                  <a:pt x="3912" y="1199643"/>
                </a:lnTo>
                <a:lnTo>
                  <a:pt x="5405" y="1219272"/>
                </a:lnTo>
                <a:lnTo>
                  <a:pt x="9100" y="1248455"/>
                </a:lnTo>
                <a:lnTo>
                  <a:pt x="13869" y="1252148"/>
                </a:lnTo>
                <a:lnTo>
                  <a:pt x="24306" y="1250821"/>
                </a:lnTo>
                <a:lnTo>
                  <a:pt x="27999" y="1246054"/>
                </a:lnTo>
                <a:lnTo>
                  <a:pt x="24400" y="1217828"/>
                </a:lnTo>
                <a:lnTo>
                  <a:pt x="22908" y="1198199"/>
                </a:lnTo>
                <a:lnTo>
                  <a:pt x="18332" y="1194269"/>
                </a:lnTo>
                <a:close/>
              </a:path>
              <a:path w="2212975" h="2212975">
                <a:moveTo>
                  <a:pt x="26515" y="1269481"/>
                </a:moveTo>
                <a:lnTo>
                  <a:pt x="16156" y="1271330"/>
                </a:lnTo>
                <a:lnTo>
                  <a:pt x="12708" y="1276278"/>
                </a:lnTo>
                <a:lnTo>
                  <a:pt x="21257" y="1324142"/>
                </a:lnTo>
                <a:lnTo>
                  <a:pt x="26203" y="1327591"/>
                </a:lnTo>
                <a:lnTo>
                  <a:pt x="36562" y="1325741"/>
                </a:lnTo>
                <a:lnTo>
                  <a:pt x="40010" y="1320793"/>
                </a:lnTo>
                <a:lnTo>
                  <a:pt x="31461" y="1272929"/>
                </a:lnTo>
                <a:lnTo>
                  <a:pt x="26515" y="1269481"/>
                </a:lnTo>
                <a:close/>
              </a:path>
              <a:path w="2212975" h="2212975">
                <a:moveTo>
                  <a:pt x="40753" y="1344053"/>
                </a:moveTo>
                <a:lnTo>
                  <a:pt x="30501" y="1346419"/>
                </a:lnTo>
                <a:lnTo>
                  <a:pt x="27305" y="1351534"/>
                </a:lnTo>
                <a:lnTo>
                  <a:pt x="34491" y="1382670"/>
                </a:lnTo>
                <a:lnTo>
                  <a:pt x="39162" y="1399162"/>
                </a:lnTo>
                <a:lnTo>
                  <a:pt x="44429" y="1402100"/>
                </a:lnTo>
                <a:lnTo>
                  <a:pt x="54551" y="1399226"/>
                </a:lnTo>
                <a:lnTo>
                  <a:pt x="57487" y="1393958"/>
                </a:lnTo>
                <a:lnTo>
                  <a:pt x="53054" y="1378385"/>
                </a:lnTo>
                <a:lnTo>
                  <a:pt x="45867" y="1347250"/>
                </a:lnTo>
                <a:lnTo>
                  <a:pt x="40753" y="1344053"/>
                </a:lnTo>
                <a:close/>
              </a:path>
              <a:path w="2212975" h="2212975">
                <a:moveTo>
                  <a:pt x="59754" y="1417551"/>
                </a:moveTo>
                <a:lnTo>
                  <a:pt x="49632" y="1420425"/>
                </a:lnTo>
                <a:lnTo>
                  <a:pt x="46696" y="1425693"/>
                </a:lnTo>
                <a:lnTo>
                  <a:pt x="49390" y="1435181"/>
                </a:lnTo>
                <a:lnTo>
                  <a:pt x="61953" y="1472345"/>
                </a:lnTo>
                <a:lnTo>
                  <a:pt x="67359" y="1475017"/>
                </a:lnTo>
                <a:lnTo>
                  <a:pt x="77325" y="1471645"/>
                </a:lnTo>
                <a:lnTo>
                  <a:pt x="79998" y="1466239"/>
                </a:lnTo>
                <a:lnTo>
                  <a:pt x="67716" y="1429976"/>
                </a:lnTo>
                <a:lnTo>
                  <a:pt x="65021" y="1420488"/>
                </a:lnTo>
                <a:lnTo>
                  <a:pt x="59754" y="1417551"/>
                </a:lnTo>
                <a:close/>
              </a:path>
              <a:path w="2212975" h="2212975">
                <a:moveTo>
                  <a:pt x="83724" y="1489306"/>
                </a:moveTo>
                <a:lnTo>
                  <a:pt x="73936" y="1493165"/>
                </a:lnTo>
                <a:lnTo>
                  <a:pt x="71534" y="1498697"/>
                </a:lnTo>
                <a:lnTo>
                  <a:pt x="86577" y="1536849"/>
                </a:lnTo>
                <a:lnTo>
                  <a:pt x="89894" y="1544214"/>
                </a:lnTo>
                <a:lnTo>
                  <a:pt x="95537" y="1546343"/>
                </a:lnTo>
                <a:lnTo>
                  <a:pt x="105124" y="1542008"/>
                </a:lnTo>
                <a:lnTo>
                  <a:pt x="107252" y="1536365"/>
                </a:lnTo>
                <a:lnTo>
                  <a:pt x="104298" y="1529862"/>
                </a:lnTo>
                <a:lnTo>
                  <a:pt x="89256" y="1491710"/>
                </a:lnTo>
                <a:lnTo>
                  <a:pt x="83724" y="1489306"/>
                </a:lnTo>
                <a:close/>
              </a:path>
              <a:path w="2212975" h="2212975">
                <a:moveTo>
                  <a:pt x="112971" y="1559368"/>
                </a:moveTo>
                <a:lnTo>
                  <a:pt x="103384" y="1563701"/>
                </a:lnTo>
                <a:lnTo>
                  <a:pt x="101254" y="1569344"/>
                </a:lnTo>
                <a:lnTo>
                  <a:pt x="108724" y="1585866"/>
                </a:lnTo>
                <a:lnTo>
                  <a:pt x="122824" y="1613421"/>
                </a:lnTo>
                <a:lnTo>
                  <a:pt x="128564" y="1615273"/>
                </a:lnTo>
                <a:lnTo>
                  <a:pt x="137928" y="1610476"/>
                </a:lnTo>
                <a:lnTo>
                  <a:pt x="139780" y="1604737"/>
                </a:lnTo>
                <a:lnTo>
                  <a:pt x="126083" y="1578019"/>
                </a:lnTo>
                <a:lnTo>
                  <a:pt x="118614" y="1561496"/>
                </a:lnTo>
                <a:lnTo>
                  <a:pt x="112971" y="1559368"/>
                </a:lnTo>
                <a:close/>
              </a:path>
              <a:path w="2212975" h="2212975">
                <a:moveTo>
                  <a:pt x="146518" y="1627192"/>
                </a:moveTo>
                <a:lnTo>
                  <a:pt x="137398" y="1632437"/>
                </a:lnTo>
                <a:lnTo>
                  <a:pt x="135826" y="1638259"/>
                </a:lnTo>
                <a:lnTo>
                  <a:pt x="160063" y="1680409"/>
                </a:lnTo>
                <a:lnTo>
                  <a:pt x="165884" y="1681981"/>
                </a:lnTo>
                <a:lnTo>
                  <a:pt x="175006" y="1676736"/>
                </a:lnTo>
                <a:lnTo>
                  <a:pt x="176576" y="1670913"/>
                </a:lnTo>
                <a:lnTo>
                  <a:pt x="152341" y="1628763"/>
                </a:lnTo>
                <a:lnTo>
                  <a:pt x="146518" y="1627192"/>
                </a:lnTo>
                <a:close/>
              </a:path>
              <a:path w="2212975" h="2212975">
                <a:moveTo>
                  <a:pt x="185355" y="1692436"/>
                </a:moveTo>
                <a:lnTo>
                  <a:pt x="176498" y="1698114"/>
                </a:lnTo>
                <a:lnTo>
                  <a:pt x="175209" y="1704005"/>
                </a:lnTo>
                <a:lnTo>
                  <a:pt x="188550" y="1724817"/>
                </a:lnTo>
                <a:lnTo>
                  <a:pt x="202657" y="1744673"/>
                </a:lnTo>
                <a:lnTo>
                  <a:pt x="208605" y="1745678"/>
                </a:lnTo>
                <a:lnTo>
                  <a:pt x="217178" y="1739581"/>
                </a:lnTo>
                <a:lnTo>
                  <a:pt x="218183" y="1733633"/>
                </a:lnTo>
                <a:lnTo>
                  <a:pt x="204588" y="1714535"/>
                </a:lnTo>
                <a:lnTo>
                  <a:pt x="191246" y="1693725"/>
                </a:lnTo>
                <a:lnTo>
                  <a:pt x="185355" y="1692436"/>
                </a:lnTo>
                <a:close/>
              </a:path>
              <a:path w="2212975" h="2212975">
                <a:moveTo>
                  <a:pt x="227854" y="1755063"/>
                </a:moveTo>
                <a:lnTo>
                  <a:pt x="219583" y="1761564"/>
                </a:lnTo>
                <a:lnTo>
                  <a:pt x="218864" y="1767552"/>
                </a:lnTo>
                <a:lnTo>
                  <a:pt x="248907" y="1805781"/>
                </a:lnTo>
                <a:lnTo>
                  <a:pt x="254895" y="1806500"/>
                </a:lnTo>
                <a:lnTo>
                  <a:pt x="263166" y="1799998"/>
                </a:lnTo>
                <a:lnTo>
                  <a:pt x="263885" y="1794010"/>
                </a:lnTo>
                <a:lnTo>
                  <a:pt x="233842" y="1755781"/>
                </a:lnTo>
                <a:lnTo>
                  <a:pt x="227854" y="1755063"/>
                </a:lnTo>
                <a:close/>
              </a:path>
              <a:path w="2212975" h="2212975">
                <a:moveTo>
                  <a:pt x="275438" y="1814238"/>
                </a:moveTo>
                <a:lnTo>
                  <a:pt x="267487" y="1821126"/>
                </a:lnTo>
                <a:lnTo>
                  <a:pt x="267055" y="1827141"/>
                </a:lnTo>
                <a:lnTo>
                  <a:pt x="286989" y="1850153"/>
                </a:lnTo>
                <a:lnTo>
                  <a:pt x="299836" y="1863644"/>
                </a:lnTo>
                <a:lnTo>
                  <a:pt x="305866" y="1863788"/>
                </a:lnTo>
                <a:lnTo>
                  <a:pt x="313480" y="1856529"/>
                </a:lnTo>
                <a:lnTo>
                  <a:pt x="313625" y="1850499"/>
                </a:lnTo>
                <a:lnTo>
                  <a:pt x="301388" y="1837681"/>
                </a:lnTo>
                <a:lnTo>
                  <a:pt x="281454" y="1814668"/>
                </a:lnTo>
                <a:lnTo>
                  <a:pt x="275438" y="1814238"/>
                </a:lnTo>
                <a:close/>
              </a:path>
              <a:path w="2212975" h="2212975">
                <a:moveTo>
                  <a:pt x="326626" y="1870316"/>
                </a:moveTo>
                <a:lnTo>
                  <a:pt x="319011" y="1877575"/>
                </a:lnTo>
                <a:lnTo>
                  <a:pt x="318867" y="1883605"/>
                </a:lnTo>
                <a:lnTo>
                  <a:pt x="323615" y="1888583"/>
                </a:lnTo>
                <a:lnTo>
                  <a:pt x="354147" y="1917710"/>
                </a:lnTo>
                <a:lnTo>
                  <a:pt x="360177" y="1917565"/>
                </a:lnTo>
                <a:lnTo>
                  <a:pt x="367436" y="1909951"/>
                </a:lnTo>
                <a:lnTo>
                  <a:pt x="367292" y="1903921"/>
                </a:lnTo>
                <a:lnTo>
                  <a:pt x="337402" y="1875439"/>
                </a:lnTo>
                <a:lnTo>
                  <a:pt x="332656" y="1870459"/>
                </a:lnTo>
                <a:lnTo>
                  <a:pt x="326626" y="1870316"/>
                </a:lnTo>
                <a:close/>
              </a:path>
              <a:path w="2212975" h="2212975">
                <a:moveTo>
                  <a:pt x="387452" y="1922057"/>
                </a:moveTo>
                <a:lnTo>
                  <a:pt x="381436" y="1922489"/>
                </a:lnTo>
                <a:lnTo>
                  <a:pt x="374548" y="1930441"/>
                </a:lnTo>
                <a:lnTo>
                  <a:pt x="374980" y="1936456"/>
                </a:lnTo>
                <a:lnTo>
                  <a:pt x="402165" y="1960006"/>
                </a:lnTo>
                <a:lnTo>
                  <a:pt x="412466" y="1968113"/>
                </a:lnTo>
                <a:lnTo>
                  <a:pt x="418454" y="1967396"/>
                </a:lnTo>
                <a:lnTo>
                  <a:pt x="424954" y="1959123"/>
                </a:lnTo>
                <a:lnTo>
                  <a:pt x="424237" y="1953135"/>
                </a:lnTo>
                <a:lnTo>
                  <a:pt x="414638" y="1945606"/>
                </a:lnTo>
                <a:lnTo>
                  <a:pt x="387452" y="1922057"/>
                </a:lnTo>
                <a:close/>
              </a:path>
              <a:path w="2212975" h="2212975">
                <a:moveTo>
                  <a:pt x="445921" y="1970176"/>
                </a:moveTo>
                <a:lnTo>
                  <a:pt x="439933" y="1970893"/>
                </a:lnTo>
                <a:lnTo>
                  <a:pt x="433433" y="1979166"/>
                </a:lnTo>
                <a:lnTo>
                  <a:pt x="434150" y="1985154"/>
                </a:lnTo>
                <a:lnTo>
                  <a:pt x="443953" y="1992858"/>
                </a:lnTo>
                <a:lnTo>
                  <a:pt x="473782" y="2014084"/>
                </a:lnTo>
                <a:lnTo>
                  <a:pt x="479728" y="2013079"/>
                </a:lnTo>
                <a:lnTo>
                  <a:pt x="485825" y="2004505"/>
                </a:lnTo>
                <a:lnTo>
                  <a:pt x="484822" y="1998558"/>
                </a:lnTo>
                <a:lnTo>
                  <a:pt x="455724" y="1977880"/>
                </a:lnTo>
                <a:lnTo>
                  <a:pt x="445921" y="1970176"/>
                </a:lnTo>
                <a:close/>
              </a:path>
              <a:path w="2212975" h="2212975">
                <a:moveTo>
                  <a:pt x="507213" y="2013849"/>
                </a:moveTo>
                <a:lnTo>
                  <a:pt x="501322" y="2015136"/>
                </a:lnTo>
                <a:lnTo>
                  <a:pt x="495644" y="2023993"/>
                </a:lnTo>
                <a:lnTo>
                  <a:pt x="496931" y="2029885"/>
                </a:lnTo>
                <a:lnTo>
                  <a:pt x="532206" y="2052500"/>
                </a:lnTo>
                <a:lnTo>
                  <a:pt x="538425" y="2056088"/>
                </a:lnTo>
                <a:lnTo>
                  <a:pt x="544248" y="2054517"/>
                </a:lnTo>
                <a:lnTo>
                  <a:pt x="549492" y="2045395"/>
                </a:lnTo>
                <a:lnTo>
                  <a:pt x="547921" y="2039573"/>
                </a:lnTo>
                <a:lnTo>
                  <a:pt x="542488" y="2036462"/>
                </a:lnTo>
                <a:lnTo>
                  <a:pt x="507213" y="2013849"/>
                </a:lnTo>
                <a:close/>
              </a:path>
              <a:path w="2212975" h="2212975">
                <a:moveTo>
                  <a:pt x="571828" y="2053320"/>
                </a:moveTo>
                <a:lnTo>
                  <a:pt x="566007" y="2054891"/>
                </a:lnTo>
                <a:lnTo>
                  <a:pt x="560762" y="2064012"/>
                </a:lnTo>
                <a:lnTo>
                  <a:pt x="562333" y="2069835"/>
                </a:lnTo>
                <a:lnTo>
                  <a:pt x="578533" y="2079150"/>
                </a:lnTo>
                <a:lnTo>
                  <a:pt x="605581" y="2093015"/>
                </a:lnTo>
                <a:lnTo>
                  <a:pt x="611322" y="2091164"/>
                </a:lnTo>
                <a:lnTo>
                  <a:pt x="616117" y="2081800"/>
                </a:lnTo>
                <a:lnTo>
                  <a:pt x="614265" y="2076061"/>
                </a:lnTo>
                <a:lnTo>
                  <a:pt x="588029" y="2062634"/>
                </a:lnTo>
                <a:lnTo>
                  <a:pt x="571828" y="2053320"/>
                </a:lnTo>
                <a:close/>
              </a:path>
              <a:path w="2212975" h="2212975">
                <a:moveTo>
                  <a:pt x="638487" y="2088239"/>
                </a:moveTo>
                <a:lnTo>
                  <a:pt x="632844" y="2090367"/>
                </a:lnTo>
                <a:lnTo>
                  <a:pt x="628510" y="2099955"/>
                </a:lnTo>
                <a:lnTo>
                  <a:pt x="630640" y="2105597"/>
                </a:lnTo>
                <a:lnTo>
                  <a:pt x="674944" y="2125626"/>
                </a:lnTo>
                <a:lnTo>
                  <a:pt x="680586" y="2123498"/>
                </a:lnTo>
                <a:lnTo>
                  <a:pt x="684919" y="2113911"/>
                </a:lnTo>
                <a:lnTo>
                  <a:pt x="682791" y="2108268"/>
                </a:lnTo>
                <a:lnTo>
                  <a:pt x="638487" y="2088239"/>
                </a:lnTo>
                <a:close/>
              </a:path>
              <a:path w="2212975" h="2212975">
                <a:moveTo>
                  <a:pt x="708012" y="2118217"/>
                </a:moveTo>
                <a:lnTo>
                  <a:pt x="702480" y="2120620"/>
                </a:lnTo>
                <a:lnTo>
                  <a:pt x="698620" y="2130408"/>
                </a:lnTo>
                <a:lnTo>
                  <a:pt x="701023" y="2135939"/>
                </a:lnTo>
                <a:lnTo>
                  <a:pt x="725481" y="2145582"/>
                </a:lnTo>
                <a:lnTo>
                  <a:pt x="747074" y="2152901"/>
                </a:lnTo>
                <a:lnTo>
                  <a:pt x="752481" y="2150229"/>
                </a:lnTo>
                <a:lnTo>
                  <a:pt x="755854" y="2140263"/>
                </a:lnTo>
                <a:lnTo>
                  <a:pt x="753181" y="2134857"/>
                </a:lnTo>
                <a:lnTo>
                  <a:pt x="732468" y="2127860"/>
                </a:lnTo>
                <a:lnTo>
                  <a:pt x="708012" y="2118217"/>
                </a:lnTo>
                <a:close/>
              </a:path>
              <a:path w="2212975" h="2212975">
                <a:moveTo>
                  <a:pt x="778797" y="2143740"/>
                </a:moveTo>
                <a:lnTo>
                  <a:pt x="773530" y="2146678"/>
                </a:lnTo>
                <a:lnTo>
                  <a:pt x="770656" y="2156799"/>
                </a:lnTo>
                <a:lnTo>
                  <a:pt x="773593" y="2162065"/>
                </a:lnTo>
                <a:lnTo>
                  <a:pt x="820365" y="2175347"/>
                </a:lnTo>
                <a:lnTo>
                  <a:pt x="825632" y="2172409"/>
                </a:lnTo>
                <a:lnTo>
                  <a:pt x="828506" y="2162289"/>
                </a:lnTo>
                <a:lnTo>
                  <a:pt x="825568" y="2157021"/>
                </a:lnTo>
                <a:lnTo>
                  <a:pt x="778797" y="2143740"/>
                </a:lnTo>
                <a:close/>
              </a:path>
              <a:path w="2212975" h="2212975">
                <a:moveTo>
                  <a:pt x="851865" y="2163558"/>
                </a:moveTo>
                <a:lnTo>
                  <a:pt x="846750" y="2166754"/>
                </a:lnTo>
                <a:lnTo>
                  <a:pt x="844384" y="2177006"/>
                </a:lnTo>
                <a:lnTo>
                  <a:pt x="847581" y="2182120"/>
                </a:lnTo>
                <a:lnTo>
                  <a:pt x="882917" y="2190276"/>
                </a:lnTo>
                <a:lnTo>
                  <a:pt x="895548" y="2192544"/>
                </a:lnTo>
                <a:lnTo>
                  <a:pt x="900496" y="2189095"/>
                </a:lnTo>
                <a:lnTo>
                  <a:pt x="902345" y="2178738"/>
                </a:lnTo>
                <a:lnTo>
                  <a:pt x="898897" y="2173790"/>
                </a:lnTo>
                <a:lnTo>
                  <a:pt x="887201" y="2171713"/>
                </a:lnTo>
                <a:lnTo>
                  <a:pt x="851865" y="2163558"/>
                </a:lnTo>
                <a:close/>
              </a:path>
              <a:path w="2212975" h="2212975">
                <a:moveTo>
                  <a:pt x="926047" y="2178639"/>
                </a:moveTo>
                <a:lnTo>
                  <a:pt x="921099" y="2182087"/>
                </a:lnTo>
                <a:lnTo>
                  <a:pt x="919248" y="2192444"/>
                </a:lnTo>
                <a:lnTo>
                  <a:pt x="922696" y="2197392"/>
                </a:lnTo>
                <a:lnTo>
                  <a:pt x="937400" y="2200018"/>
                </a:lnTo>
                <a:lnTo>
                  <a:pt x="971290" y="2204337"/>
                </a:lnTo>
                <a:lnTo>
                  <a:pt x="976059" y="2200644"/>
                </a:lnTo>
                <a:lnTo>
                  <a:pt x="977385" y="2190207"/>
                </a:lnTo>
                <a:lnTo>
                  <a:pt x="973692" y="2185438"/>
                </a:lnTo>
                <a:lnTo>
                  <a:pt x="940749" y="2181264"/>
                </a:lnTo>
                <a:lnTo>
                  <a:pt x="926047" y="2178639"/>
                </a:lnTo>
                <a:close/>
              </a:path>
              <a:path w="2212975" h="2212975">
                <a:moveTo>
                  <a:pt x="1000603" y="2188569"/>
                </a:moveTo>
                <a:lnTo>
                  <a:pt x="996027" y="2192497"/>
                </a:lnTo>
                <a:lnTo>
                  <a:pt x="995230" y="2202988"/>
                </a:lnTo>
                <a:lnTo>
                  <a:pt x="999158" y="2207563"/>
                </a:lnTo>
                <a:lnTo>
                  <a:pt x="1047639" y="2211250"/>
                </a:lnTo>
                <a:lnTo>
                  <a:pt x="1052215" y="2207322"/>
                </a:lnTo>
                <a:lnTo>
                  <a:pt x="1053012" y="2196830"/>
                </a:lnTo>
                <a:lnTo>
                  <a:pt x="1049084" y="2192256"/>
                </a:lnTo>
                <a:lnTo>
                  <a:pt x="1000603" y="2188569"/>
                </a:lnTo>
                <a:close/>
              </a:path>
              <a:path w="2212975" h="2212975">
                <a:moveTo>
                  <a:pt x="1076170" y="2192994"/>
                </a:moveTo>
                <a:lnTo>
                  <a:pt x="1071798" y="2197149"/>
                </a:lnTo>
                <a:lnTo>
                  <a:pt x="1071533" y="2207667"/>
                </a:lnTo>
                <a:lnTo>
                  <a:pt x="1075687" y="2212039"/>
                </a:lnTo>
                <a:lnTo>
                  <a:pt x="1105877" y="2212802"/>
                </a:lnTo>
                <a:lnTo>
                  <a:pt x="1124775" y="2212336"/>
                </a:lnTo>
                <a:lnTo>
                  <a:pt x="1128930" y="2207964"/>
                </a:lnTo>
                <a:lnTo>
                  <a:pt x="1128664" y="2197447"/>
                </a:lnTo>
                <a:lnTo>
                  <a:pt x="1124784" y="2193758"/>
                </a:lnTo>
                <a:lnTo>
                  <a:pt x="1106359" y="2193758"/>
                </a:lnTo>
                <a:lnTo>
                  <a:pt x="1076170" y="2192994"/>
                </a:lnTo>
                <a:close/>
              </a:path>
              <a:path w="2212975" h="2212975">
                <a:moveTo>
                  <a:pt x="1124294" y="2193292"/>
                </a:moveTo>
                <a:lnTo>
                  <a:pt x="1106359" y="2193758"/>
                </a:lnTo>
                <a:lnTo>
                  <a:pt x="1124784" y="2193758"/>
                </a:lnTo>
                <a:lnTo>
                  <a:pt x="1124294" y="2193292"/>
                </a:lnTo>
                <a:close/>
              </a:path>
              <a:path w="2212975" h="2212975">
                <a:moveTo>
                  <a:pt x="1199889" y="2189462"/>
                </a:moveTo>
                <a:lnTo>
                  <a:pt x="1162323" y="2192331"/>
                </a:lnTo>
                <a:lnTo>
                  <a:pt x="1151863" y="2192595"/>
                </a:lnTo>
                <a:lnTo>
                  <a:pt x="1147707" y="2196966"/>
                </a:lnTo>
                <a:lnTo>
                  <a:pt x="1147974" y="2207483"/>
                </a:lnTo>
                <a:lnTo>
                  <a:pt x="1152345" y="2211638"/>
                </a:lnTo>
                <a:lnTo>
                  <a:pt x="1162804" y="2211374"/>
                </a:lnTo>
                <a:lnTo>
                  <a:pt x="1201334" y="2208457"/>
                </a:lnTo>
                <a:lnTo>
                  <a:pt x="1205263" y="2203881"/>
                </a:lnTo>
                <a:lnTo>
                  <a:pt x="1204465" y="2193391"/>
                </a:lnTo>
                <a:lnTo>
                  <a:pt x="1199889" y="2189462"/>
                </a:lnTo>
                <a:close/>
              </a:path>
              <a:path w="2212975" h="2212975">
                <a:moveTo>
                  <a:pt x="1275093" y="2180794"/>
                </a:moveTo>
                <a:lnTo>
                  <a:pt x="1226860" y="2186923"/>
                </a:lnTo>
                <a:lnTo>
                  <a:pt x="1223167" y="2191692"/>
                </a:lnTo>
                <a:lnTo>
                  <a:pt x="1224494" y="2202129"/>
                </a:lnTo>
                <a:lnTo>
                  <a:pt x="1229262" y="2205822"/>
                </a:lnTo>
                <a:lnTo>
                  <a:pt x="1277495" y="2199693"/>
                </a:lnTo>
                <a:lnTo>
                  <a:pt x="1281188" y="2194924"/>
                </a:lnTo>
                <a:lnTo>
                  <a:pt x="1279861" y="2184487"/>
                </a:lnTo>
                <a:lnTo>
                  <a:pt x="1275093" y="2180794"/>
                </a:lnTo>
                <a:close/>
              </a:path>
              <a:path w="2212975" h="2212975">
                <a:moveTo>
                  <a:pt x="1348896" y="2166207"/>
                </a:moveTo>
                <a:lnTo>
                  <a:pt x="1325504" y="2171618"/>
                </a:lnTo>
                <a:lnTo>
                  <a:pt x="1301746" y="2175861"/>
                </a:lnTo>
                <a:lnTo>
                  <a:pt x="1298296" y="2180809"/>
                </a:lnTo>
                <a:lnTo>
                  <a:pt x="1300147" y="2191166"/>
                </a:lnTo>
                <a:lnTo>
                  <a:pt x="1305095" y="2194614"/>
                </a:lnTo>
                <a:lnTo>
                  <a:pt x="1328853" y="2190371"/>
                </a:lnTo>
                <a:lnTo>
                  <a:pt x="1353179" y="2184769"/>
                </a:lnTo>
                <a:lnTo>
                  <a:pt x="1356376" y="2179655"/>
                </a:lnTo>
                <a:lnTo>
                  <a:pt x="1354010" y="2169403"/>
                </a:lnTo>
                <a:lnTo>
                  <a:pt x="1348896" y="2166207"/>
                </a:lnTo>
                <a:close/>
              </a:path>
              <a:path w="2212975" h="2212975">
                <a:moveTo>
                  <a:pt x="1422110" y="2146957"/>
                </a:moveTo>
                <a:lnTo>
                  <a:pt x="1375338" y="2160239"/>
                </a:lnTo>
                <a:lnTo>
                  <a:pt x="1372401" y="2165506"/>
                </a:lnTo>
                <a:lnTo>
                  <a:pt x="1375275" y="2175626"/>
                </a:lnTo>
                <a:lnTo>
                  <a:pt x="1380542" y="2178564"/>
                </a:lnTo>
                <a:lnTo>
                  <a:pt x="1427313" y="2165282"/>
                </a:lnTo>
                <a:lnTo>
                  <a:pt x="1430251" y="2160016"/>
                </a:lnTo>
                <a:lnTo>
                  <a:pt x="1427377" y="2149895"/>
                </a:lnTo>
                <a:lnTo>
                  <a:pt x="1422110" y="2146957"/>
                </a:lnTo>
                <a:close/>
              </a:path>
              <a:path w="2212975" h="2212975">
                <a:moveTo>
                  <a:pt x="1493268" y="2122538"/>
                </a:moveTo>
                <a:lnTo>
                  <a:pt x="1480210" y="2127699"/>
                </a:lnTo>
                <a:lnTo>
                  <a:pt x="1447899" y="2138631"/>
                </a:lnTo>
                <a:lnTo>
                  <a:pt x="1445226" y="2144038"/>
                </a:lnTo>
                <a:lnTo>
                  <a:pt x="1448598" y="2154003"/>
                </a:lnTo>
                <a:lnTo>
                  <a:pt x="1454005" y="2156677"/>
                </a:lnTo>
                <a:lnTo>
                  <a:pt x="1486315" y="2145743"/>
                </a:lnTo>
                <a:lnTo>
                  <a:pt x="1500256" y="2140259"/>
                </a:lnTo>
                <a:lnTo>
                  <a:pt x="1502658" y="2134729"/>
                </a:lnTo>
                <a:lnTo>
                  <a:pt x="1498800" y="2124941"/>
                </a:lnTo>
                <a:lnTo>
                  <a:pt x="1493268" y="2122538"/>
                </a:lnTo>
                <a:close/>
              </a:path>
              <a:path w="2212975" h="2212975">
                <a:moveTo>
                  <a:pt x="1563018" y="2093090"/>
                </a:moveTo>
                <a:lnTo>
                  <a:pt x="1529580" y="2108220"/>
                </a:lnTo>
                <a:lnTo>
                  <a:pt x="1518925" y="2112421"/>
                </a:lnTo>
                <a:lnTo>
                  <a:pt x="1516522" y="2117953"/>
                </a:lnTo>
                <a:lnTo>
                  <a:pt x="1520381" y="2127741"/>
                </a:lnTo>
                <a:lnTo>
                  <a:pt x="1525912" y="2130144"/>
                </a:lnTo>
                <a:lnTo>
                  <a:pt x="1536567" y="2125943"/>
                </a:lnTo>
                <a:lnTo>
                  <a:pt x="1570865" y="2110450"/>
                </a:lnTo>
                <a:lnTo>
                  <a:pt x="1572994" y="2104807"/>
                </a:lnTo>
                <a:lnTo>
                  <a:pt x="1568660" y="2095220"/>
                </a:lnTo>
                <a:lnTo>
                  <a:pt x="1563018" y="2093090"/>
                </a:lnTo>
                <a:close/>
              </a:path>
              <a:path w="2212975" h="2212975">
                <a:moveTo>
                  <a:pt x="1630197" y="2059191"/>
                </a:moveTo>
                <a:lnTo>
                  <a:pt x="1624614" y="2062415"/>
                </a:lnTo>
                <a:lnTo>
                  <a:pt x="1587488" y="2081429"/>
                </a:lnTo>
                <a:lnTo>
                  <a:pt x="1585636" y="2087170"/>
                </a:lnTo>
                <a:lnTo>
                  <a:pt x="1590432" y="2096533"/>
                </a:lnTo>
                <a:lnTo>
                  <a:pt x="1596172" y="2098385"/>
                </a:lnTo>
                <a:lnTo>
                  <a:pt x="1633298" y="2079371"/>
                </a:lnTo>
                <a:lnTo>
                  <a:pt x="1639693" y="2075707"/>
                </a:lnTo>
                <a:lnTo>
                  <a:pt x="1641264" y="2069884"/>
                </a:lnTo>
                <a:lnTo>
                  <a:pt x="1636020" y="2060762"/>
                </a:lnTo>
                <a:lnTo>
                  <a:pt x="1630197" y="2059191"/>
                </a:lnTo>
                <a:close/>
              </a:path>
              <a:path w="2212975" h="2212975">
                <a:moveTo>
                  <a:pt x="1695108" y="2020205"/>
                </a:moveTo>
                <a:lnTo>
                  <a:pt x="1670109" y="2036243"/>
                </a:lnTo>
                <a:lnTo>
                  <a:pt x="1654106" y="2045444"/>
                </a:lnTo>
                <a:lnTo>
                  <a:pt x="1652535" y="2051267"/>
                </a:lnTo>
                <a:lnTo>
                  <a:pt x="1657779" y="2060388"/>
                </a:lnTo>
                <a:lnTo>
                  <a:pt x="1663602" y="2061959"/>
                </a:lnTo>
                <a:lnTo>
                  <a:pt x="1679638" y="2052739"/>
                </a:lnTo>
                <a:lnTo>
                  <a:pt x="1705390" y="2036243"/>
                </a:lnTo>
                <a:lnTo>
                  <a:pt x="1706678" y="2030351"/>
                </a:lnTo>
                <a:lnTo>
                  <a:pt x="1700999" y="2021493"/>
                </a:lnTo>
                <a:lnTo>
                  <a:pt x="1695108" y="2020205"/>
                </a:lnTo>
                <a:close/>
              </a:path>
              <a:path w="2212975" h="2212975">
                <a:moveTo>
                  <a:pt x="1757441" y="1977207"/>
                </a:moveTo>
                <a:lnTo>
                  <a:pt x="1717817" y="2005384"/>
                </a:lnTo>
                <a:lnTo>
                  <a:pt x="1716812" y="2011330"/>
                </a:lnTo>
                <a:lnTo>
                  <a:pt x="1722909" y="2019905"/>
                </a:lnTo>
                <a:lnTo>
                  <a:pt x="1728857" y="2020909"/>
                </a:lnTo>
                <a:lnTo>
                  <a:pt x="1768480" y="1992732"/>
                </a:lnTo>
                <a:lnTo>
                  <a:pt x="1769484" y="1986785"/>
                </a:lnTo>
                <a:lnTo>
                  <a:pt x="1763387" y="1978211"/>
                </a:lnTo>
                <a:lnTo>
                  <a:pt x="1757441" y="1977207"/>
                </a:lnTo>
                <a:close/>
              </a:path>
              <a:path w="2212975" h="2212975">
                <a:moveTo>
                  <a:pt x="1815882" y="1929770"/>
                </a:moveTo>
                <a:lnTo>
                  <a:pt x="1797950" y="1945317"/>
                </a:lnTo>
                <a:lnTo>
                  <a:pt x="1778740" y="1960413"/>
                </a:lnTo>
                <a:lnTo>
                  <a:pt x="1778021" y="1966401"/>
                </a:lnTo>
                <a:lnTo>
                  <a:pt x="1784522" y="1974673"/>
                </a:lnTo>
                <a:lnTo>
                  <a:pt x="1790510" y="1975392"/>
                </a:lnTo>
                <a:lnTo>
                  <a:pt x="1809720" y="1960295"/>
                </a:lnTo>
                <a:lnTo>
                  <a:pt x="1828355" y="1944168"/>
                </a:lnTo>
                <a:lnTo>
                  <a:pt x="1828786" y="1938153"/>
                </a:lnTo>
                <a:lnTo>
                  <a:pt x="1821897" y="1930200"/>
                </a:lnTo>
                <a:lnTo>
                  <a:pt x="1815882" y="1929770"/>
                </a:lnTo>
                <a:close/>
              </a:path>
              <a:path w="2212975" h="2212975">
                <a:moveTo>
                  <a:pt x="1871610" y="1878498"/>
                </a:moveTo>
                <a:lnTo>
                  <a:pt x="1836420" y="1912049"/>
                </a:lnTo>
                <a:lnTo>
                  <a:pt x="1836276" y="1918078"/>
                </a:lnTo>
                <a:lnTo>
                  <a:pt x="1843537" y="1925693"/>
                </a:lnTo>
                <a:lnTo>
                  <a:pt x="1849565" y="1925836"/>
                </a:lnTo>
                <a:lnTo>
                  <a:pt x="1884756" y="1892286"/>
                </a:lnTo>
                <a:lnTo>
                  <a:pt x="1884899" y="1886257"/>
                </a:lnTo>
                <a:lnTo>
                  <a:pt x="1877639" y="1878642"/>
                </a:lnTo>
                <a:lnTo>
                  <a:pt x="1871610" y="1878498"/>
                </a:lnTo>
                <a:close/>
              </a:path>
              <a:path w="2212975" h="2212975">
                <a:moveTo>
                  <a:pt x="1929086" y="1823140"/>
                </a:moveTo>
                <a:lnTo>
                  <a:pt x="1923070" y="1823571"/>
                </a:lnTo>
                <a:lnTo>
                  <a:pt x="1911154" y="1837344"/>
                </a:lnTo>
                <a:lnTo>
                  <a:pt x="1890485" y="1859024"/>
                </a:lnTo>
                <a:lnTo>
                  <a:pt x="1890628" y="1865053"/>
                </a:lnTo>
                <a:lnTo>
                  <a:pt x="1898243" y="1872314"/>
                </a:lnTo>
                <a:lnTo>
                  <a:pt x="1904273" y="1872170"/>
                </a:lnTo>
                <a:lnTo>
                  <a:pt x="1924942" y="1850490"/>
                </a:lnTo>
                <a:lnTo>
                  <a:pt x="1937470" y="1836044"/>
                </a:lnTo>
                <a:lnTo>
                  <a:pt x="1937039" y="1830029"/>
                </a:lnTo>
                <a:lnTo>
                  <a:pt x="1929086" y="1823140"/>
                </a:lnTo>
                <a:close/>
              </a:path>
              <a:path w="2212975" h="2212975">
                <a:moveTo>
                  <a:pt x="1977105" y="1764324"/>
                </a:moveTo>
                <a:lnTo>
                  <a:pt x="1971117" y="1765042"/>
                </a:lnTo>
                <a:lnTo>
                  <a:pt x="1945325" y="1797881"/>
                </a:lnTo>
                <a:lnTo>
                  <a:pt x="1941128" y="1802725"/>
                </a:lnTo>
                <a:lnTo>
                  <a:pt x="1941559" y="1808741"/>
                </a:lnTo>
                <a:lnTo>
                  <a:pt x="1949512" y="1815630"/>
                </a:lnTo>
                <a:lnTo>
                  <a:pt x="1955526" y="1815198"/>
                </a:lnTo>
                <a:lnTo>
                  <a:pt x="1959723" y="1810354"/>
                </a:lnTo>
                <a:lnTo>
                  <a:pt x="1986095" y="1776813"/>
                </a:lnTo>
                <a:lnTo>
                  <a:pt x="1985377" y="1770825"/>
                </a:lnTo>
                <a:lnTo>
                  <a:pt x="1977105" y="1764324"/>
                </a:lnTo>
                <a:close/>
              </a:path>
              <a:path w="2212975" h="2212975">
                <a:moveTo>
                  <a:pt x="2020525" y="1702352"/>
                </a:moveTo>
                <a:lnTo>
                  <a:pt x="2014634" y="1703640"/>
                </a:lnTo>
                <a:lnTo>
                  <a:pt x="2007905" y="1714157"/>
                </a:lnTo>
                <a:lnTo>
                  <a:pt x="1987228" y="1743233"/>
                </a:lnTo>
                <a:lnTo>
                  <a:pt x="1988233" y="1749179"/>
                </a:lnTo>
                <a:lnTo>
                  <a:pt x="1996807" y="1755277"/>
                </a:lnTo>
                <a:lnTo>
                  <a:pt x="2002754" y="1754273"/>
                </a:lnTo>
                <a:lnTo>
                  <a:pt x="2023430" y="1725197"/>
                </a:lnTo>
                <a:lnTo>
                  <a:pt x="2030671" y="1713922"/>
                </a:lnTo>
                <a:lnTo>
                  <a:pt x="2029383" y="1708030"/>
                </a:lnTo>
                <a:lnTo>
                  <a:pt x="2020525" y="1702352"/>
                </a:lnTo>
                <a:close/>
              </a:path>
              <a:path w="2212975" h="2212975">
                <a:moveTo>
                  <a:pt x="2059847" y="1637403"/>
                </a:moveTo>
                <a:lnTo>
                  <a:pt x="2054025" y="1638975"/>
                </a:lnTo>
                <a:lnTo>
                  <a:pt x="2036180" y="1670032"/>
                </a:lnTo>
                <a:lnTo>
                  <a:pt x="2029518" y="1680423"/>
                </a:lnTo>
                <a:lnTo>
                  <a:pt x="2030807" y="1686314"/>
                </a:lnTo>
                <a:lnTo>
                  <a:pt x="2039664" y="1691993"/>
                </a:lnTo>
                <a:lnTo>
                  <a:pt x="2045555" y="1690704"/>
                </a:lnTo>
                <a:lnTo>
                  <a:pt x="2052218" y="1680312"/>
                </a:lnTo>
                <a:lnTo>
                  <a:pt x="2070539" y="1648470"/>
                </a:lnTo>
                <a:lnTo>
                  <a:pt x="2068968" y="1642648"/>
                </a:lnTo>
                <a:lnTo>
                  <a:pt x="2059847" y="1637403"/>
                </a:lnTo>
                <a:close/>
              </a:path>
              <a:path w="2212975" h="2212975">
                <a:moveTo>
                  <a:pt x="2094415" y="1570099"/>
                </a:moveTo>
                <a:lnTo>
                  <a:pt x="2088772" y="1572229"/>
                </a:lnTo>
                <a:lnTo>
                  <a:pt x="2086356" y="1577601"/>
                </a:lnTo>
                <a:lnTo>
                  <a:pt x="2067088" y="1615220"/>
                </a:lnTo>
                <a:lnTo>
                  <a:pt x="2068940" y="1620960"/>
                </a:lnTo>
                <a:lnTo>
                  <a:pt x="2078304" y="1625756"/>
                </a:lnTo>
                <a:lnTo>
                  <a:pt x="2084044" y="1623904"/>
                </a:lnTo>
                <a:lnTo>
                  <a:pt x="2103311" y="1586285"/>
                </a:lnTo>
                <a:lnTo>
                  <a:pt x="2106131" y="1580076"/>
                </a:lnTo>
                <a:lnTo>
                  <a:pt x="2104001" y="1574434"/>
                </a:lnTo>
                <a:lnTo>
                  <a:pt x="2094415" y="1570099"/>
                </a:lnTo>
                <a:close/>
              </a:path>
              <a:path w="2212975" h="2212975">
                <a:moveTo>
                  <a:pt x="2124193" y="1500263"/>
                </a:moveTo>
                <a:lnTo>
                  <a:pt x="2118660" y="1502666"/>
                </a:lnTo>
                <a:lnTo>
                  <a:pt x="2108119" y="1529431"/>
                </a:lnTo>
                <a:lnTo>
                  <a:pt x="2100132" y="1547098"/>
                </a:lnTo>
                <a:lnTo>
                  <a:pt x="2102262" y="1552741"/>
                </a:lnTo>
                <a:lnTo>
                  <a:pt x="2111849" y="1557075"/>
                </a:lnTo>
                <a:lnTo>
                  <a:pt x="2117491" y="1554947"/>
                </a:lnTo>
                <a:lnTo>
                  <a:pt x="2125479" y="1537279"/>
                </a:lnTo>
                <a:lnTo>
                  <a:pt x="2136383" y="1509655"/>
                </a:lnTo>
                <a:lnTo>
                  <a:pt x="2133981" y="1504123"/>
                </a:lnTo>
                <a:lnTo>
                  <a:pt x="2124193" y="1500263"/>
                </a:lnTo>
                <a:close/>
              </a:path>
              <a:path w="2212975" h="2212975">
                <a:moveTo>
                  <a:pt x="2149454" y="1428667"/>
                </a:moveTo>
                <a:lnTo>
                  <a:pt x="2144048" y="1431339"/>
                </a:lnTo>
                <a:lnTo>
                  <a:pt x="2128464" y="1477396"/>
                </a:lnTo>
                <a:lnTo>
                  <a:pt x="2131137" y="1482802"/>
                </a:lnTo>
                <a:lnTo>
                  <a:pt x="2141103" y="1486174"/>
                </a:lnTo>
                <a:lnTo>
                  <a:pt x="2146509" y="1483502"/>
                </a:lnTo>
                <a:lnTo>
                  <a:pt x="2162093" y="1437445"/>
                </a:lnTo>
                <a:lnTo>
                  <a:pt x="2159420" y="1432039"/>
                </a:lnTo>
                <a:lnTo>
                  <a:pt x="2149454" y="1428667"/>
                </a:lnTo>
                <a:close/>
              </a:path>
              <a:path w="2212975" h="2212975">
                <a:moveTo>
                  <a:pt x="2168836" y="1355530"/>
                </a:moveTo>
                <a:lnTo>
                  <a:pt x="2163721" y="1358726"/>
                </a:lnTo>
                <a:lnTo>
                  <a:pt x="2159302" y="1377925"/>
                </a:lnTo>
                <a:lnTo>
                  <a:pt x="2151532" y="1405289"/>
                </a:lnTo>
                <a:lnTo>
                  <a:pt x="2154469" y="1410555"/>
                </a:lnTo>
                <a:lnTo>
                  <a:pt x="2164590" y="1413429"/>
                </a:lnTo>
                <a:lnTo>
                  <a:pt x="2169857" y="1410492"/>
                </a:lnTo>
                <a:lnTo>
                  <a:pt x="2177628" y="1383130"/>
                </a:lnTo>
                <a:lnTo>
                  <a:pt x="2182284" y="1363010"/>
                </a:lnTo>
                <a:lnTo>
                  <a:pt x="2179087" y="1357896"/>
                </a:lnTo>
                <a:lnTo>
                  <a:pt x="2168836" y="1355530"/>
                </a:lnTo>
                <a:close/>
              </a:path>
              <a:path w="2212975" h="2212975">
                <a:moveTo>
                  <a:pt x="2183653" y="1281076"/>
                </a:moveTo>
                <a:lnTo>
                  <a:pt x="2178705" y="1284524"/>
                </a:lnTo>
                <a:lnTo>
                  <a:pt x="2171432" y="1325318"/>
                </a:lnTo>
                <a:lnTo>
                  <a:pt x="2169923" y="1331854"/>
                </a:lnTo>
                <a:lnTo>
                  <a:pt x="2173119" y="1336968"/>
                </a:lnTo>
                <a:lnTo>
                  <a:pt x="2183371" y="1339334"/>
                </a:lnTo>
                <a:lnTo>
                  <a:pt x="2188485" y="1336137"/>
                </a:lnTo>
                <a:lnTo>
                  <a:pt x="2189994" y="1329602"/>
                </a:lnTo>
                <a:lnTo>
                  <a:pt x="2197458" y="1287873"/>
                </a:lnTo>
                <a:lnTo>
                  <a:pt x="2194010" y="1282926"/>
                </a:lnTo>
                <a:lnTo>
                  <a:pt x="2183653" y="1281076"/>
                </a:lnTo>
                <a:close/>
              </a:path>
              <a:path w="2212975" h="2212975">
                <a:moveTo>
                  <a:pt x="2193011" y="1206014"/>
                </a:moveTo>
                <a:lnTo>
                  <a:pt x="2188437" y="1209942"/>
                </a:lnTo>
                <a:lnTo>
                  <a:pt x="2187886" y="1217349"/>
                </a:lnTo>
                <a:lnTo>
                  <a:pt x="2182754" y="1257738"/>
                </a:lnTo>
                <a:lnTo>
                  <a:pt x="2186445" y="1262507"/>
                </a:lnTo>
                <a:lnTo>
                  <a:pt x="2196884" y="1263832"/>
                </a:lnTo>
                <a:lnTo>
                  <a:pt x="2201651" y="1260139"/>
                </a:lnTo>
                <a:lnTo>
                  <a:pt x="2206783" y="1219751"/>
                </a:lnTo>
                <a:lnTo>
                  <a:pt x="2207431" y="1211388"/>
                </a:lnTo>
                <a:lnTo>
                  <a:pt x="2203503" y="1206812"/>
                </a:lnTo>
                <a:lnTo>
                  <a:pt x="2193011" y="1206014"/>
                </a:lnTo>
                <a:close/>
              </a:path>
            </a:pathLst>
          </a:custGeom>
          <a:solidFill>
            <a:srgbClr val="5064C2"/>
          </a:solidFill>
        </p:spPr>
        <p:txBody>
          <a:bodyPr wrap="square" lIns="0" tIns="0" rIns="0" bIns="0" rtlCol="0"/>
          <a:lstStyle/>
          <a:p>
            <a:endParaRPr/>
          </a:p>
        </p:txBody>
      </p:sp>
      <p:sp>
        <p:nvSpPr>
          <p:cNvPr id="9" name="object 9"/>
          <p:cNvSpPr/>
          <p:nvPr/>
        </p:nvSpPr>
        <p:spPr>
          <a:xfrm>
            <a:off x="8044944" y="4362927"/>
            <a:ext cx="1720214" cy="1720214"/>
          </a:xfrm>
          <a:custGeom>
            <a:avLst/>
            <a:gdLst/>
            <a:ahLst/>
            <a:cxnLst/>
            <a:rect l="l" t="t" r="r" b="b"/>
            <a:pathLst>
              <a:path w="1720215" h="1720214">
                <a:moveTo>
                  <a:pt x="860010" y="0"/>
                </a:moveTo>
                <a:lnTo>
                  <a:pt x="811209" y="1361"/>
                </a:lnTo>
                <a:lnTo>
                  <a:pt x="763121" y="5397"/>
                </a:lnTo>
                <a:lnTo>
                  <a:pt x="715820" y="12034"/>
                </a:lnTo>
                <a:lnTo>
                  <a:pt x="669378" y="21201"/>
                </a:lnTo>
                <a:lnTo>
                  <a:pt x="623869" y="32825"/>
                </a:lnTo>
                <a:lnTo>
                  <a:pt x="579364" y="46832"/>
                </a:lnTo>
                <a:lnTo>
                  <a:pt x="535936" y="63151"/>
                </a:lnTo>
                <a:lnTo>
                  <a:pt x="493658" y="81709"/>
                </a:lnTo>
                <a:lnTo>
                  <a:pt x="452602" y="102433"/>
                </a:lnTo>
                <a:lnTo>
                  <a:pt x="412842" y="125250"/>
                </a:lnTo>
                <a:lnTo>
                  <a:pt x="374449" y="150089"/>
                </a:lnTo>
                <a:lnTo>
                  <a:pt x="337496" y="176876"/>
                </a:lnTo>
                <a:lnTo>
                  <a:pt x="302056" y="205538"/>
                </a:lnTo>
                <a:lnTo>
                  <a:pt x="268201" y="236004"/>
                </a:lnTo>
                <a:lnTo>
                  <a:pt x="236005" y="268201"/>
                </a:lnTo>
                <a:lnTo>
                  <a:pt x="205539" y="302055"/>
                </a:lnTo>
                <a:lnTo>
                  <a:pt x="176876" y="337495"/>
                </a:lnTo>
                <a:lnTo>
                  <a:pt x="150089" y="374448"/>
                </a:lnTo>
                <a:lnTo>
                  <a:pt x="125250" y="412841"/>
                </a:lnTo>
                <a:lnTo>
                  <a:pt x="102433" y="452602"/>
                </a:lnTo>
                <a:lnTo>
                  <a:pt x="81709" y="493657"/>
                </a:lnTo>
                <a:lnTo>
                  <a:pt x="63151" y="535935"/>
                </a:lnTo>
                <a:lnTo>
                  <a:pt x="46832" y="579363"/>
                </a:lnTo>
                <a:lnTo>
                  <a:pt x="32825" y="623868"/>
                </a:lnTo>
                <a:lnTo>
                  <a:pt x="21201" y="669378"/>
                </a:lnTo>
                <a:lnTo>
                  <a:pt x="12034" y="715820"/>
                </a:lnTo>
                <a:lnTo>
                  <a:pt x="5397" y="763121"/>
                </a:lnTo>
                <a:lnTo>
                  <a:pt x="1361" y="811208"/>
                </a:lnTo>
                <a:lnTo>
                  <a:pt x="0" y="860010"/>
                </a:lnTo>
                <a:lnTo>
                  <a:pt x="1361" y="908813"/>
                </a:lnTo>
                <a:lnTo>
                  <a:pt x="5397" y="956900"/>
                </a:lnTo>
                <a:lnTo>
                  <a:pt x="12034" y="1004201"/>
                </a:lnTo>
                <a:lnTo>
                  <a:pt x="21201" y="1050643"/>
                </a:lnTo>
                <a:lnTo>
                  <a:pt x="32825" y="1096153"/>
                </a:lnTo>
                <a:lnTo>
                  <a:pt x="46832" y="1140658"/>
                </a:lnTo>
                <a:lnTo>
                  <a:pt x="63151" y="1184085"/>
                </a:lnTo>
                <a:lnTo>
                  <a:pt x="81709" y="1226364"/>
                </a:lnTo>
                <a:lnTo>
                  <a:pt x="102433" y="1267419"/>
                </a:lnTo>
                <a:lnTo>
                  <a:pt x="125250" y="1307180"/>
                </a:lnTo>
                <a:lnTo>
                  <a:pt x="150089" y="1345573"/>
                </a:lnTo>
                <a:lnTo>
                  <a:pt x="176876" y="1382526"/>
                </a:lnTo>
                <a:lnTo>
                  <a:pt x="205539" y="1417965"/>
                </a:lnTo>
                <a:lnTo>
                  <a:pt x="236005" y="1451820"/>
                </a:lnTo>
                <a:lnTo>
                  <a:pt x="268201" y="1484017"/>
                </a:lnTo>
                <a:lnTo>
                  <a:pt x="302056" y="1514483"/>
                </a:lnTo>
                <a:lnTo>
                  <a:pt x="337496" y="1543145"/>
                </a:lnTo>
                <a:lnTo>
                  <a:pt x="374449" y="1569932"/>
                </a:lnTo>
                <a:lnTo>
                  <a:pt x="412842" y="1594771"/>
                </a:lnTo>
                <a:lnTo>
                  <a:pt x="452602" y="1617588"/>
                </a:lnTo>
                <a:lnTo>
                  <a:pt x="493658" y="1638312"/>
                </a:lnTo>
                <a:lnTo>
                  <a:pt x="535936" y="1656870"/>
                </a:lnTo>
                <a:lnTo>
                  <a:pt x="579364" y="1673189"/>
                </a:lnTo>
                <a:lnTo>
                  <a:pt x="623869" y="1687196"/>
                </a:lnTo>
                <a:lnTo>
                  <a:pt x="669378" y="1698820"/>
                </a:lnTo>
                <a:lnTo>
                  <a:pt x="715820" y="1707987"/>
                </a:lnTo>
                <a:lnTo>
                  <a:pt x="763121" y="1714624"/>
                </a:lnTo>
                <a:lnTo>
                  <a:pt x="811209" y="1718660"/>
                </a:lnTo>
                <a:lnTo>
                  <a:pt x="860010" y="1720021"/>
                </a:lnTo>
                <a:lnTo>
                  <a:pt x="908813" y="1718660"/>
                </a:lnTo>
                <a:lnTo>
                  <a:pt x="956900" y="1714624"/>
                </a:lnTo>
                <a:lnTo>
                  <a:pt x="1004201" y="1707987"/>
                </a:lnTo>
                <a:lnTo>
                  <a:pt x="1050643" y="1698820"/>
                </a:lnTo>
                <a:lnTo>
                  <a:pt x="1096153" y="1687196"/>
                </a:lnTo>
                <a:lnTo>
                  <a:pt x="1140658" y="1673189"/>
                </a:lnTo>
                <a:lnTo>
                  <a:pt x="1184085" y="1656870"/>
                </a:lnTo>
                <a:lnTo>
                  <a:pt x="1226364" y="1638312"/>
                </a:lnTo>
                <a:lnTo>
                  <a:pt x="1267419" y="1617588"/>
                </a:lnTo>
                <a:lnTo>
                  <a:pt x="1307180" y="1594771"/>
                </a:lnTo>
                <a:lnTo>
                  <a:pt x="1345573" y="1569932"/>
                </a:lnTo>
                <a:lnTo>
                  <a:pt x="1382526" y="1543145"/>
                </a:lnTo>
                <a:lnTo>
                  <a:pt x="1417965" y="1514483"/>
                </a:lnTo>
                <a:lnTo>
                  <a:pt x="1451820" y="1484017"/>
                </a:lnTo>
                <a:lnTo>
                  <a:pt x="1484017" y="1451820"/>
                </a:lnTo>
                <a:lnTo>
                  <a:pt x="1514483" y="1417965"/>
                </a:lnTo>
                <a:lnTo>
                  <a:pt x="1543145" y="1382526"/>
                </a:lnTo>
                <a:lnTo>
                  <a:pt x="1569932" y="1345573"/>
                </a:lnTo>
                <a:lnTo>
                  <a:pt x="1594771" y="1307180"/>
                </a:lnTo>
                <a:lnTo>
                  <a:pt x="1617588" y="1267419"/>
                </a:lnTo>
                <a:lnTo>
                  <a:pt x="1638312" y="1226364"/>
                </a:lnTo>
                <a:lnTo>
                  <a:pt x="1656870" y="1184085"/>
                </a:lnTo>
                <a:lnTo>
                  <a:pt x="1673189" y="1140658"/>
                </a:lnTo>
                <a:lnTo>
                  <a:pt x="1687196" y="1096153"/>
                </a:lnTo>
                <a:lnTo>
                  <a:pt x="1698820" y="1050643"/>
                </a:lnTo>
                <a:lnTo>
                  <a:pt x="1707987" y="1004201"/>
                </a:lnTo>
                <a:lnTo>
                  <a:pt x="1714624" y="956900"/>
                </a:lnTo>
                <a:lnTo>
                  <a:pt x="1718660" y="908813"/>
                </a:lnTo>
                <a:lnTo>
                  <a:pt x="1720021" y="860010"/>
                </a:lnTo>
                <a:lnTo>
                  <a:pt x="1718660" y="811208"/>
                </a:lnTo>
                <a:lnTo>
                  <a:pt x="1714624" y="763121"/>
                </a:lnTo>
                <a:lnTo>
                  <a:pt x="1707987" y="715820"/>
                </a:lnTo>
                <a:lnTo>
                  <a:pt x="1698820" y="669378"/>
                </a:lnTo>
                <a:lnTo>
                  <a:pt x="1687196" y="623868"/>
                </a:lnTo>
                <a:lnTo>
                  <a:pt x="1673189" y="579363"/>
                </a:lnTo>
                <a:lnTo>
                  <a:pt x="1656870" y="535935"/>
                </a:lnTo>
                <a:lnTo>
                  <a:pt x="1638312" y="493657"/>
                </a:lnTo>
                <a:lnTo>
                  <a:pt x="1617588" y="452602"/>
                </a:lnTo>
                <a:lnTo>
                  <a:pt x="1594771" y="412841"/>
                </a:lnTo>
                <a:lnTo>
                  <a:pt x="1569932" y="374448"/>
                </a:lnTo>
                <a:lnTo>
                  <a:pt x="1543145" y="337495"/>
                </a:lnTo>
                <a:lnTo>
                  <a:pt x="1514483" y="302055"/>
                </a:lnTo>
                <a:lnTo>
                  <a:pt x="1484017" y="268201"/>
                </a:lnTo>
                <a:lnTo>
                  <a:pt x="1451820" y="236004"/>
                </a:lnTo>
                <a:lnTo>
                  <a:pt x="1417965" y="205538"/>
                </a:lnTo>
                <a:lnTo>
                  <a:pt x="1382526" y="176876"/>
                </a:lnTo>
                <a:lnTo>
                  <a:pt x="1345573" y="150089"/>
                </a:lnTo>
                <a:lnTo>
                  <a:pt x="1307180" y="125250"/>
                </a:lnTo>
                <a:lnTo>
                  <a:pt x="1267419" y="102433"/>
                </a:lnTo>
                <a:lnTo>
                  <a:pt x="1226364" y="81709"/>
                </a:lnTo>
                <a:lnTo>
                  <a:pt x="1184085" y="63151"/>
                </a:lnTo>
                <a:lnTo>
                  <a:pt x="1140658" y="46832"/>
                </a:lnTo>
                <a:lnTo>
                  <a:pt x="1096153" y="32825"/>
                </a:lnTo>
                <a:lnTo>
                  <a:pt x="1050643" y="21201"/>
                </a:lnTo>
                <a:lnTo>
                  <a:pt x="1004201" y="12034"/>
                </a:lnTo>
                <a:lnTo>
                  <a:pt x="956900" y="5397"/>
                </a:lnTo>
                <a:lnTo>
                  <a:pt x="908813" y="1361"/>
                </a:lnTo>
                <a:lnTo>
                  <a:pt x="860010" y="0"/>
                </a:lnTo>
                <a:close/>
              </a:path>
            </a:pathLst>
          </a:custGeom>
          <a:solidFill>
            <a:srgbClr val="E1E4EA"/>
          </a:solidFill>
        </p:spPr>
        <p:txBody>
          <a:bodyPr wrap="square" lIns="0" tIns="0" rIns="0" bIns="0" rtlCol="0"/>
          <a:lstStyle/>
          <a:p>
            <a:endParaRPr/>
          </a:p>
        </p:txBody>
      </p:sp>
      <p:sp>
        <p:nvSpPr>
          <p:cNvPr id="10" name="object 10"/>
          <p:cNvSpPr txBox="1"/>
          <p:nvPr/>
        </p:nvSpPr>
        <p:spPr>
          <a:xfrm>
            <a:off x="7429851" y="4856596"/>
            <a:ext cx="2949934" cy="636585"/>
          </a:xfrm>
          <a:prstGeom prst="rect">
            <a:avLst/>
          </a:prstGeom>
        </p:spPr>
        <p:txBody>
          <a:bodyPr vert="horz" wrap="square" lIns="0" tIns="12700" rIns="0" bIns="0" rtlCol="0">
            <a:spAutoFit/>
          </a:bodyPr>
          <a:lstStyle/>
          <a:p>
            <a:pPr marL="635" algn="ctr">
              <a:lnSpc>
                <a:spcPts val="2305"/>
              </a:lnSpc>
              <a:spcBef>
                <a:spcPts val="100"/>
              </a:spcBef>
            </a:pPr>
            <a:r>
              <a:rPr sz="2800" spc="-5" dirty="0">
                <a:solidFill>
                  <a:srgbClr val="5064C2"/>
                </a:solidFill>
                <a:latin typeface="Calibri"/>
                <a:cs typeface="Calibri"/>
              </a:rPr>
              <a:t>11</a:t>
            </a:r>
            <a:endParaRPr lang="ar-SA" sz="2800" dirty="0">
              <a:latin typeface="Calibri"/>
              <a:cs typeface="Calibri"/>
            </a:endParaRPr>
          </a:p>
          <a:p>
            <a:pPr marL="635" algn="ctr">
              <a:lnSpc>
                <a:spcPts val="2305"/>
              </a:lnSpc>
              <a:spcBef>
                <a:spcPts val="100"/>
              </a:spcBef>
            </a:pPr>
            <a:r>
              <a:rPr sz="2800" spc="-5" dirty="0">
                <a:solidFill>
                  <a:srgbClr val="5064C2"/>
                </a:solidFill>
                <a:latin typeface="Calibri"/>
                <a:cs typeface="Calibri"/>
              </a:rPr>
              <a:t>Columns</a:t>
            </a:r>
            <a:endParaRPr sz="2800" dirty="0">
              <a:latin typeface="Calibri"/>
              <a:cs typeface="Calibri"/>
            </a:endParaRPr>
          </a:p>
        </p:txBody>
      </p:sp>
      <p:sp>
        <p:nvSpPr>
          <p:cNvPr id="11" name="object 11"/>
          <p:cNvSpPr/>
          <p:nvPr/>
        </p:nvSpPr>
        <p:spPr>
          <a:xfrm>
            <a:off x="7798331" y="4116547"/>
            <a:ext cx="2212975" cy="2212975"/>
          </a:xfrm>
          <a:custGeom>
            <a:avLst/>
            <a:gdLst/>
            <a:ahLst/>
            <a:cxnLst/>
            <a:rect l="l" t="t" r="r" b="b"/>
            <a:pathLst>
              <a:path w="2212975" h="2212975">
                <a:moveTo>
                  <a:pt x="2196760" y="1153197"/>
                </a:moveTo>
                <a:lnTo>
                  <a:pt x="2192472" y="1156878"/>
                </a:lnTo>
                <a:lnTo>
                  <a:pt x="2190527" y="1182443"/>
                </a:lnTo>
                <a:lnTo>
                  <a:pt x="2194457" y="1187019"/>
                </a:lnTo>
                <a:lnTo>
                  <a:pt x="2204947" y="1187817"/>
                </a:lnTo>
                <a:lnTo>
                  <a:pt x="2209523" y="1183888"/>
                </a:lnTo>
                <a:lnTo>
                  <a:pt x="2211467" y="1158323"/>
                </a:lnTo>
                <a:lnTo>
                  <a:pt x="2207538" y="1153748"/>
                </a:lnTo>
                <a:lnTo>
                  <a:pt x="2202044" y="1153330"/>
                </a:lnTo>
                <a:lnTo>
                  <a:pt x="2196760" y="1153197"/>
                </a:lnTo>
                <a:close/>
              </a:path>
              <a:path w="2212975" h="2212975">
                <a:moveTo>
                  <a:pt x="2207603" y="1152950"/>
                </a:moveTo>
                <a:lnTo>
                  <a:pt x="2197047" y="1152950"/>
                </a:lnTo>
                <a:lnTo>
                  <a:pt x="2202044" y="1153330"/>
                </a:lnTo>
                <a:lnTo>
                  <a:pt x="2207070" y="1153457"/>
                </a:lnTo>
                <a:lnTo>
                  <a:pt x="2207603" y="1152950"/>
                </a:lnTo>
                <a:close/>
              </a:path>
              <a:path w="2212975" h="2212975">
                <a:moveTo>
                  <a:pt x="2197047" y="1152950"/>
                </a:moveTo>
                <a:lnTo>
                  <a:pt x="2196760" y="1153197"/>
                </a:lnTo>
                <a:lnTo>
                  <a:pt x="2202044" y="1153330"/>
                </a:lnTo>
                <a:lnTo>
                  <a:pt x="2197047" y="1152950"/>
                </a:lnTo>
                <a:close/>
              </a:path>
              <a:path w="2212975" h="2212975">
                <a:moveTo>
                  <a:pt x="2207999" y="1096059"/>
                </a:moveTo>
                <a:lnTo>
                  <a:pt x="2197480" y="1096326"/>
                </a:lnTo>
                <a:lnTo>
                  <a:pt x="2193325" y="1100696"/>
                </a:lnTo>
                <a:lnTo>
                  <a:pt x="2193476" y="1106159"/>
                </a:lnTo>
                <a:lnTo>
                  <a:pt x="2192397" y="1148820"/>
                </a:lnTo>
                <a:lnTo>
                  <a:pt x="2196552" y="1153191"/>
                </a:lnTo>
                <a:lnTo>
                  <a:pt x="2196766" y="1153191"/>
                </a:lnTo>
                <a:lnTo>
                  <a:pt x="2197047" y="1152950"/>
                </a:lnTo>
                <a:lnTo>
                  <a:pt x="2207603" y="1152950"/>
                </a:lnTo>
                <a:lnTo>
                  <a:pt x="2211440" y="1149301"/>
                </a:lnTo>
                <a:lnTo>
                  <a:pt x="2212520" y="1106642"/>
                </a:lnTo>
                <a:lnTo>
                  <a:pt x="2212369" y="1100214"/>
                </a:lnTo>
                <a:lnTo>
                  <a:pt x="2207999" y="1096059"/>
                </a:lnTo>
                <a:close/>
              </a:path>
              <a:path w="2212975" h="2212975">
                <a:moveTo>
                  <a:pt x="2204546" y="1019694"/>
                </a:moveTo>
                <a:lnTo>
                  <a:pt x="2194054" y="1020491"/>
                </a:lnTo>
                <a:lnTo>
                  <a:pt x="2190126" y="1025067"/>
                </a:lnTo>
                <a:lnTo>
                  <a:pt x="2192049" y="1050196"/>
                </a:lnTo>
                <a:lnTo>
                  <a:pt x="2192628" y="1073125"/>
                </a:lnTo>
                <a:lnTo>
                  <a:pt x="2196999" y="1077281"/>
                </a:lnTo>
                <a:lnTo>
                  <a:pt x="2207517" y="1077015"/>
                </a:lnTo>
                <a:lnTo>
                  <a:pt x="2211673" y="1072644"/>
                </a:lnTo>
                <a:lnTo>
                  <a:pt x="2211092" y="1049714"/>
                </a:lnTo>
                <a:lnTo>
                  <a:pt x="2209120" y="1023623"/>
                </a:lnTo>
                <a:lnTo>
                  <a:pt x="2204546" y="1019694"/>
                </a:lnTo>
                <a:close/>
              </a:path>
              <a:path w="2212975" h="2212975">
                <a:moveTo>
                  <a:pt x="2196214" y="943706"/>
                </a:moveTo>
                <a:lnTo>
                  <a:pt x="2185777" y="945032"/>
                </a:lnTo>
                <a:lnTo>
                  <a:pt x="2182084" y="949799"/>
                </a:lnTo>
                <a:lnTo>
                  <a:pt x="2188213" y="998033"/>
                </a:lnTo>
                <a:lnTo>
                  <a:pt x="2192982" y="1001726"/>
                </a:lnTo>
                <a:lnTo>
                  <a:pt x="2203419" y="1000400"/>
                </a:lnTo>
                <a:lnTo>
                  <a:pt x="2207112" y="995633"/>
                </a:lnTo>
                <a:lnTo>
                  <a:pt x="2200983" y="947399"/>
                </a:lnTo>
                <a:lnTo>
                  <a:pt x="2196214" y="943706"/>
                </a:lnTo>
                <a:close/>
              </a:path>
              <a:path w="2212975" h="2212975">
                <a:moveTo>
                  <a:pt x="2182178" y="868297"/>
                </a:moveTo>
                <a:lnTo>
                  <a:pt x="2171927" y="870663"/>
                </a:lnTo>
                <a:lnTo>
                  <a:pt x="2168730" y="875778"/>
                </a:lnTo>
                <a:lnTo>
                  <a:pt x="2171336" y="887016"/>
                </a:lnTo>
                <a:lnTo>
                  <a:pt x="2177771" y="923053"/>
                </a:lnTo>
                <a:lnTo>
                  <a:pt x="2182719" y="926503"/>
                </a:lnTo>
                <a:lnTo>
                  <a:pt x="2193077" y="924652"/>
                </a:lnTo>
                <a:lnTo>
                  <a:pt x="2196525" y="919704"/>
                </a:lnTo>
                <a:lnTo>
                  <a:pt x="2190089" y="883667"/>
                </a:lnTo>
                <a:lnTo>
                  <a:pt x="2187293" y="871494"/>
                </a:lnTo>
                <a:lnTo>
                  <a:pt x="2182178" y="868297"/>
                </a:lnTo>
                <a:close/>
              </a:path>
              <a:path w="2212975" h="2212975">
                <a:moveTo>
                  <a:pt x="2163141" y="794268"/>
                </a:moveTo>
                <a:lnTo>
                  <a:pt x="2153020" y="797142"/>
                </a:lnTo>
                <a:lnTo>
                  <a:pt x="2150083" y="802408"/>
                </a:lnTo>
                <a:lnTo>
                  <a:pt x="2159184" y="834415"/>
                </a:lnTo>
                <a:lnTo>
                  <a:pt x="2162529" y="848906"/>
                </a:lnTo>
                <a:lnTo>
                  <a:pt x="2167643" y="852102"/>
                </a:lnTo>
                <a:lnTo>
                  <a:pt x="2177895" y="849736"/>
                </a:lnTo>
                <a:lnTo>
                  <a:pt x="2181090" y="844622"/>
                </a:lnTo>
                <a:lnTo>
                  <a:pt x="2177746" y="830131"/>
                </a:lnTo>
                <a:lnTo>
                  <a:pt x="2168408" y="797205"/>
                </a:lnTo>
                <a:lnTo>
                  <a:pt x="2163141" y="794268"/>
                </a:lnTo>
                <a:close/>
              </a:path>
              <a:path w="2212975" h="2212975">
                <a:moveTo>
                  <a:pt x="2139402" y="721602"/>
                </a:moveTo>
                <a:lnTo>
                  <a:pt x="2129436" y="724974"/>
                </a:lnTo>
                <a:lnTo>
                  <a:pt x="2126764" y="730380"/>
                </a:lnTo>
                <a:lnTo>
                  <a:pt x="2142347" y="776436"/>
                </a:lnTo>
                <a:lnTo>
                  <a:pt x="2147754" y="779109"/>
                </a:lnTo>
                <a:lnTo>
                  <a:pt x="2157719" y="775737"/>
                </a:lnTo>
                <a:lnTo>
                  <a:pt x="2160393" y="770331"/>
                </a:lnTo>
                <a:lnTo>
                  <a:pt x="2144809" y="724274"/>
                </a:lnTo>
                <a:lnTo>
                  <a:pt x="2139402" y="721602"/>
                </a:lnTo>
                <a:close/>
              </a:path>
              <a:path w="2212975" h="2212975">
                <a:moveTo>
                  <a:pt x="2109664" y="650891"/>
                </a:moveTo>
                <a:lnTo>
                  <a:pt x="2100077" y="655226"/>
                </a:lnTo>
                <a:lnTo>
                  <a:pt x="2097948" y="660868"/>
                </a:lnTo>
                <a:lnTo>
                  <a:pt x="2107938" y="682939"/>
                </a:lnTo>
                <a:lnTo>
                  <a:pt x="2116715" y="705199"/>
                </a:lnTo>
                <a:lnTo>
                  <a:pt x="2122247" y="707602"/>
                </a:lnTo>
                <a:lnTo>
                  <a:pt x="2132034" y="703743"/>
                </a:lnTo>
                <a:lnTo>
                  <a:pt x="2134436" y="698211"/>
                </a:lnTo>
                <a:lnTo>
                  <a:pt x="2125661" y="675952"/>
                </a:lnTo>
                <a:lnTo>
                  <a:pt x="2115306" y="653021"/>
                </a:lnTo>
                <a:lnTo>
                  <a:pt x="2109664" y="650891"/>
                </a:lnTo>
                <a:close/>
              </a:path>
              <a:path w="2212975" h="2212975">
                <a:moveTo>
                  <a:pt x="2075886" y="582324"/>
                </a:moveTo>
                <a:lnTo>
                  <a:pt x="2066522" y="587119"/>
                </a:lnTo>
                <a:lnTo>
                  <a:pt x="2064670" y="592858"/>
                </a:lnTo>
                <a:lnTo>
                  <a:pt x="2086834" y="636134"/>
                </a:lnTo>
                <a:lnTo>
                  <a:pt x="2092573" y="637985"/>
                </a:lnTo>
                <a:lnTo>
                  <a:pt x="2101938" y="633190"/>
                </a:lnTo>
                <a:lnTo>
                  <a:pt x="2103790" y="627451"/>
                </a:lnTo>
                <a:lnTo>
                  <a:pt x="2081625" y="584175"/>
                </a:lnTo>
                <a:lnTo>
                  <a:pt x="2075886" y="582324"/>
                </a:lnTo>
                <a:close/>
              </a:path>
              <a:path w="2212975" h="2212975">
                <a:moveTo>
                  <a:pt x="2036801" y="516342"/>
                </a:moveTo>
                <a:lnTo>
                  <a:pt x="2027943" y="522020"/>
                </a:lnTo>
                <a:lnTo>
                  <a:pt x="2026655" y="527912"/>
                </a:lnTo>
                <a:lnTo>
                  <a:pt x="2035942" y="542377"/>
                </a:lnTo>
                <a:lnTo>
                  <a:pt x="2051380" y="569227"/>
                </a:lnTo>
                <a:lnTo>
                  <a:pt x="2057203" y="570798"/>
                </a:lnTo>
                <a:lnTo>
                  <a:pt x="2066324" y="565555"/>
                </a:lnTo>
                <a:lnTo>
                  <a:pt x="2067895" y="559732"/>
                </a:lnTo>
                <a:lnTo>
                  <a:pt x="2052457" y="532881"/>
                </a:lnTo>
                <a:lnTo>
                  <a:pt x="2042693" y="517631"/>
                </a:lnTo>
                <a:lnTo>
                  <a:pt x="2036801" y="516342"/>
                </a:lnTo>
                <a:close/>
              </a:path>
              <a:path w="2212975" h="2212975">
                <a:moveTo>
                  <a:pt x="1993732" y="453200"/>
                </a:moveTo>
                <a:lnTo>
                  <a:pt x="1985158" y="459298"/>
                </a:lnTo>
                <a:lnTo>
                  <a:pt x="1984154" y="465245"/>
                </a:lnTo>
                <a:lnTo>
                  <a:pt x="2007650" y="498266"/>
                </a:lnTo>
                <a:lnTo>
                  <a:pt x="2011771" y="504695"/>
                </a:lnTo>
                <a:lnTo>
                  <a:pt x="2017662" y="505983"/>
                </a:lnTo>
                <a:lnTo>
                  <a:pt x="2026519" y="500305"/>
                </a:lnTo>
                <a:lnTo>
                  <a:pt x="2027808" y="494413"/>
                </a:lnTo>
                <a:lnTo>
                  <a:pt x="2023686" y="487984"/>
                </a:lnTo>
                <a:lnTo>
                  <a:pt x="1999679" y="454205"/>
                </a:lnTo>
                <a:lnTo>
                  <a:pt x="1993732" y="453200"/>
                </a:lnTo>
                <a:close/>
              </a:path>
              <a:path w="2212975" h="2212975">
                <a:moveTo>
                  <a:pt x="1946038" y="393162"/>
                </a:moveTo>
                <a:lnTo>
                  <a:pt x="1938086" y="400051"/>
                </a:lnTo>
                <a:lnTo>
                  <a:pt x="1937654" y="406065"/>
                </a:lnTo>
                <a:lnTo>
                  <a:pt x="1945035" y="414569"/>
                </a:lnTo>
                <a:lnTo>
                  <a:pt x="1967839" y="443588"/>
                </a:lnTo>
                <a:lnTo>
                  <a:pt x="1973827" y="444305"/>
                </a:lnTo>
                <a:lnTo>
                  <a:pt x="1982099" y="437805"/>
                </a:lnTo>
                <a:lnTo>
                  <a:pt x="1982817" y="431817"/>
                </a:lnTo>
                <a:lnTo>
                  <a:pt x="1960013" y="402799"/>
                </a:lnTo>
                <a:lnTo>
                  <a:pt x="1952053" y="393593"/>
                </a:lnTo>
                <a:lnTo>
                  <a:pt x="1946038" y="393162"/>
                </a:lnTo>
                <a:close/>
              </a:path>
              <a:path w="2212975" h="2212975">
                <a:moveTo>
                  <a:pt x="1894583" y="336649"/>
                </a:moveTo>
                <a:lnTo>
                  <a:pt x="1886968" y="343908"/>
                </a:lnTo>
                <a:lnTo>
                  <a:pt x="1886825" y="349938"/>
                </a:lnTo>
                <a:lnTo>
                  <a:pt x="1910849" y="375121"/>
                </a:lnTo>
                <a:lnTo>
                  <a:pt x="1919597" y="385220"/>
                </a:lnTo>
                <a:lnTo>
                  <a:pt x="1925613" y="385652"/>
                </a:lnTo>
                <a:lnTo>
                  <a:pt x="1933566" y="378763"/>
                </a:lnTo>
                <a:lnTo>
                  <a:pt x="1933996" y="372747"/>
                </a:lnTo>
                <a:lnTo>
                  <a:pt x="1925248" y="362648"/>
                </a:lnTo>
                <a:lnTo>
                  <a:pt x="1900612" y="336792"/>
                </a:lnTo>
                <a:lnTo>
                  <a:pt x="1894583" y="336649"/>
                </a:lnTo>
                <a:close/>
              </a:path>
              <a:path w="2212975" h="2212975">
                <a:moveTo>
                  <a:pt x="1845190" y="283216"/>
                </a:moveTo>
                <a:lnTo>
                  <a:pt x="1839175" y="283648"/>
                </a:lnTo>
                <a:lnTo>
                  <a:pt x="1832287" y="291600"/>
                </a:lnTo>
                <a:lnTo>
                  <a:pt x="1832717" y="297615"/>
                </a:lnTo>
                <a:lnTo>
                  <a:pt x="1837062" y="301365"/>
                </a:lnTo>
                <a:lnTo>
                  <a:pt x="1867771" y="330641"/>
                </a:lnTo>
                <a:lnTo>
                  <a:pt x="1873799" y="330498"/>
                </a:lnTo>
                <a:lnTo>
                  <a:pt x="1881060" y="322883"/>
                </a:lnTo>
                <a:lnTo>
                  <a:pt x="1880915" y="316854"/>
                </a:lnTo>
                <a:lnTo>
                  <a:pt x="1850208" y="287577"/>
                </a:lnTo>
                <a:lnTo>
                  <a:pt x="1845190" y="283216"/>
                </a:lnTo>
                <a:close/>
              </a:path>
              <a:path w="2212975" h="2212975">
                <a:moveTo>
                  <a:pt x="1786338" y="234132"/>
                </a:moveTo>
                <a:lnTo>
                  <a:pt x="1780350" y="234849"/>
                </a:lnTo>
                <a:lnTo>
                  <a:pt x="1773850" y="243122"/>
                </a:lnTo>
                <a:lnTo>
                  <a:pt x="1774568" y="249110"/>
                </a:lnTo>
                <a:lnTo>
                  <a:pt x="1797599" y="267195"/>
                </a:lnTo>
                <a:lnTo>
                  <a:pt x="1811872" y="279558"/>
                </a:lnTo>
                <a:lnTo>
                  <a:pt x="1817888" y="279128"/>
                </a:lnTo>
                <a:lnTo>
                  <a:pt x="1824776" y="271175"/>
                </a:lnTo>
                <a:lnTo>
                  <a:pt x="1824344" y="265159"/>
                </a:lnTo>
                <a:lnTo>
                  <a:pt x="1810072" y="252796"/>
                </a:lnTo>
                <a:lnTo>
                  <a:pt x="1786338" y="234132"/>
                </a:lnTo>
                <a:close/>
              </a:path>
              <a:path w="2212975" h="2212975">
                <a:moveTo>
                  <a:pt x="1724532" y="188818"/>
                </a:moveTo>
                <a:lnTo>
                  <a:pt x="1718586" y="189821"/>
                </a:lnTo>
                <a:lnTo>
                  <a:pt x="1712489" y="198396"/>
                </a:lnTo>
                <a:lnTo>
                  <a:pt x="1713492" y="204343"/>
                </a:lnTo>
                <a:lnTo>
                  <a:pt x="1753116" y="232520"/>
                </a:lnTo>
                <a:lnTo>
                  <a:pt x="1759064" y="231515"/>
                </a:lnTo>
                <a:lnTo>
                  <a:pt x="1765161" y="222942"/>
                </a:lnTo>
                <a:lnTo>
                  <a:pt x="1764156" y="216994"/>
                </a:lnTo>
                <a:lnTo>
                  <a:pt x="1724532" y="188818"/>
                </a:lnTo>
                <a:close/>
              </a:path>
              <a:path w="2212975" h="2212975">
                <a:moveTo>
                  <a:pt x="1659002" y="148198"/>
                </a:moveTo>
                <a:lnTo>
                  <a:pt x="1653180" y="149769"/>
                </a:lnTo>
                <a:lnTo>
                  <a:pt x="1647935" y="158889"/>
                </a:lnTo>
                <a:lnTo>
                  <a:pt x="1649506" y="164712"/>
                </a:lnTo>
                <a:lnTo>
                  <a:pt x="1669750" y="176339"/>
                </a:lnTo>
                <a:lnTo>
                  <a:pt x="1690641" y="189732"/>
                </a:lnTo>
                <a:lnTo>
                  <a:pt x="1696534" y="188445"/>
                </a:lnTo>
                <a:lnTo>
                  <a:pt x="1702212" y="179588"/>
                </a:lnTo>
                <a:lnTo>
                  <a:pt x="1700923" y="173696"/>
                </a:lnTo>
                <a:lnTo>
                  <a:pt x="1680030" y="160301"/>
                </a:lnTo>
                <a:lnTo>
                  <a:pt x="1659002" y="148198"/>
                </a:lnTo>
                <a:close/>
              </a:path>
              <a:path w="2212975" h="2212975">
                <a:moveTo>
                  <a:pt x="1591449" y="111998"/>
                </a:moveTo>
                <a:lnTo>
                  <a:pt x="1585710" y="113849"/>
                </a:lnTo>
                <a:lnTo>
                  <a:pt x="1580915" y="123214"/>
                </a:lnTo>
                <a:lnTo>
                  <a:pt x="1582765" y="128953"/>
                </a:lnTo>
                <a:lnTo>
                  <a:pt x="1626040" y="151117"/>
                </a:lnTo>
                <a:lnTo>
                  <a:pt x="1631781" y="149266"/>
                </a:lnTo>
                <a:lnTo>
                  <a:pt x="1636576" y="139901"/>
                </a:lnTo>
                <a:lnTo>
                  <a:pt x="1634724" y="134162"/>
                </a:lnTo>
                <a:lnTo>
                  <a:pt x="1591449" y="111998"/>
                </a:lnTo>
                <a:close/>
              </a:path>
              <a:path w="2212975" h="2212975">
                <a:moveTo>
                  <a:pt x="1520977" y="80712"/>
                </a:moveTo>
                <a:lnTo>
                  <a:pt x="1515446" y="83115"/>
                </a:lnTo>
                <a:lnTo>
                  <a:pt x="1511587" y="92903"/>
                </a:lnTo>
                <a:lnTo>
                  <a:pt x="1513989" y="98433"/>
                </a:lnTo>
                <a:lnTo>
                  <a:pt x="1529149" y="104399"/>
                </a:lnTo>
                <a:lnTo>
                  <a:pt x="1558183" y="117525"/>
                </a:lnTo>
                <a:lnTo>
                  <a:pt x="1563825" y="115396"/>
                </a:lnTo>
                <a:lnTo>
                  <a:pt x="1568160" y="105810"/>
                </a:lnTo>
                <a:lnTo>
                  <a:pt x="1566030" y="100167"/>
                </a:lnTo>
                <a:lnTo>
                  <a:pt x="1536997" y="87040"/>
                </a:lnTo>
                <a:lnTo>
                  <a:pt x="1520977" y="80712"/>
                </a:lnTo>
                <a:close/>
              </a:path>
              <a:path w="2212975" h="2212975">
                <a:moveTo>
                  <a:pt x="1448979" y="54424"/>
                </a:moveTo>
                <a:lnTo>
                  <a:pt x="1443573" y="57097"/>
                </a:lnTo>
                <a:lnTo>
                  <a:pt x="1440201" y="67063"/>
                </a:lnTo>
                <a:lnTo>
                  <a:pt x="1442873" y="72470"/>
                </a:lnTo>
                <a:lnTo>
                  <a:pt x="1479769" y="84941"/>
                </a:lnTo>
                <a:lnTo>
                  <a:pt x="1488333" y="88318"/>
                </a:lnTo>
                <a:lnTo>
                  <a:pt x="1493864" y="85915"/>
                </a:lnTo>
                <a:lnTo>
                  <a:pt x="1497723" y="76127"/>
                </a:lnTo>
                <a:lnTo>
                  <a:pt x="1495320" y="70595"/>
                </a:lnTo>
                <a:lnTo>
                  <a:pt x="1486757" y="67219"/>
                </a:lnTo>
                <a:lnTo>
                  <a:pt x="1448979" y="54424"/>
                </a:lnTo>
                <a:close/>
              </a:path>
              <a:path w="2212975" h="2212975">
                <a:moveTo>
                  <a:pt x="1374882" y="33041"/>
                </a:moveTo>
                <a:lnTo>
                  <a:pt x="1369768" y="36238"/>
                </a:lnTo>
                <a:lnTo>
                  <a:pt x="1367402" y="46489"/>
                </a:lnTo>
                <a:lnTo>
                  <a:pt x="1370599" y="51603"/>
                </a:lnTo>
                <a:lnTo>
                  <a:pt x="1377643" y="53218"/>
                </a:lnTo>
                <a:lnTo>
                  <a:pt x="1417006" y="64395"/>
                </a:lnTo>
                <a:lnTo>
                  <a:pt x="1422274" y="61457"/>
                </a:lnTo>
                <a:lnTo>
                  <a:pt x="1425148" y="51337"/>
                </a:lnTo>
                <a:lnTo>
                  <a:pt x="1422210" y="46069"/>
                </a:lnTo>
                <a:lnTo>
                  <a:pt x="1382848" y="34891"/>
                </a:lnTo>
                <a:lnTo>
                  <a:pt x="1374882" y="33041"/>
                </a:lnTo>
                <a:close/>
              </a:path>
              <a:path w="2212975" h="2212975">
                <a:moveTo>
                  <a:pt x="1299871" y="17254"/>
                </a:moveTo>
                <a:lnTo>
                  <a:pt x="1294923" y="20703"/>
                </a:lnTo>
                <a:lnTo>
                  <a:pt x="1293074" y="31060"/>
                </a:lnTo>
                <a:lnTo>
                  <a:pt x="1296522" y="36008"/>
                </a:lnTo>
                <a:lnTo>
                  <a:pt x="1325036" y="41088"/>
                </a:lnTo>
                <a:lnTo>
                  <a:pt x="1343727" y="45401"/>
                </a:lnTo>
                <a:lnTo>
                  <a:pt x="1348841" y="42205"/>
                </a:lnTo>
                <a:lnTo>
                  <a:pt x="1351207" y="31953"/>
                </a:lnTo>
                <a:lnTo>
                  <a:pt x="1348011" y="26838"/>
                </a:lnTo>
                <a:lnTo>
                  <a:pt x="1329320" y="22525"/>
                </a:lnTo>
                <a:lnTo>
                  <a:pt x="1299871" y="17254"/>
                </a:lnTo>
                <a:close/>
              </a:path>
              <a:path w="2212975" h="2212975">
                <a:moveTo>
                  <a:pt x="1223999" y="6311"/>
                </a:moveTo>
                <a:lnTo>
                  <a:pt x="1219231" y="10005"/>
                </a:lnTo>
                <a:lnTo>
                  <a:pt x="1217904" y="20441"/>
                </a:lnTo>
                <a:lnTo>
                  <a:pt x="1221597" y="25209"/>
                </a:lnTo>
                <a:lnTo>
                  <a:pt x="1269831" y="31338"/>
                </a:lnTo>
                <a:lnTo>
                  <a:pt x="1274598" y="27645"/>
                </a:lnTo>
                <a:lnTo>
                  <a:pt x="1275925" y="17208"/>
                </a:lnTo>
                <a:lnTo>
                  <a:pt x="1272232" y="12440"/>
                </a:lnTo>
                <a:lnTo>
                  <a:pt x="1223999" y="6311"/>
                </a:lnTo>
                <a:close/>
              </a:path>
              <a:path w="2212975" h="2212975">
                <a:moveTo>
                  <a:pt x="1147041" y="1028"/>
                </a:moveTo>
                <a:lnTo>
                  <a:pt x="1142671" y="5184"/>
                </a:lnTo>
                <a:lnTo>
                  <a:pt x="1142404" y="15702"/>
                </a:lnTo>
                <a:lnTo>
                  <a:pt x="1146559" y="20072"/>
                </a:lnTo>
                <a:lnTo>
                  <a:pt x="1161841" y="20447"/>
                </a:lnTo>
                <a:lnTo>
                  <a:pt x="1194600" y="22937"/>
                </a:lnTo>
                <a:lnTo>
                  <a:pt x="1199175" y="19009"/>
                </a:lnTo>
                <a:lnTo>
                  <a:pt x="1199973" y="8517"/>
                </a:lnTo>
                <a:lnTo>
                  <a:pt x="1196044" y="3943"/>
                </a:lnTo>
                <a:lnTo>
                  <a:pt x="1163286" y="1451"/>
                </a:lnTo>
                <a:lnTo>
                  <a:pt x="1147041" y="1028"/>
                </a:lnTo>
                <a:close/>
              </a:path>
              <a:path w="2212975" h="2212975">
                <a:moveTo>
                  <a:pt x="1106360" y="0"/>
                </a:moveTo>
                <a:lnTo>
                  <a:pt x="1070383" y="897"/>
                </a:lnTo>
                <a:lnTo>
                  <a:pt x="1066229" y="5269"/>
                </a:lnTo>
                <a:lnTo>
                  <a:pt x="1066495" y="15786"/>
                </a:lnTo>
                <a:lnTo>
                  <a:pt x="1070866" y="19941"/>
                </a:lnTo>
                <a:lnTo>
                  <a:pt x="1105877" y="19043"/>
                </a:lnTo>
                <a:lnTo>
                  <a:pt x="1119338" y="19043"/>
                </a:lnTo>
                <a:lnTo>
                  <a:pt x="1123360" y="15220"/>
                </a:lnTo>
                <a:lnTo>
                  <a:pt x="1123626" y="4702"/>
                </a:lnTo>
                <a:lnTo>
                  <a:pt x="1119471" y="331"/>
                </a:lnTo>
                <a:lnTo>
                  <a:pt x="1106360" y="0"/>
                </a:lnTo>
                <a:close/>
              </a:path>
              <a:path w="2212975" h="2212975">
                <a:moveTo>
                  <a:pt x="1119338" y="19043"/>
                </a:moveTo>
                <a:lnTo>
                  <a:pt x="1105877" y="19043"/>
                </a:lnTo>
                <a:lnTo>
                  <a:pt x="1118989" y="19375"/>
                </a:lnTo>
                <a:lnTo>
                  <a:pt x="1119338" y="19043"/>
                </a:lnTo>
                <a:close/>
              </a:path>
              <a:path w="2212975" h="2212975">
                <a:moveTo>
                  <a:pt x="1042349" y="1953"/>
                </a:moveTo>
                <a:lnTo>
                  <a:pt x="993868" y="5640"/>
                </a:lnTo>
                <a:lnTo>
                  <a:pt x="989939" y="10215"/>
                </a:lnTo>
                <a:lnTo>
                  <a:pt x="990737" y="20706"/>
                </a:lnTo>
                <a:lnTo>
                  <a:pt x="995312" y="24635"/>
                </a:lnTo>
                <a:lnTo>
                  <a:pt x="1043793" y="20948"/>
                </a:lnTo>
                <a:lnTo>
                  <a:pt x="1047723" y="16372"/>
                </a:lnTo>
                <a:lnTo>
                  <a:pt x="1046925" y="5882"/>
                </a:lnTo>
                <a:lnTo>
                  <a:pt x="1042349" y="1953"/>
                </a:lnTo>
                <a:close/>
              </a:path>
              <a:path w="2212975" h="2212975">
                <a:moveTo>
                  <a:pt x="966028" y="9133"/>
                </a:moveTo>
                <a:lnTo>
                  <a:pt x="937874" y="12711"/>
                </a:lnTo>
                <a:lnTo>
                  <a:pt x="917474" y="16342"/>
                </a:lnTo>
                <a:lnTo>
                  <a:pt x="914026" y="21290"/>
                </a:lnTo>
                <a:lnTo>
                  <a:pt x="915875" y="31647"/>
                </a:lnTo>
                <a:lnTo>
                  <a:pt x="920823" y="35095"/>
                </a:lnTo>
                <a:lnTo>
                  <a:pt x="940276" y="31610"/>
                </a:lnTo>
                <a:lnTo>
                  <a:pt x="968429" y="28032"/>
                </a:lnTo>
                <a:lnTo>
                  <a:pt x="972122" y="23263"/>
                </a:lnTo>
                <a:lnTo>
                  <a:pt x="970795" y="12827"/>
                </a:lnTo>
                <a:lnTo>
                  <a:pt x="966028" y="9133"/>
                </a:lnTo>
                <a:close/>
              </a:path>
              <a:path w="2212975" h="2212975">
                <a:moveTo>
                  <a:pt x="890325" y="21191"/>
                </a:moveTo>
                <a:lnTo>
                  <a:pt x="883385" y="22430"/>
                </a:lnTo>
                <a:lnTo>
                  <a:pt x="842411" y="31874"/>
                </a:lnTo>
                <a:lnTo>
                  <a:pt x="839215" y="36988"/>
                </a:lnTo>
                <a:lnTo>
                  <a:pt x="841582" y="47240"/>
                </a:lnTo>
                <a:lnTo>
                  <a:pt x="846695" y="50436"/>
                </a:lnTo>
                <a:lnTo>
                  <a:pt x="886734" y="41183"/>
                </a:lnTo>
                <a:lnTo>
                  <a:pt x="893674" y="39944"/>
                </a:lnTo>
                <a:lnTo>
                  <a:pt x="897122" y="34996"/>
                </a:lnTo>
                <a:lnTo>
                  <a:pt x="895273" y="24639"/>
                </a:lnTo>
                <a:lnTo>
                  <a:pt x="890325" y="21191"/>
                </a:lnTo>
                <a:close/>
              </a:path>
              <a:path w="2212975" h="2212975">
                <a:moveTo>
                  <a:pt x="815261" y="38903"/>
                </a:moveTo>
                <a:lnTo>
                  <a:pt x="777339" y="49673"/>
                </a:lnTo>
                <a:lnTo>
                  <a:pt x="768174" y="52762"/>
                </a:lnTo>
                <a:lnTo>
                  <a:pt x="765501" y="58167"/>
                </a:lnTo>
                <a:lnTo>
                  <a:pt x="768873" y="68134"/>
                </a:lnTo>
                <a:lnTo>
                  <a:pt x="774279" y="70806"/>
                </a:lnTo>
                <a:lnTo>
                  <a:pt x="782542" y="67998"/>
                </a:lnTo>
                <a:lnTo>
                  <a:pt x="820465" y="57230"/>
                </a:lnTo>
                <a:lnTo>
                  <a:pt x="823403" y="51962"/>
                </a:lnTo>
                <a:lnTo>
                  <a:pt x="820529" y="41841"/>
                </a:lnTo>
                <a:lnTo>
                  <a:pt x="815261" y="38903"/>
                </a:lnTo>
                <a:close/>
              </a:path>
              <a:path w="2212975" h="2212975">
                <a:moveTo>
                  <a:pt x="742049" y="61601"/>
                </a:moveTo>
                <a:lnTo>
                  <a:pt x="725923" y="67058"/>
                </a:lnTo>
                <a:lnTo>
                  <a:pt x="696088" y="78808"/>
                </a:lnTo>
                <a:lnTo>
                  <a:pt x="693685" y="84340"/>
                </a:lnTo>
                <a:lnTo>
                  <a:pt x="697544" y="94127"/>
                </a:lnTo>
                <a:lnTo>
                  <a:pt x="703075" y="96531"/>
                </a:lnTo>
                <a:lnTo>
                  <a:pt x="732027" y="85102"/>
                </a:lnTo>
                <a:lnTo>
                  <a:pt x="748155" y="79645"/>
                </a:lnTo>
                <a:lnTo>
                  <a:pt x="750829" y="74239"/>
                </a:lnTo>
                <a:lnTo>
                  <a:pt x="747455" y="64273"/>
                </a:lnTo>
                <a:lnTo>
                  <a:pt x="742049" y="61601"/>
                </a:lnTo>
                <a:close/>
              </a:path>
              <a:path w="2212975" h="2212975">
                <a:moveTo>
                  <a:pt x="670109" y="89361"/>
                </a:moveTo>
                <a:lnTo>
                  <a:pt x="625805" y="109390"/>
                </a:lnTo>
                <a:lnTo>
                  <a:pt x="623676" y="115032"/>
                </a:lnTo>
                <a:lnTo>
                  <a:pt x="628011" y="124620"/>
                </a:lnTo>
                <a:lnTo>
                  <a:pt x="633653" y="126748"/>
                </a:lnTo>
                <a:lnTo>
                  <a:pt x="677957" y="106719"/>
                </a:lnTo>
                <a:lnTo>
                  <a:pt x="680086" y="101076"/>
                </a:lnTo>
                <a:lnTo>
                  <a:pt x="675751" y="91489"/>
                </a:lnTo>
                <a:lnTo>
                  <a:pt x="670109" y="89361"/>
                </a:lnTo>
                <a:close/>
              </a:path>
              <a:path w="2212975" h="2212975">
                <a:moveTo>
                  <a:pt x="600859" y="122204"/>
                </a:moveTo>
                <a:lnTo>
                  <a:pt x="578939" y="133431"/>
                </a:lnTo>
                <a:lnTo>
                  <a:pt x="557734" y="145611"/>
                </a:lnTo>
                <a:lnTo>
                  <a:pt x="556163" y="151433"/>
                </a:lnTo>
                <a:lnTo>
                  <a:pt x="561407" y="160554"/>
                </a:lnTo>
                <a:lnTo>
                  <a:pt x="567230" y="162125"/>
                </a:lnTo>
                <a:lnTo>
                  <a:pt x="587623" y="150387"/>
                </a:lnTo>
                <a:lnTo>
                  <a:pt x="609544" y="139160"/>
                </a:lnTo>
                <a:lnTo>
                  <a:pt x="611395" y="133419"/>
                </a:lnTo>
                <a:lnTo>
                  <a:pt x="606600" y="124056"/>
                </a:lnTo>
                <a:lnTo>
                  <a:pt x="600859" y="122204"/>
                </a:lnTo>
                <a:close/>
              </a:path>
              <a:path w="2212975" h="2212975">
                <a:moveTo>
                  <a:pt x="533397" y="159538"/>
                </a:moveTo>
                <a:lnTo>
                  <a:pt x="492465" y="185779"/>
                </a:lnTo>
                <a:lnTo>
                  <a:pt x="491177" y="191670"/>
                </a:lnTo>
                <a:lnTo>
                  <a:pt x="496855" y="200529"/>
                </a:lnTo>
                <a:lnTo>
                  <a:pt x="502747" y="201816"/>
                </a:lnTo>
                <a:lnTo>
                  <a:pt x="543679" y="175576"/>
                </a:lnTo>
                <a:lnTo>
                  <a:pt x="544967" y="169684"/>
                </a:lnTo>
                <a:lnTo>
                  <a:pt x="539288" y="160827"/>
                </a:lnTo>
                <a:lnTo>
                  <a:pt x="533397" y="159538"/>
                </a:lnTo>
                <a:close/>
              </a:path>
              <a:path w="2212975" h="2212975">
                <a:moveTo>
                  <a:pt x="469459" y="201792"/>
                </a:moveTo>
                <a:lnTo>
                  <a:pt x="444319" y="219670"/>
                </a:lnTo>
                <a:lnTo>
                  <a:pt x="429978" y="230925"/>
                </a:lnTo>
                <a:lnTo>
                  <a:pt x="429261" y="236913"/>
                </a:lnTo>
                <a:lnTo>
                  <a:pt x="435762" y="245186"/>
                </a:lnTo>
                <a:lnTo>
                  <a:pt x="441750" y="245903"/>
                </a:lnTo>
                <a:lnTo>
                  <a:pt x="455358" y="235195"/>
                </a:lnTo>
                <a:lnTo>
                  <a:pt x="480499" y="217318"/>
                </a:lnTo>
                <a:lnTo>
                  <a:pt x="481502" y="211371"/>
                </a:lnTo>
                <a:lnTo>
                  <a:pt x="475405" y="202797"/>
                </a:lnTo>
                <a:lnTo>
                  <a:pt x="469459" y="201792"/>
                </a:lnTo>
                <a:close/>
              </a:path>
              <a:path w="2212975" h="2212975">
                <a:moveTo>
                  <a:pt x="408294" y="247966"/>
                </a:moveTo>
                <a:lnTo>
                  <a:pt x="402516" y="252506"/>
                </a:lnTo>
                <a:lnTo>
                  <a:pt x="370969" y="279819"/>
                </a:lnTo>
                <a:lnTo>
                  <a:pt x="370539" y="285835"/>
                </a:lnTo>
                <a:lnTo>
                  <a:pt x="377427" y="293786"/>
                </a:lnTo>
                <a:lnTo>
                  <a:pt x="383442" y="294218"/>
                </a:lnTo>
                <a:lnTo>
                  <a:pt x="414287" y="267484"/>
                </a:lnTo>
                <a:lnTo>
                  <a:pt x="420065" y="262944"/>
                </a:lnTo>
                <a:lnTo>
                  <a:pt x="420784" y="256956"/>
                </a:lnTo>
                <a:lnTo>
                  <a:pt x="414282" y="248683"/>
                </a:lnTo>
                <a:lnTo>
                  <a:pt x="408294" y="247966"/>
                </a:lnTo>
                <a:close/>
              </a:path>
              <a:path w="2212975" h="2212975">
                <a:moveTo>
                  <a:pt x="350307" y="298753"/>
                </a:moveTo>
                <a:lnTo>
                  <a:pt x="323936" y="323896"/>
                </a:lnTo>
                <a:lnTo>
                  <a:pt x="315207" y="333035"/>
                </a:lnTo>
                <a:lnTo>
                  <a:pt x="315351" y="339065"/>
                </a:lnTo>
                <a:lnTo>
                  <a:pt x="322966" y="346325"/>
                </a:lnTo>
                <a:lnTo>
                  <a:pt x="328994" y="346181"/>
                </a:lnTo>
                <a:lnTo>
                  <a:pt x="337080" y="337684"/>
                </a:lnTo>
                <a:lnTo>
                  <a:pt x="363452" y="312541"/>
                </a:lnTo>
                <a:lnTo>
                  <a:pt x="363597" y="306511"/>
                </a:lnTo>
                <a:lnTo>
                  <a:pt x="356336" y="298897"/>
                </a:lnTo>
                <a:lnTo>
                  <a:pt x="350307" y="298753"/>
                </a:lnTo>
                <a:close/>
              </a:path>
              <a:path w="2212975" h="2212975">
                <a:moveTo>
                  <a:pt x="302205" y="352852"/>
                </a:moveTo>
                <a:lnTo>
                  <a:pt x="296176" y="352996"/>
                </a:lnTo>
                <a:lnTo>
                  <a:pt x="287295" y="362311"/>
                </a:lnTo>
                <a:lnTo>
                  <a:pt x="263582" y="389671"/>
                </a:lnTo>
                <a:lnTo>
                  <a:pt x="264012" y="395686"/>
                </a:lnTo>
                <a:lnTo>
                  <a:pt x="271965" y="402574"/>
                </a:lnTo>
                <a:lnTo>
                  <a:pt x="277981" y="402144"/>
                </a:lnTo>
                <a:lnTo>
                  <a:pt x="301082" y="375457"/>
                </a:lnTo>
                <a:lnTo>
                  <a:pt x="309963" y="366142"/>
                </a:lnTo>
                <a:lnTo>
                  <a:pt x="309820" y="360113"/>
                </a:lnTo>
                <a:lnTo>
                  <a:pt x="302205" y="352852"/>
                </a:lnTo>
                <a:close/>
              </a:path>
              <a:path w="2212975" h="2212975">
                <a:moveTo>
                  <a:pt x="251616" y="410474"/>
                </a:moveTo>
                <a:lnTo>
                  <a:pt x="245628" y="411191"/>
                </a:lnTo>
                <a:lnTo>
                  <a:pt x="219661" y="444235"/>
                </a:lnTo>
                <a:lnTo>
                  <a:pt x="215565" y="449976"/>
                </a:lnTo>
                <a:lnTo>
                  <a:pt x="216570" y="455922"/>
                </a:lnTo>
                <a:lnTo>
                  <a:pt x="225144" y="462019"/>
                </a:lnTo>
                <a:lnTo>
                  <a:pt x="231090" y="461016"/>
                </a:lnTo>
                <a:lnTo>
                  <a:pt x="234705" y="455922"/>
                </a:lnTo>
                <a:lnTo>
                  <a:pt x="260607" y="422963"/>
                </a:lnTo>
                <a:lnTo>
                  <a:pt x="259888" y="416975"/>
                </a:lnTo>
                <a:lnTo>
                  <a:pt x="251616" y="410474"/>
                </a:lnTo>
                <a:close/>
              </a:path>
              <a:path w="2212975" h="2212975">
                <a:moveTo>
                  <a:pt x="205530" y="471448"/>
                </a:moveTo>
                <a:lnTo>
                  <a:pt x="199583" y="472451"/>
                </a:lnTo>
                <a:lnTo>
                  <a:pt x="188807" y="487605"/>
                </a:lnTo>
                <a:lnTo>
                  <a:pt x="172346" y="513262"/>
                </a:lnTo>
                <a:lnTo>
                  <a:pt x="173634" y="519154"/>
                </a:lnTo>
                <a:lnTo>
                  <a:pt x="182491" y="524832"/>
                </a:lnTo>
                <a:lnTo>
                  <a:pt x="188382" y="523543"/>
                </a:lnTo>
                <a:lnTo>
                  <a:pt x="204332" y="498645"/>
                </a:lnTo>
                <a:lnTo>
                  <a:pt x="215108" y="483491"/>
                </a:lnTo>
                <a:lnTo>
                  <a:pt x="214104" y="477545"/>
                </a:lnTo>
                <a:lnTo>
                  <a:pt x="205530" y="471448"/>
                </a:lnTo>
                <a:close/>
              </a:path>
              <a:path w="2212975" h="2212975">
                <a:moveTo>
                  <a:pt x="163240" y="535420"/>
                </a:moveTo>
                <a:lnTo>
                  <a:pt x="157419" y="536991"/>
                </a:lnTo>
                <a:lnTo>
                  <a:pt x="133182" y="579141"/>
                </a:lnTo>
                <a:lnTo>
                  <a:pt x="134753" y="584964"/>
                </a:lnTo>
                <a:lnTo>
                  <a:pt x="143874" y="590208"/>
                </a:lnTo>
                <a:lnTo>
                  <a:pt x="149697" y="588637"/>
                </a:lnTo>
                <a:lnTo>
                  <a:pt x="173932" y="546487"/>
                </a:lnTo>
                <a:lnTo>
                  <a:pt x="172361" y="540664"/>
                </a:lnTo>
                <a:lnTo>
                  <a:pt x="163240" y="535420"/>
                </a:lnTo>
                <a:close/>
              </a:path>
              <a:path w="2212975" h="2212975">
                <a:moveTo>
                  <a:pt x="126145" y="602251"/>
                </a:moveTo>
                <a:lnTo>
                  <a:pt x="120406" y="604103"/>
                </a:lnTo>
                <a:lnTo>
                  <a:pt x="108926" y="626516"/>
                </a:lnTo>
                <a:lnTo>
                  <a:pt x="99070" y="648291"/>
                </a:lnTo>
                <a:lnTo>
                  <a:pt x="101198" y="653934"/>
                </a:lnTo>
                <a:lnTo>
                  <a:pt x="110785" y="658268"/>
                </a:lnTo>
                <a:lnTo>
                  <a:pt x="116428" y="656140"/>
                </a:lnTo>
                <a:lnTo>
                  <a:pt x="125882" y="635200"/>
                </a:lnTo>
                <a:lnTo>
                  <a:pt x="137361" y="612787"/>
                </a:lnTo>
                <a:lnTo>
                  <a:pt x="135510" y="607047"/>
                </a:lnTo>
                <a:lnTo>
                  <a:pt x="126145" y="602251"/>
                </a:lnTo>
                <a:close/>
              </a:path>
              <a:path w="2212975" h="2212975">
                <a:moveTo>
                  <a:pt x="92953" y="671405"/>
                </a:moveTo>
                <a:lnTo>
                  <a:pt x="87422" y="673808"/>
                </a:lnTo>
                <a:lnTo>
                  <a:pt x="69588" y="719040"/>
                </a:lnTo>
                <a:lnTo>
                  <a:pt x="71991" y="724571"/>
                </a:lnTo>
                <a:lnTo>
                  <a:pt x="81779" y="728431"/>
                </a:lnTo>
                <a:lnTo>
                  <a:pt x="87309" y="726028"/>
                </a:lnTo>
                <a:lnTo>
                  <a:pt x="105144" y="680796"/>
                </a:lnTo>
                <a:lnTo>
                  <a:pt x="102741" y="675265"/>
                </a:lnTo>
                <a:lnTo>
                  <a:pt x="92953" y="671405"/>
                </a:lnTo>
                <a:close/>
              </a:path>
              <a:path w="2212975" h="2212975">
                <a:moveTo>
                  <a:pt x="65658" y="742810"/>
                </a:moveTo>
                <a:lnTo>
                  <a:pt x="60252" y="745483"/>
                </a:lnTo>
                <a:lnTo>
                  <a:pt x="49531" y="777170"/>
                </a:lnTo>
                <a:lnTo>
                  <a:pt x="45247" y="792213"/>
                </a:lnTo>
                <a:lnTo>
                  <a:pt x="48185" y="797481"/>
                </a:lnTo>
                <a:lnTo>
                  <a:pt x="58305" y="800355"/>
                </a:lnTo>
                <a:lnTo>
                  <a:pt x="63572" y="797417"/>
                </a:lnTo>
                <a:lnTo>
                  <a:pt x="67576" y="783276"/>
                </a:lnTo>
                <a:lnTo>
                  <a:pt x="78298" y="751588"/>
                </a:lnTo>
                <a:lnTo>
                  <a:pt x="75624" y="746182"/>
                </a:lnTo>
                <a:lnTo>
                  <a:pt x="65658" y="742810"/>
                </a:lnTo>
                <a:close/>
              </a:path>
              <a:path w="2212975" h="2212975">
                <a:moveTo>
                  <a:pt x="42980" y="815806"/>
                </a:moveTo>
                <a:lnTo>
                  <a:pt x="37713" y="818743"/>
                </a:lnTo>
                <a:lnTo>
                  <a:pt x="34610" y="829671"/>
                </a:lnTo>
                <a:lnTo>
                  <a:pt x="26112" y="866438"/>
                </a:lnTo>
                <a:lnTo>
                  <a:pt x="29309" y="871552"/>
                </a:lnTo>
                <a:lnTo>
                  <a:pt x="39560" y="873918"/>
                </a:lnTo>
                <a:lnTo>
                  <a:pt x="44674" y="870722"/>
                </a:lnTo>
                <a:lnTo>
                  <a:pt x="52936" y="834875"/>
                </a:lnTo>
                <a:lnTo>
                  <a:pt x="56038" y="823946"/>
                </a:lnTo>
                <a:lnTo>
                  <a:pt x="53101" y="818680"/>
                </a:lnTo>
                <a:lnTo>
                  <a:pt x="42980" y="815806"/>
                </a:lnTo>
                <a:close/>
              </a:path>
              <a:path w="2212975" h="2212975">
                <a:moveTo>
                  <a:pt x="25271" y="890433"/>
                </a:moveTo>
                <a:lnTo>
                  <a:pt x="20323" y="893881"/>
                </a:lnTo>
                <a:lnTo>
                  <a:pt x="11776" y="941745"/>
                </a:lnTo>
                <a:lnTo>
                  <a:pt x="15224" y="946693"/>
                </a:lnTo>
                <a:lnTo>
                  <a:pt x="25581" y="948542"/>
                </a:lnTo>
                <a:lnTo>
                  <a:pt x="30529" y="945094"/>
                </a:lnTo>
                <a:lnTo>
                  <a:pt x="39077" y="897230"/>
                </a:lnTo>
                <a:lnTo>
                  <a:pt x="35628" y="892282"/>
                </a:lnTo>
                <a:lnTo>
                  <a:pt x="25271" y="890433"/>
                </a:lnTo>
                <a:close/>
              </a:path>
              <a:path w="2212975" h="2212975">
                <a:moveTo>
                  <a:pt x="13200" y="965917"/>
                </a:moveTo>
                <a:lnTo>
                  <a:pt x="8432" y="969609"/>
                </a:lnTo>
                <a:lnTo>
                  <a:pt x="5454" y="993051"/>
                </a:lnTo>
                <a:lnTo>
                  <a:pt x="3510" y="1018448"/>
                </a:lnTo>
                <a:lnTo>
                  <a:pt x="7439" y="1023024"/>
                </a:lnTo>
                <a:lnTo>
                  <a:pt x="17929" y="1023821"/>
                </a:lnTo>
                <a:lnTo>
                  <a:pt x="22505" y="1019893"/>
                </a:lnTo>
                <a:lnTo>
                  <a:pt x="24352" y="995452"/>
                </a:lnTo>
                <a:lnTo>
                  <a:pt x="27330" y="972011"/>
                </a:lnTo>
                <a:lnTo>
                  <a:pt x="23638" y="967243"/>
                </a:lnTo>
                <a:lnTo>
                  <a:pt x="13200" y="965917"/>
                </a:lnTo>
                <a:close/>
              </a:path>
              <a:path w="2212975" h="2212975">
                <a:moveTo>
                  <a:pt x="5599" y="1042266"/>
                </a:moveTo>
                <a:lnTo>
                  <a:pt x="1228" y="1046421"/>
                </a:lnTo>
                <a:lnTo>
                  <a:pt x="0" y="1095027"/>
                </a:lnTo>
                <a:lnTo>
                  <a:pt x="4155" y="1099398"/>
                </a:lnTo>
                <a:lnTo>
                  <a:pt x="14672" y="1099663"/>
                </a:lnTo>
                <a:lnTo>
                  <a:pt x="19043" y="1095508"/>
                </a:lnTo>
                <a:lnTo>
                  <a:pt x="20273" y="1046902"/>
                </a:lnTo>
                <a:lnTo>
                  <a:pt x="16117" y="1042532"/>
                </a:lnTo>
                <a:lnTo>
                  <a:pt x="5599" y="1042266"/>
                </a:lnTo>
                <a:close/>
              </a:path>
              <a:path w="2212975" h="2212975">
                <a:moveTo>
                  <a:pt x="14806" y="1118442"/>
                </a:moveTo>
                <a:lnTo>
                  <a:pt x="4288" y="1118707"/>
                </a:lnTo>
                <a:lnTo>
                  <a:pt x="133" y="1123078"/>
                </a:lnTo>
                <a:lnTo>
                  <a:pt x="1145" y="1163087"/>
                </a:lnTo>
                <a:lnTo>
                  <a:pt x="1822" y="1172143"/>
                </a:lnTo>
                <a:lnTo>
                  <a:pt x="6398" y="1176073"/>
                </a:lnTo>
                <a:lnTo>
                  <a:pt x="16888" y="1175274"/>
                </a:lnTo>
                <a:lnTo>
                  <a:pt x="20816" y="1170698"/>
                </a:lnTo>
                <a:lnTo>
                  <a:pt x="20189" y="1162606"/>
                </a:lnTo>
                <a:lnTo>
                  <a:pt x="19178" y="1122597"/>
                </a:lnTo>
                <a:lnTo>
                  <a:pt x="14806" y="1118442"/>
                </a:lnTo>
                <a:close/>
              </a:path>
              <a:path w="2212975" h="2212975">
                <a:moveTo>
                  <a:pt x="18332" y="1194269"/>
                </a:moveTo>
                <a:lnTo>
                  <a:pt x="7842" y="1195067"/>
                </a:lnTo>
                <a:lnTo>
                  <a:pt x="3912" y="1199643"/>
                </a:lnTo>
                <a:lnTo>
                  <a:pt x="5405" y="1219272"/>
                </a:lnTo>
                <a:lnTo>
                  <a:pt x="9100" y="1248455"/>
                </a:lnTo>
                <a:lnTo>
                  <a:pt x="13869" y="1252148"/>
                </a:lnTo>
                <a:lnTo>
                  <a:pt x="24306" y="1250821"/>
                </a:lnTo>
                <a:lnTo>
                  <a:pt x="27999" y="1246054"/>
                </a:lnTo>
                <a:lnTo>
                  <a:pt x="24400" y="1217828"/>
                </a:lnTo>
                <a:lnTo>
                  <a:pt x="22908" y="1198199"/>
                </a:lnTo>
                <a:lnTo>
                  <a:pt x="18332" y="1194269"/>
                </a:lnTo>
                <a:close/>
              </a:path>
              <a:path w="2212975" h="2212975">
                <a:moveTo>
                  <a:pt x="26515" y="1269481"/>
                </a:moveTo>
                <a:lnTo>
                  <a:pt x="16158" y="1271330"/>
                </a:lnTo>
                <a:lnTo>
                  <a:pt x="12708" y="1276278"/>
                </a:lnTo>
                <a:lnTo>
                  <a:pt x="21257" y="1324142"/>
                </a:lnTo>
                <a:lnTo>
                  <a:pt x="26205" y="1327591"/>
                </a:lnTo>
                <a:lnTo>
                  <a:pt x="36562" y="1325741"/>
                </a:lnTo>
                <a:lnTo>
                  <a:pt x="40010" y="1320793"/>
                </a:lnTo>
                <a:lnTo>
                  <a:pt x="31462" y="1272929"/>
                </a:lnTo>
                <a:lnTo>
                  <a:pt x="26515" y="1269481"/>
                </a:lnTo>
                <a:close/>
              </a:path>
              <a:path w="2212975" h="2212975">
                <a:moveTo>
                  <a:pt x="40753" y="1344053"/>
                </a:moveTo>
                <a:lnTo>
                  <a:pt x="30501" y="1346419"/>
                </a:lnTo>
                <a:lnTo>
                  <a:pt x="27306" y="1351534"/>
                </a:lnTo>
                <a:lnTo>
                  <a:pt x="34491" y="1382670"/>
                </a:lnTo>
                <a:lnTo>
                  <a:pt x="39162" y="1399162"/>
                </a:lnTo>
                <a:lnTo>
                  <a:pt x="44429" y="1402100"/>
                </a:lnTo>
                <a:lnTo>
                  <a:pt x="54551" y="1399226"/>
                </a:lnTo>
                <a:lnTo>
                  <a:pt x="57487" y="1393958"/>
                </a:lnTo>
                <a:lnTo>
                  <a:pt x="53054" y="1378385"/>
                </a:lnTo>
                <a:lnTo>
                  <a:pt x="45867" y="1347250"/>
                </a:lnTo>
                <a:lnTo>
                  <a:pt x="40753" y="1344053"/>
                </a:lnTo>
                <a:close/>
              </a:path>
              <a:path w="2212975" h="2212975">
                <a:moveTo>
                  <a:pt x="59754" y="1417551"/>
                </a:moveTo>
                <a:lnTo>
                  <a:pt x="49634" y="1420425"/>
                </a:lnTo>
                <a:lnTo>
                  <a:pt x="46696" y="1425693"/>
                </a:lnTo>
                <a:lnTo>
                  <a:pt x="49390" y="1435181"/>
                </a:lnTo>
                <a:lnTo>
                  <a:pt x="61953" y="1472345"/>
                </a:lnTo>
                <a:lnTo>
                  <a:pt x="67359" y="1475017"/>
                </a:lnTo>
                <a:lnTo>
                  <a:pt x="77325" y="1471645"/>
                </a:lnTo>
                <a:lnTo>
                  <a:pt x="79998" y="1466239"/>
                </a:lnTo>
                <a:lnTo>
                  <a:pt x="67716" y="1429976"/>
                </a:lnTo>
                <a:lnTo>
                  <a:pt x="65021" y="1420488"/>
                </a:lnTo>
                <a:lnTo>
                  <a:pt x="59754" y="1417551"/>
                </a:lnTo>
                <a:close/>
              </a:path>
              <a:path w="2212975" h="2212975">
                <a:moveTo>
                  <a:pt x="83724" y="1489306"/>
                </a:moveTo>
                <a:lnTo>
                  <a:pt x="73936" y="1493165"/>
                </a:lnTo>
                <a:lnTo>
                  <a:pt x="71534" y="1498697"/>
                </a:lnTo>
                <a:lnTo>
                  <a:pt x="86577" y="1536849"/>
                </a:lnTo>
                <a:lnTo>
                  <a:pt x="89894" y="1544214"/>
                </a:lnTo>
                <a:lnTo>
                  <a:pt x="95537" y="1546343"/>
                </a:lnTo>
                <a:lnTo>
                  <a:pt x="105124" y="1542008"/>
                </a:lnTo>
                <a:lnTo>
                  <a:pt x="107252" y="1536365"/>
                </a:lnTo>
                <a:lnTo>
                  <a:pt x="104300" y="1529862"/>
                </a:lnTo>
                <a:lnTo>
                  <a:pt x="89256" y="1491710"/>
                </a:lnTo>
                <a:lnTo>
                  <a:pt x="83724" y="1489306"/>
                </a:lnTo>
                <a:close/>
              </a:path>
              <a:path w="2212975" h="2212975">
                <a:moveTo>
                  <a:pt x="112971" y="1559368"/>
                </a:moveTo>
                <a:lnTo>
                  <a:pt x="103384" y="1563701"/>
                </a:lnTo>
                <a:lnTo>
                  <a:pt x="101254" y="1569344"/>
                </a:lnTo>
                <a:lnTo>
                  <a:pt x="108724" y="1585866"/>
                </a:lnTo>
                <a:lnTo>
                  <a:pt x="122824" y="1613421"/>
                </a:lnTo>
                <a:lnTo>
                  <a:pt x="128564" y="1615273"/>
                </a:lnTo>
                <a:lnTo>
                  <a:pt x="137928" y="1610476"/>
                </a:lnTo>
                <a:lnTo>
                  <a:pt x="139780" y="1604737"/>
                </a:lnTo>
                <a:lnTo>
                  <a:pt x="126083" y="1578019"/>
                </a:lnTo>
                <a:lnTo>
                  <a:pt x="118614" y="1561496"/>
                </a:lnTo>
                <a:lnTo>
                  <a:pt x="112971" y="1559368"/>
                </a:lnTo>
                <a:close/>
              </a:path>
              <a:path w="2212975" h="2212975">
                <a:moveTo>
                  <a:pt x="146519" y="1627192"/>
                </a:moveTo>
                <a:lnTo>
                  <a:pt x="137398" y="1632437"/>
                </a:lnTo>
                <a:lnTo>
                  <a:pt x="135827" y="1638259"/>
                </a:lnTo>
                <a:lnTo>
                  <a:pt x="160063" y="1680409"/>
                </a:lnTo>
                <a:lnTo>
                  <a:pt x="165886" y="1681981"/>
                </a:lnTo>
                <a:lnTo>
                  <a:pt x="175005" y="1676736"/>
                </a:lnTo>
                <a:lnTo>
                  <a:pt x="176578" y="1670913"/>
                </a:lnTo>
                <a:lnTo>
                  <a:pt x="152341" y="1628763"/>
                </a:lnTo>
                <a:lnTo>
                  <a:pt x="146519" y="1627192"/>
                </a:lnTo>
                <a:close/>
              </a:path>
              <a:path w="2212975" h="2212975">
                <a:moveTo>
                  <a:pt x="185355" y="1692436"/>
                </a:moveTo>
                <a:lnTo>
                  <a:pt x="176498" y="1698114"/>
                </a:lnTo>
                <a:lnTo>
                  <a:pt x="175209" y="1704005"/>
                </a:lnTo>
                <a:lnTo>
                  <a:pt x="188550" y="1724817"/>
                </a:lnTo>
                <a:lnTo>
                  <a:pt x="202657" y="1744673"/>
                </a:lnTo>
                <a:lnTo>
                  <a:pt x="208605" y="1745678"/>
                </a:lnTo>
                <a:lnTo>
                  <a:pt x="217178" y="1739581"/>
                </a:lnTo>
                <a:lnTo>
                  <a:pt x="218183" y="1733633"/>
                </a:lnTo>
                <a:lnTo>
                  <a:pt x="204588" y="1714535"/>
                </a:lnTo>
                <a:lnTo>
                  <a:pt x="191246" y="1693725"/>
                </a:lnTo>
                <a:lnTo>
                  <a:pt x="185355" y="1692436"/>
                </a:lnTo>
                <a:close/>
              </a:path>
              <a:path w="2212975" h="2212975">
                <a:moveTo>
                  <a:pt x="227855" y="1755063"/>
                </a:moveTo>
                <a:lnTo>
                  <a:pt x="219582" y="1761564"/>
                </a:lnTo>
                <a:lnTo>
                  <a:pt x="218864" y="1767552"/>
                </a:lnTo>
                <a:lnTo>
                  <a:pt x="248907" y="1805781"/>
                </a:lnTo>
                <a:lnTo>
                  <a:pt x="254895" y="1806500"/>
                </a:lnTo>
                <a:lnTo>
                  <a:pt x="263166" y="1799998"/>
                </a:lnTo>
                <a:lnTo>
                  <a:pt x="263885" y="1794010"/>
                </a:lnTo>
                <a:lnTo>
                  <a:pt x="233842" y="1755781"/>
                </a:lnTo>
                <a:lnTo>
                  <a:pt x="227855" y="1755063"/>
                </a:lnTo>
                <a:close/>
              </a:path>
              <a:path w="2212975" h="2212975">
                <a:moveTo>
                  <a:pt x="275438" y="1814238"/>
                </a:moveTo>
                <a:lnTo>
                  <a:pt x="267487" y="1821126"/>
                </a:lnTo>
                <a:lnTo>
                  <a:pt x="267055" y="1827141"/>
                </a:lnTo>
                <a:lnTo>
                  <a:pt x="286989" y="1850153"/>
                </a:lnTo>
                <a:lnTo>
                  <a:pt x="299836" y="1863644"/>
                </a:lnTo>
                <a:lnTo>
                  <a:pt x="305866" y="1863788"/>
                </a:lnTo>
                <a:lnTo>
                  <a:pt x="313481" y="1856529"/>
                </a:lnTo>
                <a:lnTo>
                  <a:pt x="313625" y="1850499"/>
                </a:lnTo>
                <a:lnTo>
                  <a:pt x="301388" y="1837681"/>
                </a:lnTo>
                <a:lnTo>
                  <a:pt x="281454" y="1814668"/>
                </a:lnTo>
                <a:lnTo>
                  <a:pt x="275438" y="1814238"/>
                </a:lnTo>
                <a:close/>
              </a:path>
              <a:path w="2212975" h="2212975">
                <a:moveTo>
                  <a:pt x="326627" y="1870316"/>
                </a:moveTo>
                <a:lnTo>
                  <a:pt x="319012" y="1877575"/>
                </a:lnTo>
                <a:lnTo>
                  <a:pt x="318867" y="1883605"/>
                </a:lnTo>
                <a:lnTo>
                  <a:pt x="323615" y="1888583"/>
                </a:lnTo>
                <a:lnTo>
                  <a:pt x="354147" y="1917710"/>
                </a:lnTo>
                <a:lnTo>
                  <a:pt x="360177" y="1917565"/>
                </a:lnTo>
                <a:lnTo>
                  <a:pt x="367436" y="1909951"/>
                </a:lnTo>
                <a:lnTo>
                  <a:pt x="367292" y="1903921"/>
                </a:lnTo>
                <a:lnTo>
                  <a:pt x="337402" y="1875439"/>
                </a:lnTo>
                <a:lnTo>
                  <a:pt x="332656" y="1870459"/>
                </a:lnTo>
                <a:lnTo>
                  <a:pt x="326627" y="1870316"/>
                </a:lnTo>
                <a:close/>
              </a:path>
              <a:path w="2212975" h="2212975">
                <a:moveTo>
                  <a:pt x="387452" y="1922057"/>
                </a:moveTo>
                <a:lnTo>
                  <a:pt x="381436" y="1922489"/>
                </a:lnTo>
                <a:lnTo>
                  <a:pt x="374548" y="1930441"/>
                </a:lnTo>
                <a:lnTo>
                  <a:pt x="374980" y="1936456"/>
                </a:lnTo>
                <a:lnTo>
                  <a:pt x="402165" y="1960006"/>
                </a:lnTo>
                <a:lnTo>
                  <a:pt x="412466" y="1968113"/>
                </a:lnTo>
                <a:lnTo>
                  <a:pt x="418454" y="1967396"/>
                </a:lnTo>
                <a:lnTo>
                  <a:pt x="424954" y="1959123"/>
                </a:lnTo>
                <a:lnTo>
                  <a:pt x="424237" y="1953135"/>
                </a:lnTo>
                <a:lnTo>
                  <a:pt x="414638" y="1945606"/>
                </a:lnTo>
                <a:lnTo>
                  <a:pt x="387452" y="1922057"/>
                </a:lnTo>
                <a:close/>
              </a:path>
              <a:path w="2212975" h="2212975">
                <a:moveTo>
                  <a:pt x="445921" y="1970176"/>
                </a:moveTo>
                <a:lnTo>
                  <a:pt x="439933" y="1970893"/>
                </a:lnTo>
                <a:lnTo>
                  <a:pt x="433433" y="1979166"/>
                </a:lnTo>
                <a:lnTo>
                  <a:pt x="434150" y="1985154"/>
                </a:lnTo>
                <a:lnTo>
                  <a:pt x="443953" y="1992858"/>
                </a:lnTo>
                <a:lnTo>
                  <a:pt x="473782" y="2014084"/>
                </a:lnTo>
                <a:lnTo>
                  <a:pt x="479728" y="2013079"/>
                </a:lnTo>
                <a:lnTo>
                  <a:pt x="485825" y="2004505"/>
                </a:lnTo>
                <a:lnTo>
                  <a:pt x="484822" y="1998558"/>
                </a:lnTo>
                <a:lnTo>
                  <a:pt x="455724" y="1977880"/>
                </a:lnTo>
                <a:lnTo>
                  <a:pt x="445921" y="1970176"/>
                </a:lnTo>
                <a:close/>
              </a:path>
              <a:path w="2212975" h="2212975">
                <a:moveTo>
                  <a:pt x="507213" y="2013849"/>
                </a:moveTo>
                <a:lnTo>
                  <a:pt x="501322" y="2015136"/>
                </a:lnTo>
                <a:lnTo>
                  <a:pt x="495644" y="2023993"/>
                </a:lnTo>
                <a:lnTo>
                  <a:pt x="496931" y="2029885"/>
                </a:lnTo>
                <a:lnTo>
                  <a:pt x="532207" y="2052500"/>
                </a:lnTo>
                <a:lnTo>
                  <a:pt x="538425" y="2056088"/>
                </a:lnTo>
                <a:lnTo>
                  <a:pt x="544248" y="2054517"/>
                </a:lnTo>
                <a:lnTo>
                  <a:pt x="549492" y="2045395"/>
                </a:lnTo>
                <a:lnTo>
                  <a:pt x="547921" y="2039573"/>
                </a:lnTo>
                <a:lnTo>
                  <a:pt x="542488" y="2036462"/>
                </a:lnTo>
                <a:lnTo>
                  <a:pt x="507213" y="2013849"/>
                </a:lnTo>
                <a:close/>
              </a:path>
              <a:path w="2212975" h="2212975">
                <a:moveTo>
                  <a:pt x="571830" y="2053320"/>
                </a:moveTo>
                <a:lnTo>
                  <a:pt x="566007" y="2054891"/>
                </a:lnTo>
                <a:lnTo>
                  <a:pt x="560762" y="2064012"/>
                </a:lnTo>
                <a:lnTo>
                  <a:pt x="562334" y="2069835"/>
                </a:lnTo>
                <a:lnTo>
                  <a:pt x="578533" y="2079150"/>
                </a:lnTo>
                <a:lnTo>
                  <a:pt x="605582" y="2093015"/>
                </a:lnTo>
                <a:lnTo>
                  <a:pt x="611322" y="2091164"/>
                </a:lnTo>
                <a:lnTo>
                  <a:pt x="616117" y="2081800"/>
                </a:lnTo>
                <a:lnTo>
                  <a:pt x="614267" y="2076061"/>
                </a:lnTo>
                <a:lnTo>
                  <a:pt x="588029" y="2062634"/>
                </a:lnTo>
                <a:lnTo>
                  <a:pt x="571830" y="2053320"/>
                </a:lnTo>
                <a:close/>
              </a:path>
              <a:path w="2212975" h="2212975">
                <a:moveTo>
                  <a:pt x="638487" y="2088239"/>
                </a:moveTo>
                <a:lnTo>
                  <a:pt x="632844" y="2090367"/>
                </a:lnTo>
                <a:lnTo>
                  <a:pt x="628511" y="2099955"/>
                </a:lnTo>
                <a:lnTo>
                  <a:pt x="630640" y="2105597"/>
                </a:lnTo>
                <a:lnTo>
                  <a:pt x="674944" y="2125626"/>
                </a:lnTo>
                <a:lnTo>
                  <a:pt x="680586" y="2123498"/>
                </a:lnTo>
                <a:lnTo>
                  <a:pt x="684921" y="2113911"/>
                </a:lnTo>
                <a:lnTo>
                  <a:pt x="682791" y="2108268"/>
                </a:lnTo>
                <a:lnTo>
                  <a:pt x="638487" y="2088239"/>
                </a:lnTo>
                <a:close/>
              </a:path>
              <a:path w="2212975" h="2212975">
                <a:moveTo>
                  <a:pt x="708012" y="2118217"/>
                </a:moveTo>
                <a:lnTo>
                  <a:pt x="702480" y="2120620"/>
                </a:lnTo>
                <a:lnTo>
                  <a:pt x="698621" y="2130408"/>
                </a:lnTo>
                <a:lnTo>
                  <a:pt x="701024" y="2135939"/>
                </a:lnTo>
                <a:lnTo>
                  <a:pt x="725481" y="2145582"/>
                </a:lnTo>
                <a:lnTo>
                  <a:pt x="747076" y="2152901"/>
                </a:lnTo>
                <a:lnTo>
                  <a:pt x="752482" y="2150229"/>
                </a:lnTo>
                <a:lnTo>
                  <a:pt x="755854" y="2140263"/>
                </a:lnTo>
                <a:lnTo>
                  <a:pt x="753181" y="2134857"/>
                </a:lnTo>
                <a:lnTo>
                  <a:pt x="732468" y="2127860"/>
                </a:lnTo>
                <a:lnTo>
                  <a:pt x="708012" y="2118217"/>
                </a:lnTo>
                <a:close/>
              </a:path>
              <a:path w="2212975" h="2212975">
                <a:moveTo>
                  <a:pt x="778797" y="2143740"/>
                </a:moveTo>
                <a:lnTo>
                  <a:pt x="773530" y="2146678"/>
                </a:lnTo>
                <a:lnTo>
                  <a:pt x="770656" y="2156799"/>
                </a:lnTo>
                <a:lnTo>
                  <a:pt x="773593" y="2162065"/>
                </a:lnTo>
                <a:lnTo>
                  <a:pt x="820365" y="2175347"/>
                </a:lnTo>
                <a:lnTo>
                  <a:pt x="825632" y="2172409"/>
                </a:lnTo>
                <a:lnTo>
                  <a:pt x="828506" y="2162289"/>
                </a:lnTo>
                <a:lnTo>
                  <a:pt x="825568" y="2157021"/>
                </a:lnTo>
                <a:lnTo>
                  <a:pt x="778797" y="2143740"/>
                </a:lnTo>
                <a:close/>
              </a:path>
              <a:path w="2212975" h="2212975">
                <a:moveTo>
                  <a:pt x="851865" y="2163558"/>
                </a:moveTo>
                <a:lnTo>
                  <a:pt x="846750" y="2166754"/>
                </a:lnTo>
                <a:lnTo>
                  <a:pt x="844384" y="2177006"/>
                </a:lnTo>
                <a:lnTo>
                  <a:pt x="847581" y="2182120"/>
                </a:lnTo>
                <a:lnTo>
                  <a:pt x="882917" y="2190276"/>
                </a:lnTo>
                <a:lnTo>
                  <a:pt x="895548" y="2192544"/>
                </a:lnTo>
                <a:lnTo>
                  <a:pt x="900496" y="2189095"/>
                </a:lnTo>
                <a:lnTo>
                  <a:pt x="902345" y="2178738"/>
                </a:lnTo>
                <a:lnTo>
                  <a:pt x="898897" y="2173790"/>
                </a:lnTo>
                <a:lnTo>
                  <a:pt x="887201" y="2171713"/>
                </a:lnTo>
                <a:lnTo>
                  <a:pt x="851865" y="2163558"/>
                </a:lnTo>
                <a:close/>
              </a:path>
              <a:path w="2212975" h="2212975">
                <a:moveTo>
                  <a:pt x="926047" y="2178639"/>
                </a:moveTo>
                <a:lnTo>
                  <a:pt x="921099" y="2182087"/>
                </a:lnTo>
                <a:lnTo>
                  <a:pt x="919248" y="2192444"/>
                </a:lnTo>
                <a:lnTo>
                  <a:pt x="922698" y="2197392"/>
                </a:lnTo>
                <a:lnTo>
                  <a:pt x="937400" y="2200018"/>
                </a:lnTo>
                <a:lnTo>
                  <a:pt x="971290" y="2204337"/>
                </a:lnTo>
                <a:lnTo>
                  <a:pt x="976059" y="2200644"/>
                </a:lnTo>
                <a:lnTo>
                  <a:pt x="977385" y="2190207"/>
                </a:lnTo>
                <a:lnTo>
                  <a:pt x="973692" y="2185438"/>
                </a:lnTo>
                <a:lnTo>
                  <a:pt x="940749" y="2181264"/>
                </a:lnTo>
                <a:lnTo>
                  <a:pt x="926047" y="2178639"/>
                </a:lnTo>
                <a:close/>
              </a:path>
              <a:path w="2212975" h="2212975">
                <a:moveTo>
                  <a:pt x="1000603" y="2188569"/>
                </a:moveTo>
                <a:lnTo>
                  <a:pt x="996027" y="2192497"/>
                </a:lnTo>
                <a:lnTo>
                  <a:pt x="995230" y="2202988"/>
                </a:lnTo>
                <a:lnTo>
                  <a:pt x="999158" y="2207563"/>
                </a:lnTo>
                <a:lnTo>
                  <a:pt x="1047639" y="2211250"/>
                </a:lnTo>
                <a:lnTo>
                  <a:pt x="1052215" y="2207322"/>
                </a:lnTo>
                <a:lnTo>
                  <a:pt x="1053012" y="2196830"/>
                </a:lnTo>
                <a:lnTo>
                  <a:pt x="1049084" y="2192256"/>
                </a:lnTo>
                <a:lnTo>
                  <a:pt x="1000603" y="2188569"/>
                </a:lnTo>
                <a:close/>
              </a:path>
              <a:path w="2212975" h="2212975">
                <a:moveTo>
                  <a:pt x="1076170" y="2192994"/>
                </a:moveTo>
                <a:lnTo>
                  <a:pt x="1071798" y="2197149"/>
                </a:lnTo>
                <a:lnTo>
                  <a:pt x="1071533" y="2207667"/>
                </a:lnTo>
                <a:lnTo>
                  <a:pt x="1075688" y="2212039"/>
                </a:lnTo>
                <a:lnTo>
                  <a:pt x="1105877" y="2212802"/>
                </a:lnTo>
                <a:lnTo>
                  <a:pt x="1124775" y="2212336"/>
                </a:lnTo>
                <a:lnTo>
                  <a:pt x="1128930" y="2207964"/>
                </a:lnTo>
                <a:lnTo>
                  <a:pt x="1128664" y="2197447"/>
                </a:lnTo>
                <a:lnTo>
                  <a:pt x="1124784" y="2193758"/>
                </a:lnTo>
                <a:lnTo>
                  <a:pt x="1106360" y="2193758"/>
                </a:lnTo>
                <a:lnTo>
                  <a:pt x="1076170" y="2192994"/>
                </a:lnTo>
                <a:close/>
              </a:path>
              <a:path w="2212975" h="2212975">
                <a:moveTo>
                  <a:pt x="1124294" y="2193292"/>
                </a:moveTo>
                <a:lnTo>
                  <a:pt x="1106360" y="2193758"/>
                </a:lnTo>
                <a:lnTo>
                  <a:pt x="1124784" y="2193758"/>
                </a:lnTo>
                <a:lnTo>
                  <a:pt x="1124294" y="2193292"/>
                </a:lnTo>
                <a:close/>
              </a:path>
              <a:path w="2212975" h="2212975">
                <a:moveTo>
                  <a:pt x="1199890" y="2189462"/>
                </a:moveTo>
                <a:lnTo>
                  <a:pt x="1162323" y="2192331"/>
                </a:lnTo>
                <a:lnTo>
                  <a:pt x="1151864" y="2192595"/>
                </a:lnTo>
                <a:lnTo>
                  <a:pt x="1147709" y="2196966"/>
                </a:lnTo>
                <a:lnTo>
                  <a:pt x="1147974" y="2207483"/>
                </a:lnTo>
                <a:lnTo>
                  <a:pt x="1152345" y="2211638"/>
                </a:lnTo>
                <a:lnTo>
                  <a:pt x="1162805" y="2211374"/>
                </a:lnTo>
                <a:lnTo>
                  <a:pt x="1201334" y="2208457"/>
                </a:lnTo>
                <a:lnTo>
                  <a:pt x="1205263" y="2203881"/>
                </a:lnTo>
                <a:lnTo>
                  <a:pt x="1204465" y="2193391"/>
                </a:lnTo>
                <a:lnTo>
                  <a:pt x="1199890" y="2189462"/>
                </a:lnTo>
                <a:close/>
              </a:path>
              <a:path w="2212975" h="2212975">
                <a:moveTo>
                  <a:pt x="1275093" y="2180794"/>
                </a:moveTo>
                <a:lnTo>
                  <a:pt x="1226860" y="2186923"/>
                </a:lnTo>
                <a:lnTo>
                  <a:pt x="1223168" y="2191692"/>
                </a:lnTo>
                <a:lnTo>
                  <a:pt x="1224494" y="2202129"/>
                </a:lnTo>
                <a:lnTo>
                  <a:pt x="1229262" y="2205822"/>
                </a:lnTo>
                <a:lnTo>
                  <a:pt x="1277495" y="2199693"/>
                </a:lnTo>
                <a:lnTo>
                  <a:pt x="1281188" y="2194924"/>
                </a:lnTo>
                <a:lnTo>
                  <a:pt x="1279862" y="2184487"/>
                </a:lnTo>
                <a:lnTo>
                  <a:pt x="1275093" y="2180794"/>
                </a:lnTo>
                <a:close/>
              </a:path>
              <a:path w="2212975" h="2212975">
                <a:moveTo>
                  <a:pt x="1348896" y="2166207"/>
                </a:moveTo>
                <a:lnTo>
                  <a:pt x="1325504" y="2171618"/>
                </a:lnTo>
                <a:lnTo>
                  <a:pt x="1301746" y="2175861"/>
                </a:lnTo>
                <a:lnTo>
                  <a:pt x="1298298" y="2180809"/>
                </a:lnTo>
                <a:lnTo>
                  <a:pt x="1300147" y="2191166"/>
                </a:lnTo>
                <a:lnTo>
                  <a:pt x="1305095" y="2194614"/>
                </a:lnTo>
                <a:lnTo>
                  <a:pt x="1328853" y="2190371"/>
                </a:lnTo>
                <a:lnTo>
                  <a:pt x="1353179" y="2184769"/>
                </a:lnTo>
                <a:lnTo>
                  <a:pt x="1356376" y="2179655"/>
                </a:lnTo>
                <a:lnTo>
                  <a:pt x="1354010" y="2169403"/>
                </a:lnTo>
                <a:lnTo>
                  <a:pt x="1348896" y="2166207"/>
                </a:lnTo>
                <a:close/>
              </a:path>
              <a:path w="2212975" h="2212975">
                <a:moveTo>
                  <a:pt x="1422110" y="2146957"/>
                </a:moveTo>
                <a:lnTo>
                  <a:pt x="1375338" y="2160239"/>
                </a:lnTo>
                <a:lnTo>
                  <a:pt x="1372401" y="2165506"/>
                </a:lnTo>
                <a:lnTo>
                  <a:pt x="1375275" y="2175626"/>
                </a:lnTo>
                <a:lnTo>
                  <a:pt x="1380542" y="2178564"/>
                </a:lnTo>
                <a:lnTo>
                  <a:pt x="1427314" y="2165282"/>
                </a:lnTo>
                <a:lnTo>
                  <a:pt x="1430252" y="2160016"/>
                </a:lnTo>
                <a:lnTo>
                  <a:pt x="1427377" y="2149895"/>
                </a:lnTo>
                <a:lnTo>
                  <a:pt x="1422110" y="2146957"/>
                </a:lnTo>
                <a:close/>
              </a:path>
              <a:path w="2212975" h="2212975">
                <a:moveTo>
                  <a:pt x="1493268" y="2122538"/>
                </a:moveTo>
                <a:lnTo>
                  <a:pt x="1480210" y="2127699"/>
                </a:lnTo>
                <a:lnTo>
                  <a:pt x="1447900" y="2138631"/>
                </a:lnTo>
                <a:lnTo>
                  <a:pt x="1445226" y="2144038"/>
                </a:lnTo>
                <a:lnTo>
                  <a:pt x="1448598" y="2154003"/>
                </a:lnTo>
                <a:lnTo>
                  <a:pt x="1454005" y="2156677"/>
                </a:lnTo>
                <a:lnTo>
                  <a:pt x="1486315" y="2145743"/>
                </a:lnTo>
                <a:lnTo>
                  <a:pt x="1500256" y="2140259"/>
                </a:lnTo>
                <a:lnTo>
                  <a:pt x="1502658" y="2134729"/>
                </a:lnTo>
                <a:lnTo>
                  <a:pt x="1498800" y="2124941"/>
                </a:lnTo>
                <a:lnTo>
                  <a:pt x="1493268" y="2122538"/>
                </a:lnTo>
                <a:close/>
              </a:path>
              <a:path w="2212975" h="2212975">
                <a:moveTo>
                  <a:pt x="1563018" y="2093090"/>
                </a:moveTo>
                <a:lnTo>
                  <a:pt x="1529580" y="2108220"/>
                </a:lnTo>
                <a:lnTo>
                  <a:pt x="1518925" y="2112421"/>
                </a:lnTo>
                <a:lnTo>
                  <a:pt x="1516522" y="2117953"/>
                </a:lnTo>
                <a:lnTo>
                  <a:pt x="1520381" y="2127741"/>
                </a:lnTo>
                <a:lnTo>
                  <a:pt x="1525913" y="2130144"/>
                </a:lnTo>
                <a:lnTo>
                  <a:pt x="1536567" y="2125943"/>
                </a:lnTo>
                <a:lnTo>
                  <a:pt x="1570865" y="2110450"/>
                </a:lnTo>
                <a:lnTo>
                  <a:pt x="1572995" y="2104807"/>
                </a:lnTo>
                <a:lnTo>
                  <a:pt x="1568660" y="2095220"/>
                </a:lnTo>
                <a:lnTo>
                  <a:pt x="1563018" y="2093090"/>
                </a:lnTo>
                <a:close/>
              </a:path>
              <a:path w="2212975" h="2212975">
                <a:moveTo>
                  <a:pt x="1630197" y="2059191"/>
                </a:moveTo>
                <a:lnTo>
                  <a:pt x="1624614" y="2062415"/>
                </a:lnTo>
                <a:lnTo>
                  <a:pt x="1587488" y="2081429"/>
                </a:lnTo>
                <a:lnTo>
                  <a:pt x="1585636" y="2087170"/>
                </a:lnTo>
                <a:lnTo>
                  <a:pt x="1590432" y="2096533"/>
                </a:lnTo>
                <a:lnTo>
                  <a:pt x="1596172" y="2098385"/>
                </a:lnTo>
                <a:lnTo>
                  <a:pt x="1633298" y="2079371"/>
                </a:lnTo>
                <a:lnTo>
                  <a:pt x="1639693" y="2075707"/>
                </a:lnTo>
                <a:lnTo>
                  <a:pt x="1641265" y="2069884"/>
                </a:lnTo>
                <a:lnTo>
                  <a:pt x="1636020" y="2060762"/>
                </a:lnTo>
                <a:lnTo>
                  <a:pt x="1630197" y="2059191"/>
                </a:lnTo>
                <a:close/>
              </a:path>
              <a:path w="2212975" h="2212975">
                <a:moveTo>
                  <a:pt x="1695108" y="2020205"/>
                </a:moveTo>
                <a:lnTo>
                  <a:pt x="1670109" y="2036243"/>
                </a:lnTo>
                <a:lnTo>
                  <a:pt x="1654106" y="2045444"/>
                </a:lnTo>
                <a:lnTo>
                  <a:pt x="1652535" y="2051267"/>
                </a:lnTo>
                <a:lnTo>
                  <a:pt x="1657779" y="2060388"/>
                </a:lnTo>
                <a:lnTo>
                  <a:pt x="1663602" y="2061959"/>
                </a:lnTo>
                <a:lnTo>
                  <a:pt x="1679638" y="2052739"/>
                </a:lnTo>
                <a:lnTo>
                  <a:pt x="1705390" y="2036243"/>
                </a:lnTo>
                <a:lnTo>
                  <a:pt x="1706679" y="2030351"/>
                </a:lnTo>
                <a:lnTo>
                  <a:pt x="1700999" y="2021493"/>
                </a:lnTo>
                <a:lnTo>
                  <a:pt x="1695108" y="2020205"/>
                </a:lnTo>
                <a:close/>
              </a:path>
              <a:path w="2212975" h="2212975">
                <a:moveTo>
                  <a:pt x="1757441" y="1977207"/>
                </a:moveTo>
                <a:lnTo>
                  <a:pt x="1717817" y="2005384"/>
                </a:lnTo>
                <a:lnTo>
                  <a:pt x="1716812" y="2011330"/>
                </a:lnTo>
                <a:lnTo>
                  <a:pt x="1722909" y="2019905"/>
                </a:lnTo>
                <a:lnTo>
                  <a:pt x="1728857" y="2020909"/>
                </a:lnTo>
                <a:lnTo>
                  <a:pt x="1768481" y="1992732"/>
                </a:lnTo>
                <a:lnTo>
                  <a:pt x="1769484" y="1986785"/>
                </a:lnTo>
                <a:lnTo>
                  <a:pt x="1763387" y="1978211"/>
                </a:lnTo>
                <a:lnTo>
                  <a:pt x="1757441" y="1977207"/>
                </a:lnTo>
                <a:close/>
              </a:path>
              <a:path w="2212975" h="2212975">
                <a:moveTo>
                  <a:pt x="1815882" y="1929770"/>
                </a:moveTo>
                <a:lnTo>
                  <a:pt x="1797950" y="1945317"/>
                </a:lnTo>
                <a:lnTo>
                  <a:pt x="1778740" y="1960413"/>
                </a:lnTo>
                <a:lnTo>
                  <a:pt x="1778021" y="1966401"/>
                </a:lnTo>
                <a:lnTo>
                  <a:pt x="1784522" y="1974673"/>
                </a:lnTo>
                <a:lnTo>
                  <a:pt x="1790510" y="1975392"/>
                </a:lnTo>
                <a:lnTo>
                  <a:pt x="1809720" y="1960295"/>
                </a:lnTo>
                <a:lnTo>
                  <a:pt x="1828355" y="1944168"/>
                </a:lnTo>
                <a:lnTo>
                  <a:pt x="1828786" y="1938153"/>
                </a:lnTo>
                <a:lnTo>
                  <a:pt x="1821897" y="1930200"/>
                </a:lnTo>
                <a:lnTo>
                  <a:pt x="1815882" y="1929770"/>
                </a:lnTo>
                <a:close/>
              </a:path>
              <a:path w="2212975" h="2212975">
                <a:moveTo>
                  <a:pt x="1871610" y="1878498"/>
                </a:moveTo>
                <a:lnTo>
                  <a:pt x="1836420" y="1912049"/>
                </a:lnTo>
                <a:lnTo>
                  <a:pt x="1836276" y="1918078"/>
                </a:lnTo>
                <a:lnTo>
                  <a:pt x="1843537" y="1925693"/>
                </a:lnTo>
                <a:lnTo>
                  <a:pt x="1849565" y="1925836"/>
                </a:lnTo>
                <a:lnTo>
                  <a:pt x="1884756" y="1892286"/>
                </a:lnTo>
                <a:lnTo>
                  <a:pt x="1884899" y="1886257"/>
                </a:lnTo>
                <a:lnTo>
                  <a:pt x="1877640" y="1878642"/>
                </a:lnTo>
                <a:lnTo>
                  <a:pt x="1871610" y="1878498"/>
                </a:lnTo>
                <a:close/>
              </a:path>
              <a:path w="2212975" h="2212975">
                <a:moveTo>
                  <a:pt x="1929086" y="1823140"/>
                </a:moveTo>
                <a:lnTo>
                  <a:pt x="1923072" y="1823571"/>
                </a:lnTo>
                <a:lnTo>
                  <a:pt x="1911154" y="1837344"/>
                </a:lnTo>
                <a:lnTo>
                  <a:pt x="1890485" y="1859024"/>
                </a:lnTo>
                <a:lnTo>
                  <a:pt x="1890629" y="1865053"/>
                </a:lnTo>
                <a:lnTo>
                  <a:pt x="1898243" y="1872314"/>
                </a:lnTo>
                <a:lnTo>
                  <a:pt x="1904273" y="1872170"/>
                </a:lnTo>
                <a:lnTo>
                  <a:pt x="1924942" y="1850490"/>
                </a:lnTo>
                <a:lnTo>
                  <a:pt x="1937470" y="1836044"/>
                </a:lnTo>
                <a:lnTo>
                  <a:pt x="1937039" y="1830029"/>
                </a:lnTo>
                <a:lnTo>
                  <a:pt x="1929086" y="1823140"/>
                </a:lnTo>
                <a:close/>
              </a:path>
              <a:path w="2212975" h="2212975">
                <a:moveTo>
                  <a:pt x="1977105" y="1764324"/>
                </a:moveTo>
                <a:lnTo>
                  <a:pt x="1971117" y="1765042"/>
                </a:lnTo>
                <a:lnTo>
                  <a:pt x="1945325" y="1797881"/>
                </a:lnTo>
                <a:lnTo>
                  <a:pt x="1941128" y="1802725"/>
                </a:lnTo>
                <a:lnTo>
                  <a:pt x="1941559" y="1808741"/>
                </a:lnTo>
                <a:lnTo>
                  <a:pt x="1949512" y="1815630"/>
                </a:lnTo>
                <a:lnTo>
                  <a:pt x="1955526" y="1815198"/>
                </a:lnTo>
                <a:lnTo>
                  <a:pt x="1959724" y="1810354"/>
                </a:lnTo>
                <a:lnTo>
                  <a:pt x="1986095" y="1776813"/>
                </a:lnTo>
                <a:lnTo>
                  <a:pt x="1985377" y="1770825"/>
                </a:lnTo>
                <a:lnTo>
                  <a:pt x="1977105" y="1764324"/>
                </a:lnTo>
                <a:close/>
              </a:path>
              <a:path w="2212975" h="2212975">
                <a:moveTo>
                  <a:pt x="2020526" y="1702352"/>
                </a:moveTo>
                <a:lnTo>
                  <a:pt x="2014634" y="1703640"/>
                </a:lnTo>
                <a:lnTo>
                  <a:pt x="2007905" y="1714157"/>
                </a:lnTo>
                <a:lnTo>
                  <a:pt x="1987228" y="1743233"/>
                </a:lnTo>
                <a:lnTo>
                  <a:pt x="1988233" y="1749179"/>
                </a:lnTo>
                <a:lnTo>
                  <a:pt x="1996807" y="1755277"/>
                </a:lnTo>
                <a:lnTo>
                  <a:pt x="2002754" y="1754273"/>
                </a:lnTo>
                <a:lnTo>
                  <a:pt x="2023431" y="1725197"/>
                </a:lnTo>
                <a:lnTo>
                  <a:pt x="2030671" y="1713922"/>
                </a:lnTo>
                <a:lnTo>
                  <a:pt x="2029383" y="1708030"/>
                </a:lnTo>
                <a:lnTo>
                  <a:pt x="2020526" y="1702352"/>
                </a:lnTo>
                <a:close/>
              </a:path>
              <a:path w="2212975" h="2212975">
                <a:moveTo>
                  <a:pt x="2059847" y="1637403"/>
                </a:moveTo>
                <a:lnTo>
                  <a:pt x="2054025" y="1638975"/>
                </a:lnTo>
                <a:lnTo>
                  <a:pt x="2036180" y="1670032"/>
                </a:lnTo>
                <a:lnTo>
                  <a:pt x="2029519" y="1680423"/>
                </a:lnTo>
                <a:lnTo>
                  <a:pt x="2030807" y="1686314"/>
                </a:lnTo>
                <a:lnTo>
                  <a:pt x="2039664" y="1691993"/>
                </a:lnTo>
                <a:lnTo>
                  <a:pt x="2045555" y="1690704"/>
                </a:lnTo>
                <a:lnTo>
                  <a:pt x="2052218" y="1680312"/>
                </a:lnTo>
                <a:lnTo>
                  <a:pt x="2070539" y="1648470"/>
                </a:lnTo>
                <a:lnTo>
                  <a:pt x="2068968" y="1642648"/>
                </a:lnTo>
                <a:lnTo>
                  <a:pt x="2059847" y="1637403"/>
                </a:lnTo>
                <a:close/>
              </a:path>
              <a:path w="2212975" h="2212975">
                <a:moveTo>
                  <a:pt x="2094415" y="1570099"/>
                </a:moveTo>
                <a:lnTo>
                  <a:pt x="2088772" y="1572229"/>
                </a:lnTo>
                <a:lnTo>
                  <a:pt x="2086355" y="1577601"/>
                </a:lnTo>
                <a:lnTo>
                  <a:pt x="2067088" y="1615220"/>
                </a:lnTo>
                <a:lnTo>
                  <a:pt x="2068940" y="1620960"/>
                </a:lnTo>
                <a:lnTo>
                  <a:pt x="2078304" y="1625756"/>
                </a:lnTo>
                <a:lnTo>
                  <a:pt x="2084044" y="1623904"/>
                </a:lnTo>
                <a:lnTo>
                  <a:pt x="2103311" y="1586285"/>
                </a:lnTo>
                <a:lnTo>
                  <a:pt x="2106131" y="1580076"/>
                </a:lnTo>
                <a:lnTo>
                  <a:pt x="2104002" y="1574434"/>
                </a:lnTo>
                <a:lnTo>
                  <a:pt x="2094415" y="1570099"/>
                </a:lnTo>
                <a:close/>
              </a:path>
              <a:path w="2212975" h="2212975">
                <a:moveTo>
                  <a:pt x="2124193" y="1500263"/>
                </a:moveTo>
                <a:lnTo>
                  <a:pt x="2118660" y="1502666"/>
                </a:lnTo>
                <a:lnTo>
                  <a:pt x="2108121" y="1529431"/>
                </a:lnTo>
                <a:lnTo>
                  <a:pt x="2100134" y="1547098"/>
                </a:lnTo>
                <a:lnTo>
                  <a:pt x="2102262" y="1552741"/>
                </a:lnTo>
                <a:lnTo>
                  <a:pt x="2111849" y="1557075"/>
                </a:lnTo>
                <a:lnTo>
                  <a:pt x="2117492" y="1554947"/>
                </a:lnTo>
                <a:lnTo>
                  <a:pt x="2125479" y="1537279"/>
                </a:lnTo>
                <a:lnTo>
                  <a:pt x="2136383" y="1509655"/>
                </a:lnTo>
                <a:lnTo>
                  <a:pt x="2133980" y="1504123"/>
                </a:lnTo>
                <a:lnTo>
                  <a:pt x="2124193" y="1500263"/>
                </a:lnTo>
                <a:close/>
              </a:path>
              <a:path w="2212975" h="2212975">
                <a:moveTo>
                  <a:pt x="2149454" y="1428667"/>
                </a:moveTo>
                <a:lnTo>
                  <a:pt x="2144048" y="1431339"/>
                </a:lnTo>
                <a:lnTo>
                  <a:pt x="2128465" y="1477396"/>
                </a:lnTo>
                <a:lnTo>
                  <a:pt x="2131137" y="1482802"/>
                </a:lnTo>
                <a:lnTo>
                  <a:pt x="2141103" y="1486174"/>
                </a:lnTo>
                <a:lnTo>
                  <a:pt x="2146509" y="1483502"/>
                </a:lnTo>
                <a:lnTo>
                  <a:pt x="2162093" y="1437445"/>
                </a:lnTo>
                <a:lnTo>
                  <a:pt x="2159420" y="1432039"/>
                </a:lnTo>
                <a:lnTo>
                  <a:pt x="2149454" y="1428667"/>
                </a:lnTo>
                <a:close/>
              </a:path>
              <a:path w="2212975" h="2212975">
                <a:moveTo>
                  <a:pt x="2168836" y="1355530"/>
                </a:moveTo>
                <a:lnTo>
                  <a:pt x="2163721" y="1358726"/>
                </a:lnTo>
                <a:lnTo>
                  <a:pt x="2159302" y="1377925"/>
                </a:lnTo>
                <a:lnTo>
                  <a:pt x="2151532" y="1405289"/>
                </a:lnTo>
                <a:lnTo>
                  <a:pt x="2154469" y="1410555"/>
                </a:lnTo>
                <a:lnTo>
                  <a:pt x="2164590" y="1413429"/>
                </a:lnTo>
                <a:lnTo>
                  <a:pt x="2169858" y="1410492"/>
                </a:lnTo>
                <a:lnTo>
                  <a:pt x="2177628" y="1383130"/>
                </a:lnTo>
                <a:lnTo>
                  <a:pt x="2182284" y="1363010"/>
                </a:lnTo>
                <a:lnTo>
                  <a:pt x="2179087" y="1357896"/>
                </a:lnTo>
                <a:lnTo>
                  <a:pt x="2168836" y="1355530"/>
                </a:lnTo>
                <a:close/>
              </a:path>
              <a:path w="2212975" h="2212975">
                <a:moveTo>
                  <a:pt x="2183653" y="1281076"/>
                </a:moveTo>
                <a:lnTo>
                  <a:pt x="2178705" y="1284524"/>
                </a:lnTo>
                <a:lnTo>
                  <a:pt x="2171432" y="1325318"/>
                </a:lnTo>
                <a:lnTo>
                  <a:pt x="2169924" y="1331854"/>
                </a:lnTo>
                <a:lnTo>
                  <a:pt x="2173119" y="1336968"/>
                </a:lnTo>
                <a:lnTo>
                  <a:pt x="2183371" y="1339334"/>
                </a:lnTo>
                <a:lnTo>
                  <a:pt x="2188485" y="1336137"/>
                </a:lnTo>
                <a:lnTo>
                  <a:pt x="2189994" y="1329602"/>
                </a:lnTo>
                <a:lnTo>
                  <a:pt x="2197458" y="1287873"/>
                </a:lnTo>
                <a:lnTo>
                  <a:pt x="2194010" y="1282926"/>
                </a:lnTo>
                <a:lnTo>
                  <a:pt x="2183653" y="1281076"/>
                </a:lnTo>
                <a:close/>
              </a:path>
              <a:path w="2212975" h="2212975">
                <a:moveTo>
                  <a:pt x="2193013" y="1206014"/>
                </a:moveTo>
                <a:lnTo>
                  <a:pt x="2188437" y="1209942"/>
                </a:lnTo>
                <a:lnTo>
                  <a:pt x="2187886" y="1217349"/>
                </a:lnTo>
                <a:lnTo>
                  <a:pt x="2182754" y="1257738"/>
                </a:lnTo>
                <a:lnTo>
                  <a:pt x="2186447" y="1262507"/>
                </a:lnTo>
                <a:lnTo>
                  <a:pt x="2196884" y="1263832"/>
                </a:lnTo>
                <a:lnTo>
                  <a:pt x="2201651" y="1260139"/>
                </a:lnTo>
                <a:lnTo>
                  <a:pt x="2206783" y="1219751"/>
                </a:lnTo>
                <a:lnTo>
                  <a:pt x="2207432" y="1211388"/>
                </a:lnTo>
                <a:lnTo>
                  <a:pt x="2203503" y="1206812"/>
                </a:lnTo>
                <a:lnTo>
                  <a:pt x="2193013" y="1206014"/>
                </a:lnTo>
                <a:close/>
              </a:path>
            </a:pathLst>
          </a:custGeom>
          <a:solidFill>
            <a:srgbClr val="5064C2"/>
          </a:solidFill>
        </p:spPr>
        <p:txBody>
          <a:bodyPr wrap="square" lIns="0" tIns="0" rIns="0" bIns="0" rtlCol="0"/>
          <a:lstStyle/>
          <a:p>
            <a:endParaRPr/>
          </a:p>
        </p:txBody>
      </p:sp>
      <p:grpSp>
        <p:nvGrpSpPr>
          <p:cNvPr id="12" name="object 12"/>
          <p:cNvGrpSpPr/>
          <p:nvPr/>
        </p:nvGrpSpPr>
        <p:grpSpPr>
          <a:xfrm>
            <a:off x="5807674" y="5015129"/>
            <a:ext cx="513715" cy="513715"/>
            <a:chOff x="5839204" y="3278122"/>
            <a:chExt cx="513715" cy="513715"/>
          </a:xfrm>
        </p:grpSpPr>
        <p:sp>
          <p:nvSpPr>
            <p:cNvPr id="13" name="object 13"/>
            <p:cNvSpPr/>
            <p:nvPr/>
          </p:nvSpPr>
          <p:spPr>
            <a:xfrm>
              <a:off x="5843967" y="3282885"/>
              <a:ext cx="504190" cy="504190"/>
            </a:xfrm>
            <a:custGeom>
              <a:avLst/>
              <a:gdLst/>
              <a:ahLst/>
              <a:cxnLst/>
              <a:rect l="l" t="t" r="r" b="b"/>
              <a:pathLst>
                <a:path w="504189" h="504189">
                  <a:moveTo>
                    <a:pt x="252032" y="0"/>
                  </a:moveTo>
                  <a:lnTo>
                    <a:pt x="206729" y="4060"/>
                  </a:lnTo>
                  <a:lnTo>
                    <a:pt x="164090" y="15767"/>
                  </a:lnTo>
                  <a:lnTo>
                    <a:pt x="124826" y="34409"/>
                  </a:lnTo>
                  <a:lnTo>
                    <a:pt x="89650" y="59274"/>
                  </a:lnTo>
                  <a:lnTo>
                    <a:pt x="59274" y="89650"/>
                  </a:lnTo>
                  <a:lnTo>
                    <a:pt x="34409" y="124826"/>
                  </a:lnTo>
                  <a:lnTo>
                    <a:pt x="15767" y="164090"/>
                  </a:lnTo>
                  <a:lnTo>
                    <a:pt x="4060" y="206729"/>
                  </a:lnTo>
                  <a:lnTo>
                    <a:pt x="0" y="252032"/>
                  </a:lnTo>
                  <a:lnTo>
                    <a:pt x="4060" y="297335"/>
                  </a:lnTo>
                  <a:lnTo>
                    <a:pt x="15767" y="339974"/>
                  </a:lnTo>
                  <a:lnTo>
                    <a:pt x="34409" y="379237"/>
                  </a:lnTo>
                  <a:lnTo>
                    <a:pt x="59274" y="414413"/>
                  </a:lnTo>
                  <a:lnTo>
                    <a:pt x="89650" y="444789"/>
                  </a:lnTo>
                  <a:lnTo>
                    <a:pt x="124826" y="469654"/>
                  </a:lnTo>
                  <a:lnTo>
                    <a:pt x="164090" y="488296"/>
                  </a:lnTo>
                  <a:lnTo>
                    <a:pt x="206729" y="500003"/>
                  </a:lnTo>
                  <a:lnTo>
                    <a:pt x="252032" y="504064"/>
                  </a:lnTo>
                  <a:lnTo>
                    <a:pt x="297335" y="500003"/>
                  </a:lnTo>
                  <a:lnTo>
                    <a:pt x="339974" y="488296"/>
                  </a:lnTo>
                  <a:lnTo>
                    <a:pt x="379237" y="469654"/>
                  </a:lnTo>
                  <a:lnTo>
                    <a:pt x="414413" y="444789"/>
                  </a:lnTo>
                  <a:lnTo>
                    <a:pt x="444789" y="414413"/>
                  </a:lnTo>
                  <a:lnTo>
                    <a:pt x="469654" y="379237"/>
                  </a:lnTo>
                  <a:lnTo>
                    <a:pt x="488296" y="339974"/>
                  </a:lnTo>
                  <a:lnTo>
                    <a:pt x="500003" y="297335"/>
                  </a:lnTo>
                  <a:lnTo>
                    <a:pt x="504064" y="252032"/>
                  </a:lnTo>
                  <a:lnTo>
                    <a:pt x="500003" y="206729"/>
                  </a:lnTo>
                  <a:lnTo>
                    <a:pt x="488296" y="164090"/>
                  </a:lnTo>
                  <a:lnTo>
                    <a:pt x="469654" y="124826"/>
                  </a:lnTo>
                  <a:lnTo>
                    <a:pt x="444789" y="89650"/>
                  </a:lnTo>
                  <a:lnTo>
                    <a:pt x="414413" y="59274"/>
                  </a:lnTo>
                  <a:lnTo>
                    <a:pt x="379237" y="34409"/>
                  </a:lnTo>
                  <a:lnTo>
                    <a:pt x="339974" y="15767"/>
                  </a:lnTo>
                  <a:lnTo>
                    <a:pt x="297335" y="4060"/>
                  </a:lnTo>
                  <a:lnTo>
                    <a:pt x="252032" y="0"/>
                  </a:lnTo>
                  <a:close/>
                </a:path>
              </a:pathLst>
            </a:custGeom>
            <a:solidFill>
              <a:srgbClr val="F4F2F2"/>
            </a:solidFill>
          </p:spPr>
          <p:txBody>
            <a:bodyPr wrap="square" lIns="0" tIns="0" rIns="0" bIns="0" rtlCol="0"/>
            <a:lstStyle/>
            <a:p>
              <a:endParaRPr/>
            </a:p>
          </p:txBody>
        </p:sp>
        <p:sp>
          <p:nvSpPr>
            <p:cNvPr id="14" name="object 14"/>
            <p:cNvSpPr/>
            <p:nvPr/>
          </p:nvSpPr>
          <p:spPr>
            <a:xfrm>
              <a:off x="5843966" y="3282885"/>
              <a:ext cx="504190" cy="504190"/>
            </a:xfrm>
            <a:custGeom>
              <a:avLst/>
              <a:gdLst/>
              <a:ahLst/>
              <a:cxnLst/>
              <a:rect l="l" t="t" r="r" b="b"/>
              <a:pathLst>
                <a:path w="504189" h="504189">
                  <a:moveTo>
                    <a:pt x="504065" y="252032"/>
                  </a:moveTo>
                  <a:lnTo>
                    <a:pt x="500004" y="206729"/>
                  </a:lnTo>
                  <a:lnTo>
                    <a:pt x="488297" y="164090"/>
                  </a:lnTo>
                  <a:lnTo>
                    <a:pt x="469655" y="124826"/>
                  </a:lnTo>
                  <a:lnTo>
                    <a:pt x="444790" y="89651"/>
                  </a:lnTo>
                  <a:lnTo>
                    <a:pt x="414413" y="59274"/>
                  </a:lnTo>
                  <a:lnTo>
                    <a:pt x="379238" y="34409"/>
                  </a:lnTo>
                  <a:lnTo>
                    <a:pt x="339974" y="15767"/>
                  </a:lnTo>
                  <a:lnTo>
                    <a:pt x="297335" y="4060"/>
                  </a:lnTo>
                  <a:lnTo>
                    <a:pt x="252032" y="0"/>
                  </a:lnTo>
                  <a:lnTo>
                    <a:pt x="206729" y="4060"/>
                  </a:lnTo>
                  <a:lnTo>
                    <a:pt x="164090" y="15767"/>
                  </a:lnTo>
                  <a:lnTo>
                    <a:pt x="124826" y="34409"/>
                  </a:lnTo>
                  <a:lnTo>
                    <a:pt x="89651" y="59274"/>
                  </a:lnTo>
                  <a:lnTo>
                    <a:pt x="59274" y="89651"/>
                  </a:lnTo>
                  <a:lnTo>
                    <a:pt x="34409" y="124826"/>
                  </a:lnTo>
                  <a:lnTo>
                    <a:pt x="15767" y="164090"/>
                  </a:lnTo>
                  <a:lnTo>
                    <a:pt x="4060" y="206729"/>
                  </a:lnTo>
                  <a:lnTo>
                    <a:pt x="0" y="252032"/>
                  </a:lnTo>
                  <a:lnTo>
                    <a:pt x="4060" y="297335"/>
                  </a:lnTo>
                  <a:lnTo>
                    <a:pt x="15767" y="339974"/>
                  </a:lnTo>
                  <a:lnTo>
                    <a:pt x="34409" y="379238"/>
                  </a:lnTo>
                  <a:lnTo>
                    <a:pt x="59274" y="414413"/>
                  </a:lnTo>
                  <a:lnTo>
                    <a:pt x="89651" y="444790"/>
                  </a:lnTo>
                  <a:lnTo>
                    <a:pt x="124826" y="469655"/>
                  </a:lnTo>
                  <a:lnTo>
                    <a:pt x="164090" y="488297"/>
                  </a:lnTo>
                  <a:lnTo>
                    <a:pt x="206729" y="500004"/>
                  </a:lnTo>
                  <a:lnTo>
                    <a:pt x="252032" y="504065"/>
                  </a:lnTo>
                  <a:lnTo>
                    <a:pt x="297335" y="500004"/>
                  </a:lnTo>
                  <a:lnTo>
                    <a:pt x="339974" y="488297"/>
                  </a:lnTo>
                  <a:lnTo>
                    <a:pt x="379238" y="469655"/>
                  </a:lnTo>
                  <a:lnTo>
                    <a:pt x="414413" y="444790"/>
                  </a:lnTo>
                  <a:lnTo>
                    <a:pt x="444790" y="414413"/>
                  </a:lnTo>
                  <a:lnTo>
                    <a:pt x="469655" y="379238"/>
                  </a:lnTo>
                  <a:lnTo>
                    <a:pt x="488297" y="339974"/>
                  </a:lnTo>
                  <a:lnTo>
                    <a:pt x="500004" y="297335"/>
                  </a:lnTo>
                  <a:lnTo>
                    <a:pt x="504065" y="252032"/>
                  </a:lnTo>
                  <a:close/>
                </a:path>
              </a:pathLst>
            </a:custGeom>
            <a:ln w="9525">
              <a:solidFill>
                <a:srgbClr val="5064C2"/>
              </a:solidFill>
            </a:ln>
          </p:spPr>
          <p:txBody>
            <a:bodyPr wrap="square" lIns="0" tIns="0" rIns="0" bIns="0" rtlCol="0"/>
            <a:lstStyle/>
            <a:p>
              <a:endParaRPr/>
            </a:p>
          </p:txBody>
        </p:sp>
        <p:sp>
          <p:nvSpPr>
            <p:cNvPr id="15" name="object 15"/>
            <p:cNvSpPr/>
            <p:nvPr/>
          </p:nvSpPr>
          <p:spPr>
            <a:xfrm>
              <a:off x="5947962" y="3534813"/>
              <a:ext cx="302260" cy="0"/>
            </a:xfrm>
            <a:custGeom>
              <a:avLst/>
              <a:gdLst/>
              <a:ahLst/>
              <a:cxnLst/>
              <a:rect l="l" t="t" r="r" b="b"/>
              <a:pathLst>
                <a:path w="302260">
                  <a:moveTo>
                    <a:pt x="0" y="0"/>
                  </a:moveTo>
                  <a:lnTo>
                    <a:pt x="301994" y="1"/>
                  </a:lnTo>
                </a:path>
              </a:pathLst>
            </a:custGeom>
            <a:ln w="53975">
              <a:solidFill>
                <a:srgbClr val="5064C2"/>
              </a:solidFill>
            </a:ln>
          </p:spPr>
          <p:txBody>
            <a:bodyPr wrap="square" lIns="0" tIns="0" rIns="0" bIns="0" rtlCol="0"/>
            <a:lstStyle/>
            <a:p>
              <a:endParaRPr/>
            </a:p>
          </p:txBody>
        </p:sp>
        <p:sp>
          <p:nvSpPr>
            <p:cNvPr id="16" name="object 16"/>
            <p:cNvSpPr/>
            <p:nvPr/>
          </p:nvSpPr>
          <p:spPr>
            <a:xfrm>
              <a:off x="6101101" y="3385421"/>
              <a:ext cx="0" cy="305435"/>
            </a:xfrm>
            <a:custGeom>
              <a:avLst/>
              <a:gdLst/>
              <a:ahLst/>
              <a:cxnLst/>
              <a:rect l="l" t="t" r="r" b="b"/>
              <a:pathLst>
                <a:path h="305435">
                  <a:moveTo>
                    <a:pt x="0" y="0"/>
                  </a:moveTo>
                  <a:lnTo>
                    <a:pt x="1" y="304898"/>
                  </a:lnTo>
                </a:path>
              </a:pathLst>
            </a:custGeom>
            <a:ln w="53975">
              <a:solidFill>
                <a:srgbClr val="5064C2"/>
              </a:solidFill>
            </a:ln>
          </p:spPr>
          <p:txBody>
            <a:bodyPr wrap="square" lIns="0" tIns="0" rIns="0" bIns="0" rtlCol="0"/>
            <a:lstStyle/>
            <a:p>
              <a:endParaRPr/>
            </a:p>
          </p:txBody>
        </p:sp>
      </p:grpSp>
      <p:sp>
        <p:nvSpPr>
          <p:cNvPr id="17" name="object 17"/>
          <p:cNvSpPr txBox="1">
            <a:spLocks noGrp="1"/>
          </p:cNvSpPr>
          <p:nvPr>
            <p:ph type="title"/>
          </p:nvPr>
        </p:nvSpPr>
        <p:spPr>
          <a:xfrm>
            <a:off x="1025101" y="625347"/>
            <a:ext cx="1363345" cy="543560"/>
          </a:xfrm>
          <a:prstGeom prst="rect">
            <a:avLst/>
          </a:prstGeom>
        </p:spPr>
        <p:txBody>
          <a:bodyPr vert="horz" wrap="square" lIns="0" tIns="12700" rIns="0" bIns="0" rtlCol="0">
            <a:spAutoFit/>
          </a:bodyPr>
          <a:lstStyle/>
          <a:p>
            <a:pPr marL="12700">
              <a:lnSpc>
                <a:spcPct val="100000"/>
              </a:lnSpc>
              <a:spcBef>
                <a:spcPts val="100"/>
              </a:spcBef>
            </a:pPr>
            <a:r>
              <a:rPr sz="3400" spc="-5" dirty="0"/>
              <a:t>D</a:t>
            </a:r>
            <a:r>
              <a:rPr sz="3400" spc="-35" dirty="0"/>
              <a:t>a</a:t>
            </a:r>
            <a:r>
              <a:rPr sz="3400" spc="-45" dirty="0"/>
              <a:t>t</a:t>
            </a:r>
            <a:r>
              <a:rPr sz="3400" spc="-5" dirty="0"/>
              <a:t>as</a:t>
            </a:r>
            <a:r>
              <a:rPr sz="3400" spc="-25" dirty="0"/>
              <a:t>e</a:t>
            </a:r>
            <a:r>
              <a:rPr sz="3400" dirty="0"/>
              <a:t>t</a:t>
            </a:r>
          </a:p>
        </p:txBody>
      </p:sp>
      <p:sp>
        <p:nvSpPr>
          <p:cNvPr id="18" name="object 18"/>
          <p:cNvSpPr txBox="1">
            <a:spLocks noGrp="1"/>
          </p:cNvSpPr>
          <p:nvPr>
            <p:ph type="sldNum" sz="quarter" idx="7"/>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dirty="0"/>
              <a:t>6</a:t>
            </a:fld>
            <a:endParaRPr dirty="0"/>
          </a:p>
        </p:txBody>
      </p:sp>
      <p:sp>
        <p:nvSpPr>
          <p:cNvPr id="19" name="مربع نص 18">
            <a:extLst>
              <a:ext uri="{FF2B5EF4-FFF2-40B4-BE49-F238E27FC236}">
                <a16:creationId xmlns:a16="http://schemas.microsoft.com/office/drawing/2014/main" id="{1DE293FF-02DD-4592-9071-2DA0C2BAA6F5}"/>
              </a:ext>
            </a:extLst>
          </p:cNvPr>
          <p:cNvSpPr txBox="1"/>
          <p:nvPr/>
        </p:nvSpPr>
        <p:spPr>
          <a:xfrm>
            <a:off x="757334" y="2072971"/>
            <a:ext cx="10448997" cy="1569660"/>
          </a:xfrm>
          <a:prstGeom prst="rect">
            <a:avLst/>
          </a:prstGeom>
          <a:noFill/>
        </p:spPr>
        <p:txBody>
          <a:bodyPr wrap="square" rtlCol="1">
            <a:spAutoFit/>
          </a:bodyPr>
          <a:lstStyle/>
          <a:p>
            <a:pPr algn="ctr"/>
            <a:r>
              <a:rPr lang="en-US" sz="3200" dirty="0">
                <a:solidFill>
                  <a:srgbClr val="002060"/>
                </a:solidFill>
              </a:rPr>
              <a:t>Data provided by Kaggle has been used in this project website: ( https://www.kaggle.com/hashroo t97/</a:t>
            </a:r>
            <a:r>
              <a:rPr lang="en-US" sz="3200" dirty="0" err="1">
                <a:solidFill>
                  <a:srgbClr val="002060"/>
                </a:solidFill>
              </a:rPr>
              <a:t>carpriceprediction</a:t>
            </a:r>
            <a:r>
              <a:rPr lang="en-US" sz="3200" dirty="0">
                <a:solidFill>
                  <a:srgbClr val="002060"/>
                </a:solidFill>
              </a:rPr>
              <a:t> ) </a:t>
            </a:r>
            <a:endParaRPr lang="ar-SA" sz="3200" dirty="0">
              <a:solidFill>
                <a:srgbClr val="00206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327251" y="0"/>
            <a:ext cx="6864984" cy="6868159"/>
            <a:chOff x="5327251" y="0"/>
            <a:chExt cx="6864984" cy="6868159"/>
          </a:xfrm>
        </p:grpSpPr>
        <p:pic>
          <p:nvPicPr>
            <p:cNvPr id="3" name="object 3"/>
            <p:cNvPicPr/>
            <p:nvPr/>
          </p:nvPicPr>
          <p:blipFill>
            <a:blip r:embed="rId2" cstate="print"/>
            <a:stretch>
              <a:fillRect/>
            </a:stretch>
          </p:blipFill>
          <p:spPr>
            <a:xfrm>
              <a:off x="6132575" y="0"/>
              <a:ext cx="6056376" cy="6857999"/>
            </a:xfrm>
            <a:prstGeom prst="rect">
              <a:avLst/>
            </a:prstGeom>
          </p:spPr>
        </p:pic>
        <p:sp>
          <p:nvSpPr>
            <p:cNvPr id="4" name="object 4"/>
            <p:cNvSpPr/>
            <p:nvPr/>
          </p:nvSpPr>
          <p:spPr>
            <a:xfrm>
              <a:off x="10257813" y="3633126"/>
              <a:ext cx="1934210" cy="3225165"/>
            </a:xfrm>
            <a:custGeom>
              <a:avLst/>
              <a:gdLst/>
              <a:ahLst/>
              <a:cxnLst/>
              <a:rect l="l" t="t" r="r" b="b"/>
              <a:pathLst>
                <a:path w="1934209" h="3225165">
                  <a:moveTo>
                    <a:pt x="1934186" y="0"/>
                  </a:moveTo>
                  <a:lnTo>
                    <a:pt x="444123" y="1489841"/>
                  </a:lnTo>
                  <a:lnTo>
                    <a:pt x="409909" y="1525265"/>
                  </a:lnTo>
                  <a:lnTo>
                    <a:pt x="377024" y="1561579"/>
                  </a:lnTo>
                  <a:lnTo>
                    <a:pt x="345474" y="1598747"/>
                  </a:lnTo>
                  <a:lnTo>
                    <a:pt x="315262" y="1636733"/>
                  </a:lnTo>
                  <a:lnTo>
                    <a:pt x="286396" y="1675503"/>
                  </a:lnTo>
                  <a:lnTo>
                    <a:pt x="258881" y="1715022"/>
                  </a:lnTo>
                  <a:lnTo>
                    <a:pt x="232721" y="1755255"/>
                  </a:lnTo>
                  <a:lnTo>
                    <a:pt x="207923" y="1796166"/>
                  </a:lnTo>
                  <a:lnTo>
                    <a:pt x="184492" y="1837723"/>
                  </a:lnTo>
                  <a:lnTo>
                    <a:pt x="162434" y="1879888"/>
                  </a:lnTo>
                  <a:lnTo>
                    <a:pt x="141754" y="1922628"/>
                  </a:lnTo>
                  <a:lnTo>
                    <a:pt x="122457" y="1965907"/>
                  </a:lnTo>
                  <a:lnTo>
                    <a:pt x="104549" y="2009691"/>
                  </a:lnTo>
                  <a:lnTo>
                    <a:pt x="88036" y="2053945"/>
                  </a:lnTo>
                  <a:lnTo>
                    <a:pt x="72923" y="2098633"/>
                  </a:lnTo>
                  <a:lnTo>
                    <a:pt x="59215" y="2143722"/>
                  </a:lnTo>
                  <a:lnTo>
                    <a:pt x="46918" y="2189176"/>
                  </a:lnTo>
                  <a:lnTo>
                    <a:pt x="36038" y="2234960"/>
                  </a:lnTo>
                  <a:lnTo>
                    <a:pt x="26580" y="2281039"/>
                  </a:lnTo>
                  <a:lnTo>
                    <a:pt x="18549" y="2327379"/>
                  </a:lnTo>
                  <a:lnTo>
                    <a:pt x="11951" y="2373944"/>
                  </a:lnTo>
                  <a:lnTo>
                    <a:pt x="6792" y="2420700"/>
                  </a:lnTo>
                  <a:lnTo>
                    <a:pt x="3076" y="2467612"/>
                  </a:lnTo>
                  <a:lnTo>
                    <a:pt x="810" y="2514644"/>
                  </a:lnTo>
                  <a:lnTo>
                    <a:pt x="0" y="2561763"/>
                  </a:lnTo>
                  <a:lnTo>
                    <a:pt x="649" y="2608933"/>
                  </a:lnTo>
                  <a:lnTo>
                    <a:pt x="2764" y="2656119"/>
                  </a:lnTo>
                  <a:lnTo>
                    <a:pt x="6351" y="2703286"/>
                  </a:lnTo>
                  <a:lnTo>
                    <a:pt x="11415" y="2750400"/>
                  </a:lnTo>
                  <a:lnTo>
                    <a:pt x="17961" y="2797426"/>
                  </a:lnTo>
                  <a:lnTo>
                    <a:pt x="25995" y="2844328"/>
                  </a:lnTo>
                  <a:lnTo>
                    <a:pt x="35522" y="2891072"/>
                  </a:lnTo>
                  <a:lnTo>
                    <a:pt x="46549" y="2937623"/>
                  </a:lnTo>
                  <a:lnTo>
                    <a:pt x="59079" y="2983946"/>
                  </a:lnTo>
                  <a:lnTo>
                    <a:pt x="73120" y="3030006"/>
                  </a:lnTo>
                  <a:lnTo>
                    <a:pt x="88676" y="3075769"/>
                  </a:lnTo>
                  <a:lnTo>
                    <a:pt x="105753" y="3121198"/>
                  </a:lnTo>
                  <a:lnTo>
                    <a:pt x="124356" y="3166261"/>
                  </a:lnTo>
                  <a:lnTo>
                    <a:pt x="144491" y="3210921"/>
                  </a:lnTo>
                  <a:lnTo>
                    <a:pt x="151328" y="3224873"/>
                  </a:lnTo>
                  <a:lnTo>
                    <a:pt x="1176530" y="3224873"/>
                  </a:lnTo>
                  <a:lnTo>
                    <a:pt x="1016225" y="3064591"/>
                  </a:lnTo>
                  <a:lnTo>
                    <a:pt x="983094" y="3029091"/>
                  </a:lnTo>
                  <a:lnTo>
                    <a:pt x="952845" y="2991952"/>
                  </a:lnTo>
                  <a:lnTo>
                    <a:pt x="925476" y="2953324"/>
                  </a:lnTo>
                  <a:lnTo>
                    <a:pt x="900988" y="2913356"/>
                  </a:lnTo>
                  <a:lnTo>
                    <a:pt x="879381" y="2872196"/>
                  </a:lnTo>
                  <a:lnTo>
                    <a:pt x="860655" y="2829993"/>
                  </a:lnTo>
                  <a:lnTo>
                    <a:pt x="844810" y="2786897"/>
                  </a:lnTo>
                  <a:lnTo>
                    <a:pt x="831846" y="2743056"/>
                  </a:lnTo>
                  <a:lnTo>
                    <a:pt x="821763" y="2698619"/>
                  </a:lnTo>
                  <a:lnTo>
                    <a:pt x="814561" y="2653735"/>
                  </a:lnTo>
                  <a:lnTo>
                    <a:pt x="810239" y="2608554"/>
                  </a:lnTo>
                  <a:lnTo>
                    <a:pt x="808799" y="2563223"/>
                  </a:lnTo>
                  <a:lnTo>
                    <a:pt x="810239" y="2517893"/>
                  </a:lnTo>
                  <a:lnTo>
                    <a:pt x="814561" y="2472712"/>
                  </a:lnTo>
                  <a:lnTo>
                    <a:pt x="821763" y="2427828"/>
                  </a:lnTo>
                  <a:lnTo>
                    <a:pt x="831846" y="2383391"/>
                  </a:lnTo>
                  <a:lnTo>
                    <a:pt x="844810" y="2339550"/>
                  </a:lnTo>
                  <a:lnTo>
                    <a:pt x="860655" y="2296454"/>
                  </a:lnTo>
                  <a:lnTo>
                    <a:pt x="879381" y="2254251"/>
                  </a:lnTo>
                  <a:lnTo>
                    <a:pt x="900988" y="2213091"/>
                  </a:lnTo>
                  <a:lnTo>
                    <a:pt x="925476" y="2173123"/>
                  </a:lnTo>
                  <a:lnTo>
                    <a:pt x="952845" y="2134494"/>
                  </a:lnTo>
                  <a:lnTo>
                    <a:pt x="983094" y="2097356"/>
                  </a:lnTo>
                  <a:lnTo>
                    <a:pt x="1016225" y="2061855"/>
                  </a:lnTo>
                  <a:lnTo>
                    <a:pt x="1934186" y="1144031"/>
                  </a:lnTo>
                  <a:lnTo>
                    <a:pt x="1934186" y="0"/>
                  </a:lnTo>
                  <a:close/>
                </a:path>
                <a:path w="1934209" h="3225165">
                  <a:moveTo>
                    <a:pt x="444123" y="1489839"/>
                  </a:moveTo>
                  <a:close/>
                </a:path>
              </a:pathLst>
            </a:custGeom>
            <a:solidFill>
              <a:srgbClr val="FFFFFF">
                <a:alpha val="19999"/>
              </a:srgbClr>
            </a:solidFill>
          </p:spPr>
          <p:txBody>
            <a:bodyPr wrap="square" lIns="0" tIns="0" rIns="0" bIns="0" rtlCol="0"/>
            <a:lstStyle/>
            <a:p>
              <a:endParaRPr/>
            </a:p>
          </p:txBody>
        </p:sp>
        <p:pic>
          <p:nvPicPr>
            <p:cNvPr id="5" name="object 5"/>
            <p:cNvPicPr/>
            <p:nvPr/>
          </p:nvPicPr>
          <p:blipFill>
            <a:blip r:embed="rId3" cstate="print"/>
            <a:stretch>
              <a:fillRect/>
            </a:stretch>
          </p:blipFill>
          <p:spPr>
            <a:xfrm>
              <a:off x="6132575" y="0"/>
              <a:ext cx="6056376" cy="6857999"/>
            </a:xfrm>
            <a:prstGeom prst="rect">
              <a:avLst/>
            </a:prstGeom>
          </p:spPr>
        </p:pic>
        <p:sp>
          <p:nvSpPr>
            <p:cNvPr id="6" name="object 6"/>
            <p:cNvSpPr/>
            <p:nvPr/>
          </p:nvSpPr>
          <p:spPr>
            <a:xfrm>
              <a:off x="5332178" y="0"/>
              <a:ext cx="5352415" cy="6858000"/>
            </a:xfrm>
            <a:custGeom>
              <a:avLst/>
              <a:gdLst/>
              <a:ahLst/>
              <a:cxnLst/>
              <a:rect l="l" t="t" r="r" b="b"/>
              <a:pathLst>
                <a:path w="5352415" h="6858000">
                  <a:moveTo>
                    <a:pt x="4339541" y="2516887"/>
                  </a:moveTo>
                  <a:lnTo>
                    <a:pt x="4372121" y="2481929"/>
                  </a:lnTo>
                  <a:lnTo>
                    <a:pt x="4401868" y="2445359"/>
                  </a:lnTo>
                  <a:lnTo>
                    <a:pt x="4428781" y="2407326"/>
                  </a:lnTo>
                  <a:lnTo>
                    <a:pt x="4452862" y="2367975"/>
                  </a:lnTo>
                  <a:lnTo>
                    <a:pt x="4474110" y="2327452"/>
                  </a:lnTo>
                  <a:lnTo>
                    <a:pt x="4492524" y="2285904"/>
                  </a:lnTo>
                  <a:lnTo>
                    <a:pt x="4508106" y="2243478"/>
                  </a:lnTo>
                  <a:lnTo>
                    <a:pt x="4520854" y="2200320"/>
                  </a:lnTo>
                  <a:lnTo>
                    <a:pt x="4530770" y="2156576"/>
                  </a:lnTo>
                  <a:lnTo>
                    <a:pt x="4537853" y="2112393"/>
                  </a:lnTo>
                  <a:lnTo>
                    <a:pt x="4542102" y="2067917"/>
                  </a:lnTo>
                  <a:lnTo>
                    <a:pt x="4543519" y="2023295"/>
                  </a:lnTo>
                  <a:lnTo>
                    <a:pt x="4542102" y="1978672"/>
                  </a:lnTo>
                  <a:lnTo>
                    <a:pt x="4537853" y="1934196"/>
                  </a:lnTo>
                  <a:lnTo>
                    <a:pt x="4530770" y="1890013"/>
                  </a:lnTo>
                  <a:lnTo>
                    <a:pt x="4520854" y="1846269"/>
                  </a:lnTo>
                  <a:lnTo>
                    <a:pt x="4508106" y="1803111"/>
                  </a:lnTo>
                  <a:lnTo>
                    <a:pt x="4492524" y="1760685"/>
                  </a:lnTo>
                  <a:lnTo>
                    <a:pt x="4474110" y="1719137"/>
                  </a:lnTo>
                  <a:lnTo>
                    <a:pt x="4452862" y="1678615"/>
                  </a:lnTo>
                  <a:lnTo>
                    <a:pt x="4428781" y="1639264"/>
                  </a:lnTo>
                  <a:lnTo>
                    <a:pt x="4401868" y="1601230"/>
                  </a:lnTo>
                  <a:lnTo>
                    <a:pt x="4372121" y="1564661"/>
                  </a:lnTo>
                  <a:lnTo>
                    <a:pt x="4339541" y="1529702"/>
                  </a:lnTo>
                  <a:lnTo>
                    <a:pt x="2810277" y="0"/>
                  </a:lnTo>
                </a:path>
                <a:path w="5352415" h="6858000">
                  <a:moveTo>
                    <a:pt x="2821450" y="0"/>
                  </a:moveTo>
                  <a:lnTo>
                    <a:pt x="4345191" y="1523985"/>
                  </a:lnTo>
                  <a:lnTo>
                    <a:pt x="4378172" y="1559346"/>
                  </a:lnTo>
                  <a:lnTo>
                    <a:pt x="4408285" y="1596338"/>
                  </a:lnTo>
                  <a:lnTo>
                    <a:pt x="4435530" y="1634813"/>
                  </a:lnTo>
                  <a:lnTo>
                    <a:pt x="4459907" y="1674623"/>
                  </a:lnTo>
                  <a:lnTo>
                    <a:pt x="4481417" y="1715620"/>
                  </a:lnTo>
                  <a:lnTo>
                    <a:pt x="4500058" y="1757655"/>
                  </a:lnTo>
                  <a:lnTo>
                    <a:pt x="4515831" y="1800579"/>
                  </a:lnTo>
                  <a:lnTo>
                    <a:pt x="4528737" y="1844246"/>
                  </a:lnTo>
                  <a:lnTo>
                    <a:pt x="4538775" y="1888505"/>
                  </a:lnTo>
                  <a:lnTo>
                    <a:pt x="4545945" y="1933210"/>
                  </a:lnTo>
                  <a:lnTo>
                    <a:pt x="4550246" y="1978211"/>
                  </a:lnTo>
                  <a:lnTo>
                    <a:pt x="4551680" y="2023360"/>
                  </a:lnTo>
                  <a:lnTo>
                    <a:pt x="4550246" y="2068510"/>
                  </a:lnTo>
                  <a:lnTo>
                    <a:pt x="4545945" y="2113511"/>
                  </a:lnTo>
                  <a:lnTo>
                    <a:pt x="4538775" y="2158215"/>
                  </a:lnTo>
                  <a:lnTo>
                    <a:pt x="4528737" y="2202475"/>
                  </a:lnTo>
                  <a:lnTo>
                    <a:pt x="4515831" y="2246141"/>
                  </a:lnTo>
                  <a:lnTo>
                    <a:pt x="4500058" y="2289066"/>
                  </a:lnTo>
                  <a:lnTo>
                    <a:pt x="4481417" y="2331100"/>
                  </a:lnTo>
                  <a:lnTo>
                    <a:pt x="4459907" y="2372097"/>
                  </a:lnTo>
                  <a:lnTo>
                    <a:pt x="4435530" y="2411907"/>
                  </a:lnTo>
                  <a:lnTo>
                    <a:pt x="4408285" y="2450382"/>
                  </a:lnTo>
                  <a:lnTo>
                    <a:pt x="4378172" y="2487375"/>
                  </a:lnTo>
                  <a:lnTo>
                    <a:pt x="4345191" y="2522735"/>
                  </a:lnTo>
                  <a:lnTo>
                    <a:pt x="11169" y="6858000"/>
                  </a:lnTo>
                </a:path>
                <a:path w="5352415" h="6858000">
                  <a:moveTo>
                    <a:pt x="0" y="6858000"/>
                  </a:moveTo>
                  <a:lnTo>
                    <a:pt x="4339541" y="2516887"/>
                  </a:lnTo>
                </a:path>
                <a:path w="5352415" h="6858000">
                  <a:moveTo>
                    <a:pt x="4905972" y="963043"/>
                  </a:moveTo>
                  <a:lnTo>
                    <a:pt x="3943018" y="0"/>
                  </a:lnTo>
                </a:path>
                <a:path w="5352415" h="6858000">
                  <a:moveTo>
                    <a:pt x="3954428" y="0"/>
                  </a:moveTo>
                  <a:lnTo>
                    <a:pt x="4911490" y="957523"/>
                  </a:lnTo>
                  <a:lnTo>
                    <a:pt x="4944733" y="991821"/>
                  </a:lnTo>
                  <a:lnTo>
                    <a:pt x="4976673" y="1026907"/>
                  </a:lnTo>
                  <a:lnTo>
                    <a:pt x="5007309" y="1062748"/>
                  </a:lnTo>
                  <a:lnTo>
                    <a:pt x="5036642" y="1099314"/>
                  </a:lnTo>
                  <a:lnTo>
                    <a:pt x="5064670" y="1136574"/>
                  </a:lnTo>
                  <a:lnTo>
                    <a:pt x="5091395" y="1174495"/>
                  </a:lnTo>
                  <a:lnTo>
                    <a:pt x="5116817" y="1213046"/>
                  </a:lnTo>
                  <a:lnTo>
                    <a:pt x="5140935" y="1252195"/>
                  </a:lnTo>
                  <a:lnTo>
                    <a:pt x="5163749" y="1291912"/>
                  </a:lnTo>
                  <a:lnTo>
                    <a:pt x="5185259" y="1332165"/>
                  </a:lnTo>
                  <a:lnTo>
                    <a:pt x="5205466" y="1372921"/>
                  </a:lnTo>
                  <a:lnTo>
                    <a:pt x="5224369" y="1414150"/>
                  </a:lnTo>
                  <a:lnTo>
                    <a:pt x="5241968" y="1455820"/>
                  </a:lnTo>
                  <a:lnTo>
                    <a:pt x="5258264" y="1497900"/>
                  </a:lnTo>
                  <a:lnTo>
                    <a:pt x="5273256" y="1540358"/>
                  </a:lnTo>
                  <a:lnTo>
                    <a:pt x="5286945" y="1583163"/>
                  </a:lnTo>
                  <a:lnTo>
                    <a:pt x="5299330" y="1626283"/>
                  </a:lnTo>
                  <a:lnTo>
                    <a:pt x="5310411" y="1669686"/>
                  </a:lnTo>
                  <a:lnTo>
                    <a:pt x="5320188" y="1713342"/>
                  </a:lnTo>
                  <a:lnTo>
                    <a:pt x="5328662" y="1757218"/>
                  </a:lnTo>
                  <a:lnTo>
                    <a:pt x="5335832" y="1801283"/>
                  </a:lnTo>
                  <a:lnTo>
                    <a:pt x="5341699" y="1845506"/>
                  </a:lnTo>
                  <a:lnTo>
                    <a:pt x="5346261" y="1889855"/>
                  </a:lnTo>
                  <a:lnTo>
                    <a:pt x="5349521" y="1934299"/>
                  </a:lnTo>
                  <a:lnTo>
                    <a:pt x="5351476" y="1978806"/>
                  </a:lnTo>
                  <a:lnTo>
                    <a:pt x="5352128" y="2023344"/>
                  </a:lnTo>
                  <a:lnTo>
                    <a:pt x="5351476" y="2067883"/>
                  </a:lnTo>
                  <a:lnTo>
                    <a:pt x="5349521" y="2112390"/>
                  </a:lnTo>
                  <a:lnTo>
                    <a:pt x="5346261" y="2156834"/>
                  </a:lnTo>
                  <a:lnTo>
                    <a:pt x="5341699" y="2201185"/>
                  </a:lnTo>
                  <a:lnTo>
                    <a:pt x="5335832" y="2245409"/>
                  </a:lnTo>
                  <a:lnTo>
                    <a:pt x="5328662" y="2289476"/>
                  </a:lnTo>
                  <a:lnTo>
                    <a:pt x="5320188" y="2333354"/>
                  </a:lnTo>
                  <a:lnTo>
                    <a:pt x="5310411" y="2377011"/>
                  </a:lnTo>
                  <a:lnTo>
                    <a:pt x="5299330" y="2420417"/>
                  </a:lnTo>
                  <a:lnTo>
                    <a:pt x="5286945" y="2463540"/>
                  </a:lnTo>
                  <a:lnTo>
                    <a:pt x="5273256" y="2506347"/>
                  </a:lnTo>
                  <a:lnTo>
                    <a:pt x="5258264" y="2548809"/>
                  </a:lnTo>
                  <a:lnTo>
                    <a:pt x="5241968" y="2590892"/>
                  </a:lnTo>
                  <a:lnTo>
                    <a:pt x="5224369" y="2632566"/>
                  </a:lnTo>
                  <a:lnTo>
                    <a:pt x="5205466" y="2673800"/>
                  </a:lnTo>
                  <a:lnTo>
                    <a:pt x="5185259" y="2714561"/>
                  </a:lnTo>
                  <a:lnTo>
                    <a:pt x="5163749" y="2754818"/>
                  </a:lnTo>
                  <a:lnTo>
                    <a:pt x="5140935" y="2794540"/>
                  </a:lnTo>
                  <a:lnTo>
                    <a:pt x="5116817" y="2833695"/>
                  </a:lnTo>
                  <a:lnTo>
                    <a:pt x="5091395" y="2872252"/>
                  </a:lnTo>
                  <a:lnTo>
                    <a:pt x="5064670" y="2910179"/>
                  </a:lnTo>
                  <a:lnTo>
                    <a:pt x="5036642" y="2947444"/>
                  </a:lnTo>
                  <a:lnTo>
                    <a:pt x="5007309" y="2984017"/>
                  </a:lnTo>
                  <a:lnTo>
                    <a:pt x="4976673" y="3019865"/>
                  </a:lnTo>
                  <a:lnTo>
                    <a:pt x="4944733" y="3054958"/>
                  </a:lnTo>
                  <a:lnTo>
                    <a:pt x="4911490" y="3089263"/>
                  </a:lnTo>
                  <a:lnTo>
                    <a:pt x="1143768" y="6858000"/>
                  </a:lnTo>
                </a:path>
                <a:path w="5352415" h="6858000">
                  <a:moveTo>
                    <a:pt x="1132535" y="6858000"/>
                  </a:moveTo>
                  <a:lnTo>
                    <a:pt x="4905972" y="3083546"/>
                  </a:lnTo>
                  <a:lnTo>
                    <a:pt x="4939669" y="3048737"/>
                  </a:lnTo>
                  <a:lnTo>
                    <a:pt x="4972017" y="3013115"/>
                  </a:lnTo>
                  <a:lnTo>
                    <a:pt x="5003018" y="2976714"/>
                  </a:lnTo>
                  <a:lnTo>
                    <a:pt x="5032671" y="2939567"/>
                  </a:lnTo>
                  <a:lnTo>
                    <a:pt x="5060976" y="2901707"/>
                  </a:lnTo>
                  <a:lnTo>
                    <a:pt x="5087934" y="2863167"/>
                  </a:lnTo>
                  <a:lnTo>
                    <a:pt x="5113543" y="2823981"/>
                  </a:lnTo>
                  <a:lnTo>
                    <a:pt x="5137805" y="2784181"/>
                  </a:lnTo>
                  <a:lnTo>
                    <a:pt x="5160718" y="2743800"/>
                  </a:lnTo>
                  <a:lnTo>
                    <a:pt x="5182284" y="2702873"/>
                  </a:lnTo>
                  <a:lnTo>
                    <a:pt x="5202502" y="2661431"/>
                  </a:lnTo>
                  <a:lnTo>
                    <a:pt x="5221372" y="2619509"/>
                  </a:lnTo>
                  <a:lnTo>
                    <a:pt x="5238894" y="2577139"/>
                  </a:lnTo>
                  <a:lnTo>
                    <a:pt x="5255069" y="2534355"/>
                  </a:lnTo>
                  <a:lnTo>
                    <a:pt x="5269895" y="2491189"/>
                  </a:lnTo>
                  <a:lnTo>
                    <a:pt x="5283374" y="2447675"/>
                  </a:lnTo>
                  <a:lnTo>
                    <a:pt x="5295505" y="2403846"/>
                  </a:lnTo>
                  <a:lnTo>
                    <a:pt x="5306288" y="2359736"/>
                  </a:lnTo>
                  <a:lnTo>
                    <a:pt x="5315723" y="2315376"/>
                  </a:lnTo>
                  <a:lnTo>
                    <a:pt x="5323810" y="2270802"/>
                  </a:lnTo>
                  <a:lnTo>
                    <a:pt x="5330549" y="2226044"/>
                  </a:lnTo>
                  <a:lnTo>
                    <a:pt x="5335941" y="2181138"/>
                  </a:lnTo>
                  <a:lnTo>
                    <a:pt x="5339984" y="2136116"/>
                  </a:lnTo>
                  <a:lnTo>
                    <a:pt x="5342680" y="2091010"/>
                  </a:lnTo>
                  <a:lnTo>
                    <a:pt x="5344028" y="2045856"/>
                  </a:lnTo>
                  <a:lnTo>
                    <a:pt x="5344028" y="2000684"/>
                  </a:lnTo>
                  <a:lnTo>
                    <a:pt x="5342680" y="1955530"/>
                  </a:lnTo>
                  <a:lnTo>
                    <a:pt x="5339984" y="1910425"/>
                  </a:lnTo>
                  <a:lnTo>
                    <a:pt x="5335941" y="1865403"/>
                  </a:lnTo>
                  <a:lnTo>
                    <a:pt x="5330549" y="1820497"/>
                  </a:lnTo>
                  <a:lnTo>
                    <a:pt x="5323810" y="1775741"/>
                  </a:lnTo>
                  <a:lnTo>
                    <a:pt x="5315723" y="1731167"/>
                  </a:lnTo>
                  <a:lnTo>
                    <a:pt x="5306288" y="1686808"/>
                  </a:lnTo>
                  <a:lnTo>
                    <a:pt x="5295505" y="1642699"/>
                  </a:lnTo>
                  <a:lnTo>
                    <a:pt x="5283374" y="1598872"/>
                  </a:lnTo>
                  <a:lnTo>
                    <a:pt x="5269895" y="1555359"/>
                  </a:lnTo>
                  <a:lnTo>
                    <a:pt x="5255069" y="1512195"/>
                  </a:lnTo>
                  <a:lnTo>
                    <a:pt x="5238894" y="1469413"/>
                  </a:lnTo>
                  <a:lnTo>
                    <a:pt x="5221372" y="1427045"/>
                  </a:lnTo>
                  <a:lnTo>
                    <a:pt x="5202502" y="1385125"/>
                  </a:lnTo>
                  <a:lnTo>
                    <a:pt x="5182284" y="1343685"/>
                  </a:lnTo>
                  <a:lnTo>
                    <a:pt x="5160718" y="1302760"/>
                  </a:lnTo>
                  <a:lnTo>
                    <a:pt x="5137805" y="1262383"/>
                  </a:lnTo>
                  <a:lnTo>
                    <a:pt x="5113543" y="1222585"/>
                  </a:lnTo>
                  <a:lnTo>
                    <a:pt x="5087934" y="1183402"/>
                  </a:lnTo>
                  <a:lnTo>
                    <a:pt x="5060976" y="1144865"/>
                  </a:lnTo>
                  <a:lnTo>
                    <a:pt x="5032671" y="1107008"/>
                  </a:lnTo>
                  <a:lnTo>
                    <a:pt x="5003018" y="1069864"/>
                  </a:lnTo>
                  <a:lnTo>
                    <a:pt x="4972017" y="1033467"/>
                  </a:lnTo>
                  <a:lnTo>
                    <a:pt x="4939669" y="997849"/>
                  </a:lnTo>
                  <a:lnTo>
                    <a:pt x="4905972" y="963043"/>
                  </a:lnTo>
                </a:path>
              </a:pathLst>
            </a:custGeom>
            <a:ln w="9853">
              <a:solidFill>
                <a:srgbClr val="FE823B"/>
              </a:solidFill>
            </a:ln>
          </p:spPr>
          <p:txBody>
            <a:bodyPr wrap="square" lIns="0" tIns="0" rIns="0" bIns="0" rtlCol="0"/>
            <a:lstStyle/>
            <a:p>
              <a:endParaRPr/>
            </a:p>
          </p:txBody>
        </p:sp>
      </p:grpSp>
      <p:sp>
        <p:nvSpPr>
          <p:cNvPr id="7" name="object 7"/>
          <p:cNvSpPr txBox="1">
            <a:spLocks noGrp="1"/>
          </p:cNvSpPr>
          <p:nvPr>
            <p:ph type="title"/>
          </p:nvPr>
        </p:nvSpPr>
        <p:spPr>
          <a:xfrm>
            <a:off x="682623" y="1752600"/>
            <a:ext cx="5108575" cy="689932"/>
          </a:xfrm>
          <a:prstGeom prst="rect">
            <a:avLst/>
          </a:prstGeom>
        </p:spPr>
        <p:txBody>
          <a:bodyPr vert="horz" wrap="square" lIns="0" tIns="12700" rIns="0" bIns="0" rtlCol="0">
            <a:spAutoFit/>
          </a:bodyPr>
          <a:lstStyle/>
          <a:p>
            <a:pPr marL="12700">
              <a:lnSpc>
                <a:spcPct val="100000"/>
              </a:lnSpc>
              <a:spcBef>
                <a:spcPts val="100"/>
              </a:spcBef>
            </a:pPr>
            <a:r>
              <a:rPr lang="en-US" sz="4400" spc="-25" dirty="0">
                <a:latin typeface="Segoe UI"/>
                <a:cs typeface="Segoe UI"/>
              </a:rPr>
              <a:t>Workflow</a:t>
            </a:r>
            <a:r>
              <a:rPr lang="ar-SA" sz="4400" spc="-15" dirty="0">
                <a:latin typeface="Segoe UI"/>
                <a:cs typeface="Segoe UI"/>
              </a:rPr>
              <a:t>: </a:t>
            </a:r>
            <a:endParaRPr sz="4400" dirty="0">
              <a:latin typeface="Segoe UI"/>
              <a:cs typeface="Segoe UI"/>
            </a:endParaRPr>
          </a:p>
        </p:txBody>
      </p:sp>
      <p:sp>
        <p:nvSpPr>
          <p:cNvPr id="9" name="object 9"/>
          <p:cNvSpPr txBox="1">
            <a:spLocks noGrp="1"/>
          </p:cNvSpPr>
          <p:nvPr>
            <p:ph type="sldNum" sz="quarter" idx="7"/>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dirty="0"/>
              <a:t>7</a:t>
            </a:fld>
            <a:endParaRPr dirty="0"/>
          </a:p>
        </p:txBody>
      </p:sp>
      <p:sp>
        <p:nvSpPr>
          <p:cNvPr id="8" name="object 8"/>
          <p:cNvSpPr txBox="1"/>
          <p:nvPr/>
        </p:nvSpPr>
        <p:spPr>
          <a:xfrm>
            <a:off x="682623" y="2840228"/>
            <a:ext cx="3543935" cy="3345147"/>
          </a:xfrm>
          <a:prstGeom prst="rect">
            <a:avLst/>
          </a:prstGeom>
        </p:spPr>
        <p:txBody>
          <a:bodyPr vert="horz" wrap="square" lIns="0" tIns="155575" rIns="0" bIns="0" rtlCol="0">
            <a:spAutoFit/>
          </a:bodyPr>
          <a:lstStyle/>
          <a:p>
            <a:pPr marL="355600" indent="-342900">
              <a:lnSpc>
                <a:spcPct val="100000"/>
              </a:lnSpc>
              <a:spcBef>
                <a:spcPts val="1225"/>
              </a:spcBef>
              <a:buFont typeface="Arial MT"/>
              <a:buChar char="•"/>
              <a:tabLst>
                <a:tab pos="354965" algn="l"/>
                <a:tab pos="355600" algn="l"/>
              </a:tabLst>
            </a:pPr>
            <a:r>
              <a:rPr sz="2800" spc="-15" dirty="0">
                <a:solidFill>
                  <a:srgbClr val="8C8C8C"/>
                </a:solidFill>
                <a:latin typeface="Calibri"/>
                <a:cs typeface="Calibri"/>
              </a:rPr>
              <a:t>Drop</a:t>
            </a:r>
            <a:r>
              <a:rPr sz="2800" spc="-30" dirty="0">
                <a:solidFill>
                  <a:srgbClr val="8C8C8C"/>
                </a:solidFill>
                <a:latin typeface="Calibri"/>
                <a:cs typeface="Calibri"/>
              </a:rPr>
              <a:t> </a:t>
            </a:r>
            <a:r>
              <a:rPr lang="en-US" sz="2800" spc="-30" dirty="0">
                <a:solidFill>
                  <a:srgbClr val="8C8C8C"/>
                </a:solidFill>
                <a:latin typeface="Calibri"/>
                <a:cs typeface="Calibri"/>
              </a:rPr>
              <a:t>n</a:t>
            </a:r>
            <a:r>
              <a:rPr sz="2800" dirty="0">
                <a:solidFill>
                  <a:srgbClr val="8C8C8C"/>
                </a:solidFill>
                <a:latin typeface="Calibri"/>
                <a:cs typeface="Calibri"/>
              </a:rPr>
              <a:t>ull</a:t>
            </a:r>
            <a:r>
              <a:rPr sz="2800" spc="-30" dirty="0">
                <a:solidFill>
                  <a:srgbClr val="8C8C8C"/>
                </a:solidFill>
                <a:latin typeface="Calibri"/>
                <a:cs typeface="Calibri"/>
              </a:rPr>
              <a:t> </a:t>
            </a:r>
            <a:r>
              <a:rPr sz="2800" spc="-10" dirty="0">
                <a:solidFill>
                  <a:srgbClr val="8C8C8C"/>
                </a:solidFill>
                <a:latin typeface="Calibri"/>
                <a:cs typeface="Calibri"/>
              </a:rPr>
              <a:t>values</a:t>
            </a:r>
            <a:endParaRPr sz="2800" dirty="0">
              <a:latin typeface="Calibri"/>
              <a:cs typeface="Calibri"/>
            </a:endParaRPr>
          </a:p>
          <a:p>
            <a:pPr marL="355600" indent="-342900">
              <a:lnSpc>
                <a:spcPct val="100000"/>
              </a:lnSpc>
              <a:spcBef>
                <a:spcPts val="1130"/>
              </a:spcBef>
              <a:buFont typeface="Arial MT"/>
              <a:buChar char="•"/>
              <a:tabLst>
                <a:tab pos="354965" algn="l"/>
                <a:tab pos="355600" algn="l"/>
              </a:tabLst>
            </a:pPr>
            <a:r>
              <a:rPr sz="2800" spc="-10" dirty="0">
                <a:solidFill>
                  <a:srgbClr val="8C8C8C"/>
                </a:solidFill>
                <a:latin typeface="Calibri"/>
                <a:cs typeface="Calibri"/>
              </a:rPr>
              <a:t>Update</a:t>
            </a:r>
            <a:r>
              <a:rPr sz="2800" spc="-20" dirty="0">
                <a:solidFill>
                  <a:srgbClr val="8C8C8C"/>
                </a:solidFill>
                <a:latin typeface="Calibri"/>
                <a:cs typeface="Calibri"/>
              </a:rPr>
              <a:t> </a:t>
            </a:r>
            <a:r>
              <a:rPr lang="en-US" sz="2800" spc="-15" dirty="0">
                <a:solidFill>
                  <a:srgbClr val="8C8C8C"/>
                </a:solidFill>
                <a:latin typeface="Calibri"/>
                <a:cs typeface="Calibri"/>
              </a:rPr>
              <a:t>in</a:t>
            </a:r>
            <a:r>
              <a:rPr sz="2800" spc="-15" dirty="0">
                <a:solidFill>
                  <a:srgbClr val="8C8C8C"/>
                </a:solidFill>
                <a:latin typeface="Calibri"/>
                <a:cs typeface="Calibri"/>
              </a:rPr>
              <a:t>consistent</a:t>
            </a:r>
            <a:r>
              <a:rPr sz="2800" spc="-25" dirty="0">
                <a:solidFill>
                  <a:srgbClr val="8C8C8C"/>
                </a:solidFill>
                <a:latin typeface="Calibri"/>
                <a:cs typeface="Calibri"/>
              </a:rPr>
              <a:t> </a:t>
            </a:r>
            <a:r>
              <a:rPr sz="2800" spc="-15" dirty="0">
                <a:solidFill>
                  <a:srgbClr val="8C8C8C"/>
                </a:solidFill>
                <a:latin typeface="Calibri"/>
                <a:cs typeface="Calibri"/>
              </a:rPr>
              <a:t>data</a:t>
            </a:r>
            <a:endParaRPr sz="2800" dirty="0">
              <a:latin typeface="Calibri"/>
              <a:cs typeface="Calibri"/>
            </a:endParaRPr>
          </a:p>
          <a:p>
            <a:pPr marL="355600" indent="-342900">
              <a:lnSpc>
                <a:spcPct val="100000"/>
              </a:lnSpc>
              <a:spcBef>
                <a:spcPts val="1225"/>
              </a:spcBef>
              <a:buFont typeface="Arial MT"/>
              <a:buChar char="•"/>
              <a:tabLst>
                <a:tab pos="354965" algn="l"/>
                <a:tab pos="355600" algn="l"/>
              </a:tabLst>
            </a:pPr>
            <a:r>
              <a:rPr sz="2800" spc="-15" dirty="0">
                <a:solidFill>
                  <a:srgbClr val="8C8C8C"/>
                </a:solidFill>
                <a:latin typeface="Calibri"/>
                <a:cs typeface="Calibri"/>
              </a:rPr>
              <a:t>Drop</a:t>
            </a:r>
            <a:r>
              <a:rPr sz="2800" spc="-40" dirty="0">
                <a:solidFill>
                  <a:srgbClr val="8C8C8C"/>
                </a:solidFill>
                <a:latin typeface="Calibri"/>
                <a:cs typeface="Calibri"/>
              </a:rPr>
              <a:t> </a:t>
            </a:r>
            <a:r>
              <a:rPr sz="2800" spc="-10" dirty="0">
                <a:solidFill>
                  <a:srgbClr val="8C8C8C"/>
                </a:solidFill>
                <a:latin typeface="Calibri"/>
                <a:cs typeface="Calibri"/>
              </a:rPr>
              <a:t>duplicates</a:t>
            </a:r>
            <a:endParaRPr sz="2800" dirty="0">
              <a:latin typeface="Calibri"/>
              <a:cs typeface="Calibri"/>
            </a:endParaRPr>
          </a:p>
          <a:p>
            <a:pPr marL="355600" indent="-342900">
              <a:spcBef>
                <a:spcPts val="1220"/>
              </a:spcBef>
              <a:buFont typeface="Arial MT"/>
              <a:buChar char="•"/>
              <a:tabLst>
                <a:tab pos="354965" algn="l"/>
                <a:tab pos="355600" algn="l"/>
              </a:tabLst>
            </a:pPr>
            <a:r>
              <a:rPr lang="en-US" sz="2800" spc="-15" dirty="0">
                <a:solidFill>
                  <a:srgbClr val="8C8C8C"/>
                </a:solidFill>
                <a:latin typeface="Calibri"/>
                <a:cs typeface="Calibri"/>
              </a:rPr>
              <a:t>Drop</a:t>
            </a:r>
            <a:r>
              <a:rPr lang="en-US" sz="2800" spc="-20" dirty="0">
                <a:solidFill>
                  <a:srgbClr val="8C8C8C"/>
                </a:solidFill>
                <a:latin typeface="Calibri"/>
                <a:cs typeface="Calibri"/>
              </a:rPr>
              <a:t> rows /</a:t>
            </a:r>
            <a:r>
              <a:rPr lang="en-US" sz="2800" spc="-25" dirty="0">
                <a:solidFill>
                  <a:srgbClr val="8C8C8C"/>
                </a:solidFill>
                <a:latin typeface="Calibri"/>
                <a:cs typeface="Calibri"/>
              </a:rPr>
              <a:t> </a:t>
            </a:r>
            <a:r>
              <a:rPr lang="en-US" sz="2800" spc="-10" dirty="0">
                <a:solidFill>
                  <a:srgbClr val="8C8C8C"/>
                </a:solidFill>
                <a:latin typeface="Calibri"/>
                <a:cs typeface="Calibri"/>
              </a:rPr>
              <a:t>columns</a:t>
            </a:r>
            <a:endParaRPr lang="ar-SA" sz="2800" spc="-15" dirty="0">
              <a:solidFill>
                <a:srgbClr val="8C8C8C"/>
              </a:solidFill>
              <a:latin typeface="Calibri"/>
              <a:cs typeface="Calibri"/>
            </a:endParaRPr>
          </a:p>
          <a:p>
            <a:pPr marL="355600" indent="-342900">
              <a:lnSpc>
                <a:spcPct val="100000"/>
              </a:lnSpc>
              <a:spcBef>
                <a:spcPts val="1220"/>
              </a:spcBef>
              <a:buFont typeface="Arial MT"/>
              <a:buChar char="•"/>
              <a:tabLst>
                <a:tab pos="354965" algn="l"/>
                <a:tab pos="355600" algn="l"/>
              </a:tabLst>
            </a:pPr>
            <a:r>
              <a:rPr lang="en-US" sz="2800" spc="-15" dirty="0">
                <a:solidFill>
                  <a:srgbClr val="8C8C8C"/>
                </a:solidFill>
                <a:latin typeface="Calibri"/>
                <a:cs typeface="Calibri"/>
              </a:rPr>
              <a:t>Answer questions</a:t>
            </a:r>
            <a:endParaRPr sz="280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411183" y="0"/>
            <a:ext cx="1781175" cy="2336800"/>
            <a:chOff x="10411183" y="0"/>
            <a:chExt cx="1781175" cy="2336800"/>
          </a:xfrm>
        </p:grpSpPr>
        <p:sp>
          <p:nvSpPr>
            <p:cNvPr id="3" name="object 3"/>
            <p:cNvSpPr/>
            <p:nvPr/>
          </p:nvSpPr>
          <p:spPr>
            <a:xfrm>
              <a:off x="11630379" y="446295"/>
              <a:ext cx="561975" cy="655320"/>
            </a:xfrm>
            <a:custGeom>
              <a:avLst/>
              <a:gdLst/>
              <a:ahLst/>
              <a:cxnLst/>
              <a:rect l="l" t="t" r="r" b="b"/>
              <a:pathLst>
                <a:path w="561975" h="655319">
                  <a:moveTo>
                    <a:pt x="561620" y="0"/>
                  </a:moveTo>
                  <a:lnTo>
                    <a:pt x="0" y="328641"/>
                  </a:lnTo>
                  <a:lnTo>
                    <a:pt x="561620" y="655224"/>
                  </a:lnTo>
                  <a:lnTo>
                    <a:pt x="561620" y="0"/>
                  </a:lnTo>
                  <a:close/>
                </a:path>
              </a:pathLst>
            </a:custGeom>
            <a:solidFill>
              <a:srgbClr val="DBDDEF"/>
            </a:solidFill>
          </p:spPr>
          <p:txBody>
            <a:bodyPr wrap="square" lIns="0" tIns="0" rIns="0" bIns="0" rtlCol="0"/>
            <a:lstStyle/>
            <a:p>
              <a:endParaRPr/>
            </a:p>
          </p:txBody>
        </p:sp>
        <p:sp>
          <p:nvSpPr>
            <p:cNvPr id="4" name="object 4"/>
            <p:cNvSpPr/>
            <p:nvPr/>
          </p:nvSpPr>
          <p:spPr>
            <a:xfrm>
              <a:off x="11630379" y="0"/>
              <a:ext cx="561975" cy="428625"/>
            </a:xfrm>
            <a:custGeom>
              <a:avLst/>
              <a:gdLst/>
              <a:ahLst/>
              <a:cxnLst/>
              <a:rect l="l" t="t" r="r" b="b"/>
              <a:pathLst>
                <a:path w="561975" h="428625">
                  <a:moveTo>
                    <a:pt x="561620" y="0"/>
                  </a:moveTo>
                  <a:lnTo>
                    <a:pt x="174039" y="0"/>
                  </a:lnTo>
                  <a:lnTo>
                    <a:pt x="0" y="101834"/>
                  </a:lnTo>
                  <a:lnTo>
                    <a:pt x="561620" y="428429"/>
                  </a:lnTo>
                  <a:lnTo>
                    <a:pt x="561620" y="0"/>
                  </a:lnTo>
                  <a:close/>
                </a:path>
              </a:pathLst>
            </a:custGeom>
            <a:solidFill>
              <a:srgbClr val="EAEBF5"/>
            </a:solidFill>
          </p:spPr>
          <p:txBody>
            <a:bodyPr wrap="square" lIns="0" tIns="0" rIns="0" bIns="0" rtlCol="0"/>
            <a:lstStyle/>
            <a:p>
              <a:endParaRPr/>
            </a:p>
          </p:txBody>
        </p:sp>
        <p:sp>
          <p:nvSpPr>
            <p:cNvPr id="5" name="object 5"/>
            <p:cNvSpPr/>
            <p:nvPr/>
          </p:nvSpPr>
          <p:spPr>
            <a:xfrm>
              <a:off x="11630379" y="1106698"/>
              <a:ext cx="561975" cy="655320"/>
            </a:xfrm>
            <a:custGeom>
              <a:avLst/>
              <a:gdLst/>
              <a:ahLst/>
              <a:cxnLst/>
              <a:rect l="l" t="t" r="r" b="b"/>
              <a:pathLst>
                <a:path w="561975" h="655319">
                  <a:moveTo>
                    <a:pt x="561620" y="0"/>
                  </a:moveTo>
                  <a:lnTo>
                    <a:pt x="0" y="328641"/>
                  </a:lnTo>
                  <a:lnTo>
                    <a:pt x="561620" y="655224"/>
                  </a:lnTo>
                  <a:lnTo>
                    <a:pt x="561620" y="0"/>
                  </a:lnTo>
                  <a:close/>
                </a:path>
              </a:pathLst>
            </a:custGeom>
            <a:solidFill>
              <a:srgbClr val="F8F6FC"/>
            </a:solidFill>
          </p:spPr>
          <p:txBody>
            <a:bodyPr wrap="square" lIns="0" tIns="0" rIns="0" bIns="0" rtlCol="0"/>
            <a:lstStyle/>
            <a:p>
              <a:endParaRPr/>
            </a:p>
          </p:txBody>
        </p:sp>
        <p:sp>
          <p:nvSpPr>
            <p:cNvPr id="6" name="object 6"/>
            <p:cNvSpPr/>
            <p:nvPr/>
          </p:nvSpPr>
          <p:spPr>
            <a:xfrm>
              <a:off x="11543578" y="0"/>
              <a:ext cx="86995" cy="50800"/>
            </a:xfrm>
            <a:custGeom>
              <a:avLst/>
              <a:gdLst/>
              <a:ahLst/>
              <a:cxnLst/>
              <a:rect l="l" t="t" r="r" b="b"/>
              <a:pathLst>
                <a:path w="86995" h="50800">
                  <a:moveTo>
                    <a:pt x="86804" y="0"/>
                  </a:moveTo>
                  <a:lnTo>
                    <a:pt x="0" y="0"/>
                  </a:lnTo>
                  <a:lnTo>
                    <a:pt x="86804" y="50800"/>
                  </a:lnTo>
                  <a:lnTo>
                    <a:pt x="86804" y="0"/>
                  </a:lnTo>
                  <a:close/>
                </a:path>
              </a:pathLst>
            </a:custGeom>
            <a:solidFill>
              <a:srgbClr val="F2F1FA"/>
            </a:solidFill>
          </p:spPr>
          <p:txBody>
            <a:bodyPr wrap="square" lIns="0" tIns="0" rIns="0" bIns="0" rtlCol="0"/>
            <a:lstStyle/>
            <a:p>
              <a:endParaRPr/>
            </a:p>
          </p:txBody>
        </p:sp>
        <p:sp>
          <p:nvSpPr>
            <p:cNvPr id="7" name="object 7"/>
            <p:cNvSpPr/>
            <p:nvPr/>
          </p:nvSpPr>
          <p:spPr>
            <a:xfrm>
              <a:off x="11020783" y="0"/>
              <a:ext cx="609600" cy="711200"/>
            </a:xfrm>
            <a:custGeom>
              <a:avLst/>
              <a:gdLst/>
              <a:ahLst/>
              <a:cxnLst/>
              <a:rect l="l" t="t" r="r" b="b"/>
              <a:pathLst>
                <a:path w="609600" h="711200">
                  <a:moveTo>
                    <a:pt x="609600" y="0"/>
                  </a:moveTo>
                  <a:lnTo>
                    <a:pt x="0" y="354482"/>
                  </a:lnTo>
                  <a:lnTo>
                    <a:pt x="609600" y="711200"/>
                  </a:lnTo>
                  <a:lnTo>
                    <a:pt x="609600" y="0"/>
                  </a:lnTo>
                  <a:close/>
                </a:path>
              </a:pathLst>
            </a:custGeom>
            <a:solidFill>
              <a:srgbClr val="ECEAF6"/>
            </a:solidFill>
          </p:spPr>
          <p:txBody>
            <a:bodyPr wrap="square" lIns="0" tIns="0" rIns="0" bIns="0" rtlCol="0"/>
            <a:lstStyle/>
            <a:p>
              <a:endParaRPr/>
            </a:p>
          </p:txBody>
        </p:sp>
        <p:sp>
          <p:nvSpPr>
            <p:cNvPr id="8" name="object 8"/>
            <p:cNvSpPr/>
            <p:nvPr/>
          </p:nvSpPr>
          <p:spPr>
            <a:xfrm>
              <a:off x="11020783" y="659524"/>
              <a:ext cx="609600" cy="711200"/>
            </a:xfrm>
            <a:custGeom>
              <a:avLst/>
              <a:gdLst/>
              <a:ahLst/>
              <a:cxnLst/>
              <a:rect l="l" t="t" r="r" b="b"/>
              <a:pathLst>
                <a:path w="609600" h="711200">
                  <a:moveTo>
                    <a:pt x="609600" y="0"/>
                  </a:moveTo>
                  <a:lnTo>
                    <a:pt x="0" y="354482"/>
                  </a:lnTo>
                  <a:lnTo>
                    <a:pt x="609600" y="711200"/>
                  </a:lnTo>
                  <a:lnTo>
                    <a:pt x="609600" y="0"/>
                  </a:lnTo>
                  <a:close/>
                </a:path>
              </a:pathLst>
            </a:custGeom>
            <a:solidFill>
              <a:srgbClr val="FAFAFD"/>
            </a:solidFill>
          </p:spPr>
          <p:txBody>
            <a:bodyPr wrap="square" lIns="0" tIns="0" rIns="0" bIns="0" rtlCol="0"/>
            <a:lstStyle/>
            <a:p>
              <a:endParaRPr/>
            </a:p>
          </p:txBody>
        </p:sp>
        <p:sp>
          <p:nvSpPr>
            <p:cNvPr id="9" name="object 9"/>
            <p:cNvSpPr/>
            <p:nvPr/>
          </p:nvSpPr>
          <p:spPr>
            <a:xfrm>
              <a:off x="11020783" y="1319925"/>
              <a:ext cx="609600" cy="711200"/>
            </a:xfrm>
            <a:custGeom>
              <a:avLst/>
              <a:gdLst/>
              <a:ahLst/>
              <a:cxnLst/>
              <a:rect l="l" t="t" r="r" b="b"/>
              <a:pathLst>
                <a:path w="609600" h="711200">
                  <a:moveTo>
                    <a:pt x="609600" y="0"/>
                  </a:moveTo>
                  <a:lnTo>
                    <a:pt x="0" y="354469"/>
                  </a:lnTo>
                  <a:lnTo>
                    <a:pt x="609600" y="711200"/>
                  </a:lnTo>
                  <a:lnTo>
                    <a:pt x="609600" y="0"/>
                  </a:lnTo>
                  <a:close/>
                </a:path>
              </a:pathLst>
            </a:custGeom>
            <a:solidFill>
              <a:srgbClr val="F8F8FC"/>
            </a:solidFill>
          </p:spPr>
          <p:txBody>
            <a:bodyPr wrap="square" lIns="0" tIns="0" rIns="0" bIns="0" rtlCol="0"/>
            <a:lstStyle/>
            <a:p>
              <a:endParaRPr/>
            </a:p>
          </p:txBody>
        </p:sp>
        <p:sp>
          <p:nvSpPr>
            <p:cNvPr id="10" name="object 10"/>
            <p:cNvSpPr/>
            <p:nvPr/>
          </p:nvSpPr>
          <p:spPr>
            <a:xfrm>
              <a:off x="10413091" y="0"/>
              <a:ext cx="607695" cy="355600"/>
            </a:xfrm>
            <a:custGeom>
              <a:avLst/>
              <a:gdLst/>
              <a:ahLst/>
              <a:cxnLst/>
              <a:rect l="l" t="t" r="r" b="b"/>
              <a:pathLst>
                <a:path w="607695" h="355600">
                  <a:moveTo>
                    <a:pt x="607695" y="0"/>
                  </a:moveTo>
                  <a:lnTo>
                    <a:pt x="0" y="0"/>
                  </a:lnTo>
                  <a:lnTo>
                    <a:pt x="607695" y="355600"/>
                  </a:lnTo>
                  <a:lnTo>
                    <a:pt x="607695" y="0"/>
                  </a:lnTo>
                  <a:close/>
                </a:path>
              </a:pathLst>
            </a:custGeom>
            <a:solidFill>
              <a:srgbClr val="F2F1FA"/>
            </a:solidFill>
          </p:spPr>
          <p:txBody>
            <a:bodyPr wrap="square" lIns="0" tIns="0" rIns="0" bIns="0" rtlCol="0"/>
            <a:lstStyle/>
            <a:p>
              <a:endParaRPr/>
            </a:p>
          </p:txBody>
        </p:sp>
        <p:sp>
          <p:nvSpPr>
            <p:cNvPr id="11" name="object 11"/>
            <p:cNvSpPr/>
            <p:nvPr/>
          </p:nvSpPr>
          <p:spPr>
            <a:xfrm>
              <a:off x="10411183" y="303924"/>
              <a:ext cx="609600" cy="711200"/>
            </a:xfrm>
            <a:custGeom>
              <a:avLst/>
              <a:gdLst/>
              <a:ahLst/>
              <a:cxnLst/>
              <a:rect l="l" t="t" r="r" b="b"/>
              <a:pathLst>
                <a:path w="609600" h="711200">
                  <a:moveTo>
                    <a:pt x="609600" y="0"/>
                  </a:moveTo>
                  <a:lnTo>
                    <a:pt x="0" y="354482"/>
                  </a:lnTo>
                  <a:lnTo>
                    <a:pt x="609600" y="711200"/>
                  </a:lnTo>
                  <a:lnTo>
                    <a:pt x="609600" y="0"/>
                  </a:lnTo>
                  <a:close/>
                </a:path>
              </a:pathLst>
            </a:custGeom>
            <a:solidFill>
              <a:srgbClr val="ECEAF6"/>
            </a:solidFill>
          </p:spPr>
          <p:txBody>
            <a:bodyPr wrap="square" lIns="0" tIns="0" rIns="0" bIns="0" rtlCol="0"/>
            <a:lstStyle/>
            <a:p>
              <a:endParaRPr/>
            </a:p>
          </p:txBody>
        </p:sp>
        <p:sp>
          <p:nvSpPr>
            <p:cNvPr id="12" name="object 12"/>
            <p:cNvSpPr/>
            <p:nvPr/>
          </p:nvSpPr>
          <p:spPr>
            <a:xfrm>
              <a:off x="10411183" y="964325"/>
              <a:ext cx="609600" cy="711200"/>
            </a:xfrm>
            <a:custGeom>
              <a:avLst/>
              <a:gdLst/>
              <a:ahLst/>
              <a:cxnLst/>
              <a:rect l="l" t="t" r="r" b="b"/>
              <a:pathLst>
                <a:path w="609600" h="711200">
                  <a:moveTo>
                    <a:pt x="609600" y="0"/>
                  </a:moveTo>
                  <a:lnTo>
                    <a:pt x="0" y="354482"/>
                  </a:lnTo>
                  <a:lnTo>
                    <a:pt x="609600" y="711200"/>
                  </a:lnTo>
                  <a:lnTo>
                    <a:pt x="609600" y="0"/>
                  </a:lnTo>
                  <a:close/>
                </a:path>
              </a:pathLst>
            </a:custGeom>
            <a:solidFill>
              <a:srgbClr val="FAFAFD"/>
            </a:solidFill>
          </p:spPr>
          <p:txBody>
            <a:bodyPr wrap="square" lIns="0" tIns="0" rIns="0" bIns="0" rtlCol="0"/>
            <a:lstStyle/>
            <a:p>
              <a:endParaRPr/>
            </a:p>
          </p:txBody>
        </p:sp>
        <p:sp>
          <p:nvSpPr>
            <p:cNvPr id="13" name="object 13"/>
            <p:cNvSpPr/>
            <p:nvPr/>
          </p:nvSpPr>
          <p:spPr>
            <a:xfrm>
              <a:off x="10411183" y="1624725"/>
              <a:ext cx="609600" cy="711200"/>
            </a:xfrm>
            <a:custGeom>
              <a:avLst/>
              <a:gdLst/>
              <a:ahLst/>
              <a:cxnLst/>
              <a:rect l="l" t="t" r="r" b="b"/>
              <a:pathLst>
                <a:path w="609600" h="711200">
                  <a:moveTo>
                    <a:pt x="609600" y="0"/>
                  </a:moveTo>
                  <a:lnTo>
                    <a:pt x="0" y="354469"/>
                  </a:lnTo>
                  <a:lnTo>
                    <a:pt x="609600" y="711200"/>
                  </a:lnTo>
                  <a:lnTo>
                    <a:pt x="609600" y="0"/>
                  </a:lnTo>
                  <a:close/>
                </a:path>
              </a:pathLst>
            </a:custGeom>
            <a:solidFill>
              <a:srgbClr val="F8F8FC"/>
            </a:solidFill>
          </p:spPr>
          <p:txBody>
            <a:bodyPr wrap="square" lIns="0" tIns="0" rIns="0" bIns="0" rtlCol="0"/>
            <a:lstStyle/>
            <a:p>
              <a:endParaRPr/>
            </a:p>
          </p:txBody>
        </p:sp>
      </p:grpSp>
      <p:grpSp>
        <p:nvGrpSpPr>
          <p:cNvPr id="14" name="object 14"/>
          <p:cNvGrpSpPr/>
          <p:nvPr/>
        </p:nvGrpSpPr>
        <p:grpSpPr>
          <a:xfrm>
            <a:off x="4297680" y="0"/>
            <a:ext cx="7891272" cy="6857999"/>
            <a:chOff x="4297680" y="0"/>
            <a:chExt cx="7891272" cy="6857999"/>
          </a:xfrm>
        </p:grpSpPr>
        <p:sp>
          <p:nvSpPr>
            <p:cNvPr id="15" name="object 15"/>
            <p:cNvSpPr/>
            <p:nvPr/>
          </p:nvSpPr>
          <p:spPr>
            <a:xfrm>
              <a:off x="10339137" y="0"/>
              <a:ext cx="21590" cy="12700"/>
            </a:xfrm>
            <a:custGeom>
              <a:avLst/>
              <a:gdLst/>
              <a:ahLst/>
              <a:cxnLst/>
              <a:rect l="l" t="t" r="r" b="b"/>
              <a:pathLst>
                <a:path w="21590" h="12700">
                  <a:moveTo>
                    <a:pt x="21247" y="0"/>
                  </a:moveTo>
                  <a:lnTo>
                    <a:pt x="0" y="0"/>
                  </a:lnTo>
                  <a:lnTo>
                    <a:pt x="21247" y="12700"/>
                  </a:lnTo>
                  <a:lnTo>
                    <a:pt x="21247" y="0"/>
                  </a:lnTo>
                  <a:close/>
                </a:path>
              </a:pathLst>
            </a:custGeom>
            <a:solidFill>
              <a:srgbClr val="FAFAFD"/>
            </a:solidFill>
          </p:spPr>
          <p:txBody>
            <a:bodyPr wrap="square" lIns="0" tIns="0" rIns="0" bIns="0" rtlCol="0"/>
            <a:lstStyle/>
            <a:p>
              <a:endParaRPr/>
            </a:p>
          </p:txBody>
        </p:sp>
        <p:sp>
          <p:nvSpPr>
            <p:cNvPr id="16" name="object 16"/>
            <p:cNvSpPr/>
            <p:nvPr/>
          </p:nvSpPr>
          <p:spPr>
            <a:xfrm>
              <a:off x="9763484" y="0"/>
              <a:ext cx="596900" cy="685800"/>
            </a:xfrm>
            <a:custGeom>
              <a:avLst/>
              <a:gdLst/>
              <a:ahLst/>
              <a:cxnLst/>
              <a:rect l="l" t="t" r="r" b="b"/>
              <a:pathLst>
                <a:path w="596900" h="685800">
                  <a:moveTo>
                    <a:pt x="596900" y="0"/>
                  </a:moveTo>
                  <a:lnTo>
                    <a:pt x="554113" y="0"/>
                  </a:lnTo>
                  <a:lnTo>
                    <a:pt x="0" y="329082"/>
                  </a:lnTo>
                  <a:lnTo>
                    <a:pt x="596900" y="685800"/>
                  </a:lnTo>
                  <a:lnTo>
                    <a:pt x="596900" y="0"/>
                  </a:lnTo>
                  <a:close/>
                </a:path>
              </a:pathLst>
            </a:custGeom>
            <a:solidFill>
              <a:srgbClr val="F8F8FC"/>
            </a:solidFill>
          </p:spPr>
          <p:txBody>
            <a:bodyPr wrap="square" lIns="0" tIns="0" rIns="0" bIns="0" rtlCol="0"/>
            <a:lstStyle/>
            <a:p>
              <a:endParaRPr/>
            </a:p>
          </p:txBody>
        </p:sp>
        <p:sp>
          <p:nvSpPr>
            <p:cNvPr id="17" name="object 17"/>
            <p:cNvSpPr/>
            <p:nvPr/>
          </p:nvSpPr>
          <p:spPr>
            <a:xfrm>
              <a:off x="9166583" y="329324"/>
              <a:ext cx="609600" cy="711200"/>
            </a:xfrm>
            <a:custGeom>
              <a:avLst/>
              <a:gdLst/>
              <a:ahLst/>
              <a:cxnLst/>
              <a:rect l="l" t="t" r="r" b="b"/>
              <a:pathLst>
                <a:path w="609600" h="711200">
                  <a:moveTo>
                    <a:pt x="609600" y="0"/>
                  </a:moveTo>
                  <a:lnTo>
                    <a:pt x="0" y="356717"/>
                  </a:lnTo>
                  <a:lnTo>
                    <a:pt x="609600" y="711200"/>
                  </a:lnTo>
                  <a:lnTo>
                    <a:pt x="609600" y="0"/>
                  </a:lnTo>
                  <a:close/>
                </a:path>
              </a:pathLst>
            </a:custGeom>
            <a:solidFill>
              <a:srgbClr val="DBDDEF"/>
            </a:solidFill>
          </p:spPr>
          <p:txBody>
            <a:bodyPr wrap="square" lIns="0" tIns="0" rIns="0" bIns="0" rtlCol="0"/>
            <a:lstStyle/>
            <a:p>
              <a:endParaRPr/>
            </a:p>
          </p:txBody>
        </p:sp>
        <p:sp>
          <p:nvSpPr>
            <p:cNvPr id="18" name="object 18"/>
            <p:cNvSpPr/>
            <p:nvPr/>
          </p:nvSpPr>
          <p:spPr>
            <a:xfrm>
              <a:off x="9166573" y="0"/>
              <a:ext cx="610235" cy="381000"/>
            </a:xfrm>
            <a:custGeom>
              <a:avLst/>
              <a:gdLst/>
              <a:ahLst/>
              <a:cxnLst/>
              <a:rect l="l" t="t" r="r" b="b"/>
              <a:pathLst>
                <a:path w="610234" h="381000">
                  <a:moveTo>
                    <a:pt x="609612" y="0"/>
                  </a:moveTo>
                  <a:lnTo>
                    <a:pt x="33896" y="0"/>
                  </a:lnTo>
                  <a:lnTo>
                    <a:pt x="0" y="20180"/>
                  </a:lnTo>
                  <a:lnTo>
                    <a:pt x="609612" y="381000"/>
                  </a:lnTo>
                  <a:lnTo>
                    <a:pt x="609612" y="0"/>
                  </a:lnTo>
                  <a:close/>
                </a:path>
              </a:pathLst>
            </a:custGeom>
            <a:solidFill>
              <a:srgbClr val="EAEBF5"/>
            </a:solidFill>
          </p:spPr>
          <p:txBody>
            <a:bodyPr wrap="square" lIns="0" tIns="0" rIns="0" bIns="0" rtlCol="0"/>
            <a:lstStyle/>
            <a:p>
              <a:endParaRPr/>
            </a:p>
          </p:txBody>
        </p:sp>
        <p:sp>
          <p:nvSpPr>
            <p:cNvPr id="19" name="object 19"/>
            <p:cNvSpPr/>
            <p:nvPr/>
          </p:nvSpPr>
          <p:spPr>
            <a:xfrm>
              <a:off x="9166583" y="989725"/>
              <a:ext cx="609600" cy="711200"/>
            </a:xfrm>
            <a:custGeom>
              <a:avLst/>
              <a:gdLst/>
              <a:ahLst/>
              <a:cxnLst/>
              <a:rect l="l" t="t" r="r" b="b"/>
              <a:pathLst>
                <a:path w="609600" h="711200">
                  <a:moveTo>
                    <a:pt x="609600" y="0"/>
                  </a:moveTo>
                  <a:lnTo>
                    <a:pt x="0" y="356717"/>
                  </a:lnTo>
                  <a:lnTo>
                    <a:pt x="609600" y="711200"/>
                  </a:lnTo>
                  <a:lnTo>
                    <a:pt x="609600" y="0"/>
                  </a:lnTo>
                  <a:close/>
                </a:path>
              </a:pathLst>
            </a:custGeom>
            <a:solidFill>
              <a:srgbClr val="F8F6FC"/>
            </a:solidFill>
          </p:spPr>
          <p:txBody>
            <a:bodyPr wrap="square" lIns="0" tIns="0" rIns="0" bIns="0" rtlCol="0"/>
            <a:lstStyle/>
            <a:p>
              <a:endParaRPr/>
            </a:p>
          </p:txBody>
        </p:sp>
        <p:sp>
          <p:nvSpPr>
            <p:cNvPr id="20" name="object 20"/>
            <p:cNvSpPr/>
            <p:nvPr/>
          </p:nvSpPr>
          <p:spPr>
            <a:xfrm>
              <a:off x="8556978" y="0"/>
              <a:ext cx="609600" cy="622300"/>
            </a:xfrm>
            <a:custGeom>
              <a:avLst/>
              <a:gdLst/>
              <a:ahLst/>
              <a:cxnLst/>
              <a:rect l="l" t="t" r="r" b="b"/>
              <a:pathLst>
                <a:path w="609600" h="622300">
                  <a:moveTo>
                    <a:pt x="609600" y="0"/>
                  </a:moveTo>
                  <a:lnTo>
                    <a:pt x="456717" y="0"/>
                  </a:lnTo>
                  <a:lnTo>
                    <a:pt x="0" y="265569"/>
                  </a:lnTo>
                  <a:lnTo>
                    <a:pt x="609600" y="622300"/>
                  </a:lnTo>
                  <a:lnTo>
                    <a:pt x="609600" y="0"/>
                  </a:lnTo>
                  <a:close/>
                </a:path>
              </a:pathLst>
            </a:custGeom>
            <a:solidFill>
              <a:srgbClr val="ECEAF6"/>
            </a:solidFill>
          </p:spPr>
          <p:txBody>
            <a:bodyPr wrap="square" lIns="0" tIns="0" rIns="0" bIns="0" rtlCol="0"/>
            <a:lstStyle/>
            <a:p>
              <a:endParaRPr/>
            </a:p>
          </p:txBody>
        </p:sp>
        <p:sp>
          <p:nvSpPr>
            <p:cNvPr id="21" name="object 21"/>
            <p:cNvSpPr/>
            <p:nvPr/>
          </p:nvSpPr>
          <p:spPr>
            <a:xfrm>
              <a:off x="8556983" y="570624"/>
              <a:ext cx="609600" cy="711200"/>
            </a:xfrm>
            <a:custGeom>
              <a:avLst/>
              <a:gdLst/>
              <a:ahLst/>
              <a:cxnLst/>
              <a:rect l="l" t="t" r="r" b="b"/>
              <a:pathLst>
                <a:path w="609600" h="711200">
                  <a:moveTo>
                    <a:pt x="609600" y="0"/>
                  </a:moveTo>
                  <a:lnTo>
                    <a:pt x="0" y="354482"/>
                  </a:lnTo>
                  <a:lnTo>
                    <a:pt x="609600" y="711200"/>
                  </a:lnTo>
                  <a:lnTo>
                    <a:pt x="609600" y="0"/>
                  </a:lnTo>
                  <a:close/>
                </a:path>
              </a:pathLst>
            </a:custGeom>
            <a:solidFill>
              <a:srgbClr val="FAFAFD"/>
            </a:solidFill>
          </p:spPr>
          <p:txBody>
            <a:bodyPr wrap="square" lIns="0" tIns="0" rIns="0" bIns="0" rtlCol="0"/>
            <a:lstStyle/>
            <a:p>
              <a:endParaRPr/>
            </a:p>
          </p:txBody>
        </p:sp>
        <p:sp>
          <p:nvSpPr>
            <p:cNvPr id="22" name="object 22"/>
            <p:cNvSpPr/>
            <p:nvPr/>
          </p:nvSpPr>
          <p:spPr>
            <a:xfrm>
              <a:off x="8556983" y="1231025"/>
              <a:ext cx="609600" cy="711200"/>
            </a:xfrm>
            <a:custGeom>
              <a:avLst/>
              <a:gdLst/>
              <a:ahLst/>
              <a:cxnLst/>
              <a:rect l="l" t="t" r="r" b="b"/>
              <a:pathLst>
                <a:path w="609600" h="711200">
                  <a:moveTo>
                    <a:pt x="609600" y="0"/>
                  </a:moveTo>
                  <a:lnTo>
                    <a:pt x="0" y="354469"/>
                  </a:lnTo>
                  <a:lnTo>
                    <a:pt x="609600" y="711200"/>
                  </a:lnTo>
                  <a:lnTo>
                    <a:pt x="609600" y="0"/>
                  </a:lnTo>
                  <a:close/>
                </a:path>
              </a:pathLst>
            </a:custGeom>
            <a:solidFill>
              <a:srgbClr val="F8F8FC"/>
            </a:solidFill>
          </p:spPr>
          <p:txBody>
            <a:bodyPr wrap="square" lIns="0" tIns="0" rIns="0" bIns="0" rtlCol="0"/>
            <a:lstStyle/>
            <a:p>
              <a:endParaRPr/>
            </a:p>
          </p:txBody>
        </p:sp>
        <p:sp>
          <p:nvSpPr>
            <p:cNvPr id="23" name="object 23"/>
            <p:cNvSpPr/>
            <p:nvPr/>
          </p:nvSpPr>
          <p:spPr>
            <a:xfrm>
              <a:off x="8101231" y="0"/>
              <a:ext cx="455930" cy="266700"/>
            </a:xfrm>
            <a:custGeom>
              <a:avLst/>
              <a:gdLst/>
              <a:ahLst/>
              <a:cxnLst/>
              <a:rect l="l" t="t" r="r" b="b"/>
              <a:pathLst>
                <a:path w="455929" h="266700">
                  <a:moveTo>
                    <a:pt x="455750" y="0"/>
                  </a:moveTo>
                  <a:lnTo>
                    <a:pt x="0" y="0"/>
                  </a:lnTo>
                  <a:lnTo>
                    <a:pt x="455750" y="266700"/>
                  </a:lnTo>
                  <a:lnTo>
                    <a:pt x="455750" y="0"/>
                  </a:lnTo>
                  <a:close/>
                </a:path>
              </a:pathLst>
            </a:custGeom>
            <a:solidFill>
              <a:srgbClr val="F2F1FA"/>
            </a:solidFill>
          </p:spPr>
          <p:txBody>
            <a:bodyPr wrap="square" lIns="0" tIns="0" rIns="0" bIns="0" rtlCol="0"/>
            <a:lstStyle/>
            <a:p>
              <a:endParaRPr/>
            </a:p>
          </p:txBody>
        </p:sp>
        <p:sp>
          <p:nvSpPr>
            <p:cNvPr id="24" name="object 24"/>
            <p:cNvSpPr/>
            <p:nvPr/>
          </p:nvSpPr>
          <p:spPr>
            <a:xfrm>
              <a:off x="7947384" y="215024"/>
              <a:ext cx="609600" cy="711200"/>
            </a:xfrm>
            <a:custGeom>
              <a:avLst/>
              <a:gdLst/>
              <a:ahLst/>
              <a:cxnLst/>
              <a:rect l="l" t="t" r="r" b="b"/>
              <a:pathLst>
                <a:path w="609600" h="711200">
                  <a:moveTo>
                    <a:pt x="609598" y="0"/>
                  </a:moveTo>
                  <a:lnTo>
                    <a:pt x="0" y="354482"/>
                  </a:lnTo>
                  <a:lnTo>
                    <a:pt x="609598" y="711200"/>
                  </a:lnTo>
                  <a:lnTo>
                    <a:pt x="609598" y="0"/>
                  </a:lnTo>
                  <a:close/>
                </a:path>
              </a:pathLst>
            </a:custGeom>
            <a:solidFill>
              <a:srgbClr val="ECEAF6"/>
            </a:solidFill>
          </p:spPr>
          <p:txBody>
            <a:bodyPr wrap="square" lIns="0" tIns="0" rIns="0" bIns="0" rtlCol="0"/>
            <a:lstStyle/>
            <a:p>
              <a:endParaRPr/>
            </a:p>
          </p:txBody>
        </p:sp>
        <p:sp>
          <p:nvSpPr>
            <p:cNvPr id="25" name="object 25"/>
            <p:cNvSpPr/>
            <p:nvPr/>
          </p:nvSpPr>
          <p:spPr>
            <a:xfrm>
              <a:off x="7947384" y="875425"/>
              <a:ext cx="609600" cy="711200"/>
            </a:xfrm>
            <a:custGeom>
              <a:avLst/>
              <a:gdLst/>
              <a:ahLst/>
              <a:cxnLst/>
              <a:rect l="l" t="t" r="r" b="b"/>
              <a:pathLst>
                <a:path w="609600" h="711200">
                  <a:moveTo>
                    <a:pt x="609598" y="0"/>
                  </a:moveTo>
                  <a:lnTo>
                    <a:pt x="0" y="354482"/>
                  </a:lnTo>
                  <a:lnTo>
                    <a:pt x="609598" y="711200"/>
                  </a:lnTo>
                  <a:lnTo>
                    <a:pt x="609598" y="0"/>
                  </a:lnTo>
                  <a:close/>
                </a:path>
              </a:pathLst>
            </a:custGeom>
            <a:solidFill>
              <a:srgbClr val="FAFAFD"/>
            </a:solidFill>
          </p:spPr>
          <p:txBody>
            <a:bodyPr wrap="square" lIns="0" tIns="0" rIns="0" bIns="0" rtlCol="0"/>
            <a:lstStyle/>
            <a:p>
              <a:endParaRPr/>
            </a:p>
          </p:txBody>
        </p:sp>
        <p:sp>
          <p:nvSpPr>
            <p:cNvPr id="26" name="object 26"/>
            <p:cNvSpPr/>
            <p:nvPr/>
          </p:nvSpPr>
          <p:spPr>
            <a:xfrm>
              <a:off x="7947384" y="1535825"/>
              <a:ext cx="609600" cy="711200"/>
            </a:xfrm>
            <a:custGeom>
              <a:avLst/>
              <a:gdLst/>
              <a:ahLst/>
              <a:cxnLst/>
              <a:rect l="l" t="t" r="r" b="b"/>
              <a:pathLst>
                <a:path w="609600" h="711200">
                  <a:moveTo>
                    <a:pt x="609598" y="0"/>
                  </a:moveTo>
                  <a:lnTo>
                    <a:pt x="0" y="354469"/>
                  </a:lnTo>
                  <a:lnTo>
                    <a:pt x="609598" y="711200"/>
                  </a:lnTo>
                  <a:lnTo>
                    <a:pt x="609598" y="0"/>
                  </a:lnTo>
                  <a:close/>
                </a:path>
              </a:pathLst>
            </a:custGeom>
            <a:solidFill>
              <a:srgbClr val="F8F8FC"/>
            </a:solidFill>
          </p:spPr>
          <p:txBody>
            <a:bodyPr wrap="square" lIns="0" tIns="0" rIns="0" bIns="0" rtlCol="0"/>
            <a:lstStyle/>
            <a:p>
              <a:endParaRPr/>
            </a:p>
          </p:txBody>
        </p:sp>
        <p:pic>
          <p:nvPicPr>
            <p:cNvPr id="27" name="object 27"/>
            <p:cNvPicPr/>
            <p:nvPr/>
          </p:nvPicPr>
          <p:blipFill>
            <a:blip r:embed="rId2" cstate="print"/>
            <a:stretch>
              <a:fillRect/>
            </a:stretch>
          </p:blipFill>
          <p:spPr>
            <a:xfrm>
              <a:off x="4297680" y="33527"/>
              <a:ext cx="7891272" cy="6824472"/>
            </a:xfrm>
            <a:prstGeom prst="rect">
              <a:avLst/>
            </a:prstGeom>
          </p:spPr>
        </p:pic>
      </p:grpSp>
      <p:sp>
        <p:nvSpPr>
          <p:cNvPr id="29" name="object 29"/>
          <p:cNvSpPr txBox="1">
            <a:spLocks noGrp="1"/>
          </p:cNvSpPr>
          <p:nvPr>
            <p:ph type="title"/>
          </p:nvPr>
        </p:nvSpPr>
        <p:spPr>
          <a:xfrm>
            <a:off x="240076" y="1700925"/>
            <a:ext cx="2839338" cy="566822"/>
          </a:xfrm>
          <a:prstGeom prst="rect">
            <a:avLst/>
          </a:prstGeom>
        </p:spPr>
        <p:txBody>
          <a:bodyPr vert="horz" wrap="square" lIns="0" tIns="12700" rIns="0" bIns="0" rtlCol="0">
            <a:spAutoFit/>
          </a:bodyPr>
          <a:lstStyle/>
          <a:p>
            <a:pPr marL="12700">
              <a:lnSpc>
                <a:spcPct val="100000"/>
              </a:lnSpc>
              <a:spcBef>
                <a:spcPts val="100"/>
              </a:spcBef>
            </a:pPr>
            <a:r>
              <a:rPr lang="en-US" sz="3600" b="1" spc="-5" dirty="0"/>
              <a:t>Results :</a:t>
            </a:r>
            <a:endParaRPr sz="3600" dirty="0">
              <a:latin typeface="Calibri"/>
              <a:cs typeface="Calibri"/>
            </a:endParaRPr>
          </a:p>
        </p:txBody>
      </p:sp>
      <p:sp>
        <p:nvSpPr>
          <p:cNvPr id="31" name="object 31"/>
          <p:cNvSpPr txBox="1">
            <a:spLocks noGrp="1"/>
          </p:cNvSpPr>
          <p:nvPr>
            <p:ph type="sldNum" sz="quarter" idx="7"/>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dirty="0"/>
              <a:t>8</a:t>
            </a:fld>
            <a:endParaRPr dirty="0"/>
          </a:p>
        </p:txBody>
      </p:sp>
      <p:sp>
        <p:nvSpPr>
          <p:cNvPr id="30" name="object 30"/>
          <p:cNvSpPr txBox="1"/>
          <p:nvPr/>
        </p:nvSpPr>
        <p:spPr>
          <a:xfrm>
            <a:off x="0" y="3581400"/>
            <a:ext cx="3442335" cy="874598"/>
          </a:xfrm>
          <a:prstGeom prst="rect">
            <a:avLst/>
          </a:prstGeom>
        </p:spPr>
        <p:txBody>
          <a:bodyPr vert="horz" wrap="square" lIns="0" tIns="12700" rIns="0" bIns="0" rtlCol="0">
            <a:spAutoFit/>
          </a:bodyPr>
          <a:lstStyle/>
          <a:p>
            <a:pPr algn="ctr">
              <a:lnSpc>
                <a:spcPct val="100000"/>
              </a:lnSpc>
              <a:spcBef>
                <a:spcPts val="5"/>
              </a:spcBef>
            </a:pPr>
            <a:r>
              <a:rPr lang="en-US" sz="2800" dirty="0">
                <a:solidFill>
                  <a:srgbClr val="002060"/>
                </a:solidFill>
              </a:rPr>
              <a:t>Which type of car is more popular?</a:t>
            </a:r>
            <a:endParaRPr sz="2400" dirty="0">
              <a:solidFill>
                <a:srgbClr val="002060"/>
              </a:solidFill>
              <a:latin typeface="Arial"/>
              <a:cs typeface="Arial"/>
            </a:endParaRPr>
          </a:p>
        </p:txBody>
      </p:sp>
      <p:pic>
        <p:nvPicPr>
          <p:cNvPr id="33" name="صورة 32">
            <a:extLst>
              <a:ext uri="{FF2B5EF4-FFF2-40B4-BE49-F238E27FC236}">
                <a16:creationId xmlns:a16="http://schemas.microsoft.com/office/drawing/2014/main" id="{10D20617-154E-43F0-AC52-A6C77A5842A2}"/>
              </a:ext>
            </a:extLst>
          </p:cNvPr>
          <p:cNvPicPr>
            <a:picLocks noChangeAspect="1"/>
          </p:cNvPicPr>
          <p:nvPr/>
        </p:nvPicPr>
        <p:blipFill rotWithShape="1">
          <a:blip r:embed="rId3">
            <a:extLst>
              <a:ext uri="{28A0092B-C50C-407E-A947-70E740481C1C}">
                <a14:useLocalDpi xmlns:a14="http://schemas.microsoft.com/office/drawing/2010/main" val="0"/>
              </a:ext>
            </a:extLst>
          </a:blip>
          <a:srcRect l="7400" t="6904" r="9190"/>
          <a:stretch/>
        </p:blipFill>
        <p:spPr>
          <a:xfrm>
            <a:off x="3108216" y="0"/>
            <a:ext cx="9170940" cy="6858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411183" y="0"/>
            <a:ext cx="1781175" cy="2336800"/>
            <a:chOff x="10411183" y="0"/>
            <a:chExt cx="1781175" cy="2336800"/>
          </a:xfrm>
        </p:grpSpPr>
        <p:sp>
          <p:nvSpPr>
            <p:cNvPr id="3" name="object 3"/>
            <p:cNvSpPr/>
            <p:nvPr/>
          </p:nvSpPr>
          <p:spPr>
            <a:xfrm>
              <a:off x="11630379" y="446295"/>
              <a:ext cx="561975" cy="655320"/>
            </a:xfrm>
            <a:custGeom>
              <a:avLst/>
              <a:gdLst/>
              <a:ahLst/>
              <a:cxnLst/>
              <a:rect l="l" t="t" r="r" b="b"/>
              <a:pathLst>
                <a:path w="561975" h="655319">
                  <a:moveTo>
                    <a:pt x="561620" y="0"/>
                  </a:moveTo>
                  <a:lnTo>
                    <a:pt x="0" y="328641"/>
                  </a:lnTo>
                  <a:lnTo>
                    <a:pt x="561620" y="655224"/>
                  </a:lnTo>
                  <a:lnTo>
                    <a:pt x="561620" y="0"/>
                  </a:lnTo>
                  <a:close/>
                </a:path>
              </a:pathLst>
            </a:custGeom>
            <a:solidFill>
              <a:srgbClr val="DBDDEF"/>
            </a:solidFill>
          </p:spPr>
          <p:txBody>
            <a:bodyPr wrap="square" lIns="0" tIns="0" rIns="0" bIns="0" rtlCol="0"/>
            <a:lstStyle/>
            <a:p>
              <a:endParaRPr/>
            </a:p>
          </p:txBody>
        </p:sp>
        <p:sp>
          <p:nvSpPr>
            <p:cNvPr id="4" name="object 4"/>
            <p:cNvSpPr/>
            <p:nvPr/>
          </p:nvSpPr>
          <p:spPr>
            <a:xfrm>
              <a:off x="11630379" y="0"/>
              <a:ext cx="561975" cy="428625"/>
            </a:xfrm>
            <a:custGeom>
              <a:avLst/>
              <a:gdLst/>
              <a:ahLst/>
              <a:cxnLst/>
              <a:rect l="l" t="t" r="r" b="b"/>
              <a:pathLst>
                <a:path w="561975" h="428625">
                  <a:moveTo>
                    <a:pt x="561620" y="0"/>
                  </a:moveTo>
                  <a:lnTo>
                    <a:pt x="174039" y="0"/>
                  </a:lnTo>
                  <a:lnTo>
                    <a:pt x="0" y="101834"/>
                  </a:lnTo>
                  <a:lnTo>
                    <a:pt x="561620" y="428429"/>
                  </a:lnTo>
                  <a:lnTo>
                    <a:pt x="561620" y="0"/>
                  </a:lnTo>
                  <a:close/>
                </a:path>
              </a:pathLst>
            </a:custGeom>
            <a:solidFill>
              <a:srgbClr val="EAEBF5"/>
            </a:solidFill>
          </p:spPr>
          <p:txBody>
            <a:bodyPr wrap="square" lIns="0" tIns="0" rIns="0" bIns="0" rtlCol="0"/>
            <a:lstStyle/>
            <a:p>
              <a:endParaRPr/>
            </a:p>
          </p:txBody>
        </p:sp>
        <p:sp>
          <p:nvSpPr>
            <p:cNvPr id="5" name="object 5"/>
            <p:cNvSpPr/>
            <p:nvPr/>
          </p:nvSpPr>
          <p:spPr>
            <a:xfrm>
              <a:off x="11630379" y="1106698"/>
              <a:ext cx="561975" cy="655320"/>
            </a:xfrm>
            <a:custGeom>
              <a:avLst/>
              <a:gdLst/>
              <a:ahLst/>
              <a:cxnLst/>
              <a:rect l="l" t="t" r="r" b="b"/>
              <a:pathLst>
                <a:path w="561975" h="655319">
                  <a:moveTo>
                    <a:pt x="561620" y="0"/>
                  </a:moveTo>
                  <a:lnTo>
                    <a:pt x="0" y="328641"/>
                  </a:lnTo>
                  <a:lnTo>
                    <a:pt x="561620" y="655224"/>
                  </a:lnTo>
                  <a:lnTo>
                    <a:pt x="561620" y="0"/>
                  </a:lnTo>
                  <a:close/>
                </a:path>
              </a:pathLst>
            </a:custGeom>
            <a:solidFill>
              <a:srgbClr val="F8F6FC"/>
            </a:solidFill>
          </p:spPr>
          <p:txBody>
            <a:bodyPr wrap="square" lIns="0" tIns="0" rIns="0" bIns="0" rtlCol="0"/>
            <a:lstStyle/>
            <a:p>
              <a:endParaRPr/>
            </a:p>
          </p:txBody>
        </p:sp>
        <p:sp>
          <p:nvSpPr>
            <p:cNvPr id="6" name="object 6"/>
            <p:cNvSpPr/>
            <p:nvPr/>
          </p:nvSpPr>
          <p:spPr>
            <a:xfrm>
              <a:off x="11543578" y="0"/>
              <a:ext cx="86995" cy="50800"/>
            </a:xfrm>
            <a:custGeom>
              <a:avLst/>
              <a:gdLst/>
              <a:ahLst/>
              <a:cxnLst/>
              <a:rect l="l" t="t" r="r" b="b"/>
              <a:pathLst>
                <a:path w="86995" h="50800">
                  <a:moveTo>
                    <a:pt x="86804" y="0"/>
                  </a:moveTo>
                  <a:lnTo>
                    <a:pt x="0" y="0"/>
                  </a:lnTo>
                  <a:lnTo>
                    <a:pt x="86804" y="50800"/>
                  </a:lnTo>
                  <a:lnTo>
                    <a:pt x="86804" y="0"/>
                  </a:lnTo>
                  <a:close/>
                </a:path>
              </a:pathLst>
            </a:custGeom>
            <a:solidFill>
              <a:srgbClr val="F2F1FA"/>
            </a:solidFill>
          </p:spPr>
          <p:txBody>
            <a:bodyPr wrap="square" lIns="0" tIns="0" rIns="0" bIns="0" rtlCol="0"/>
            <a:lstStyle/>
            <a:p>
              <a:endParaRPr/>
            </a:p>
          </p:txBody>
        </p:sp>
        <p:sp>
          <p:nvSpPr>
            <p:cNvPr id="7" name="object 7"/>
            <p:cNvSpPr/>
            <p:nvPr/>
          </p:nvSpPr>
          <p:spPr>
            <a:xfrm>
              <a:off x="11020783" y="0"/>
              <a:ext cx="609600" cy="711200"/>
            </a:xfrm>
            <a:custGeom>
              <a:avLst/>
              <a:gdLst/>
              <a:ahLst/>
              <a:cxnLst/>
              <a:rect l="l" t="t" r="r" b="b"/>
              <a:pathLst>
                <a:path w="609600" h="711200">
                  <a:moveTo>
                    <a:pt x="609600" y="0"/>
                  </a:moveTo>
                  <a:lnTo>
                    <a:pt x="0" y="354482"/>
                  </a:lnTo>
                  <a:lnTo>
                    <a:pt x="609600" y="711200"/>
                  </a:lnTo>
                  <a:lnTo>
                    <a:pt x="609600" y="0"/>
                  </a:lnTo>
                  <a:close/>
                </a:path>
              </a:pathLst>
            </a:custGeom>
            <a:solidFill>
              <a:srgbClr val="ECEAF6"/>
            </a:solidFill>
          </p:spPr>
          <p:txBody>
            <a:bodyPr wrap="square" lIns="0" tIns="0" rIns="0" bIns="0" rtlCol="0"/>
            <a:lstStyle/>
            <a:p>
              <a:endParaRPr/>
            </a:p>
          </p:txBody>
        </p:sp>
        <p:sp>
          <p:nvSpPr>
            <p:cNvPr id="8" name="object 8"/>
            <p:cNvSpPr/>
            <p:nvPr/>
          </p:nvSpPr>
          <p:spPr>
            <a:xfrm>
              <a:off x="11020783" y="659524"/>
              <a:ext cx="609600" cy="711200"/>
            </a:xfrm>
            <a:custGeom>
              <a:avLst/>
              <a:gdLst/>
              <a:ahLst/>
              <a:cxnLst/>
              <a:rect l="l" t="t" r="r" b="b"/>
              <a:pathLst>
                <a:path w="609600" h="711200">
                  <a:moveTo>
                    <a:pt x="609600" y="0"/>
                  </a:moveTo>
                  <a:lnTo>
                    <a:pt x="0" y="354482"/>
                  </a:lnTo>
                  <a:lnTo>
                    <a:pt x="609600" y="711200"/>
                  </a:lnTo>
                  <a:lnTo>
                    <a:pt x="609600" y="0"/>
                  </a:lnTo>
                  <a:close/>
                </a:path>
              </a:pathLst>
            </a:custGeom>
            <a:solidFill>
              <a:srgbClr val="FAFAFD"/>
            </a:solidFill>
          </p:spPr>
          <p:txBody>
            <a:bodyPr wrap="square" lIns="0" tIns="0" rIns="0" bIns="0" rtlCol="0"/>
            <a:lstStyle/>
            <a:p>
              <a:endParaRPr/>
            </a:p>
          </p:txBody>
        </p:sp>
        <p:sp>
          <p:nvSpPr>
            <p:cNvPr id="9" name="object 9"/>
            <p:cNvSpPr/>
            <p:nvPr/>
          </p:nvSpPr>
          <p:spPr>
            <a:xfrm>
              <a:off x="11020783" y="1319925"/>
              <a:ext cx="609600" cy="711200"/>
            </a:xfrm>
            <a:custGeom>
              <a:avLst/>
              <a:gdLst/>
              <a:ahLst/>
              <a:cxnLst/>
              <a:rect l="l" t="t" r="r" b="b"/>
              <a:pathLst>
                <a:path w="609600" h="711200">
                  <a:moveTo>
                    <a:pt x="609600" y="0"/>
                  </a:moveTo>
                  <a:lnTo>
                    <a:pt x="0" y="354469"/>
                  </a:lnTo>
                  <a:lnTo>
                    <a:pt x="609600" y="711200"/>
                  </a:lnTo>
                  <a:lnTo>
                    <a:pt x="609600" y="0"/>
                  </a:lnTo>
                  <a:close/>
                </a:path>
              </a:pathLst>
            </a:custGeom>
            <a:solidFill>
              <a:srgbClr val="F8F8FC"/>
            </a:solidFill>
          </p:spPr>
          <p:txBody>
            <a:bodyPr wrap="square" lIns="0" tIns="0" rIns="0" bIns="0" rtlCol="0"/>
            <a:lstStyle/>
            <a:p>
              <a:endParaRPr/>
            </a:p>
          </p:txBody>
        </p:sp>
        <p:sp>
          <p:nvSpPr>
            <p:cNvPr id="10" name="object 10"/>
            <p:cNvSpPr/>
            <p:nvPr/>
          </p:nvSpPr>
          <p:spPr>
            <a:xfrm>
              <a:off x="10413091" y="0"/>
              <a:ext cx="607695" cy="355600"/>
            </a:xfrm>
            <a:custGeom>
              <a:avLst/>
              <a:gdLst/>
              <a:ahLst/>
              <a:cxnLst/>
              <a:rect l="l" t="t" r="r" b="b"/>
              <a:pathLst>
                <a:path w="607695" h="355600">
                  <a:moveTo>
                    <a:pt x="607695" y="0"/>
                  </a:moveTo>
                  <a:lnTo>
                    <a:pt x="0" y="0"/>
                  </a:lnTo>
                  <a:lnTo>
                    <a:pt x="607695" y="355600"/>
                  </a:lnTo>
                  <a:lnTo>
                    <a:pt x="607695" y="0"/>
                  </a:lnTo>
                  <a:close/>
                </a:path>
              </a:pathLst>
            </a:custGeom>
            <a:solidFill>
              <a:srgbClr val="F2F1FA"/>
            </a:solidFill>
          </p:spPr>
          <p:txBody>
            <a:bodyPr wrap="square" lIns="0" tIns="0" rIns="0" bIns="0" rtlCol="0"/>
            <a:lstStyle/>
            <a:p>
              <a:endParaRPr/>
            </a:p>
          </p:txBody>
        </p:sp>
        <p:sp>
          <p:nvSpPr>
            <p:cNvPr id="11" name="object 11"/>
            <p:cNvSpPr/>
            <p:nvPr/>
          </p:nvSpPr>
          <p:spPr>
            <a:xfrm>
              <a:off x="10411183" y="303924"/>
              <a:ext cx="609600" cy="711200"/>
            </a:xfrm>
            <a:custGeom>
              <a:avLst/>
              <a:gdLst/>
              <a:ahLst/>
              <a:cxnLst/>
              <a:rect l="l" t="t" r="r" b="b"/>
              <a:pathLst>
                <a:path w="609600" h="711200">
                  <a:moveTo>
                    <a:pt x="609600" y="0"/>
                  </a:moveTo>
                  <a:lnTo>
                    <a:pt x="0" y="354482"/>
                  </a:lnTo>
                  <a:lnTo>
                    <a:pt x="609600" y="711200"/>
                  </a:lnTo>
                  <a:lnTo>
                    <a:pt x="609600" y="0"/>
                  </a:lnTo>
                  <a:close/>
                </a:path>
              </a:pathLst>
            </a:custGeom>
            <a:solidFill>
              <a:srgbClr val="ECEAF6"/>
            </a:solidFill>
          </p:spPr>
          <p:txBody>
            <a:bodyPr wrap="square" lIns="0" tIns="0" rIns="0" bIns="0" rtlCol="0"/>
            <a:lstStyle/>
            <a:p>
              <a:endParaRPr/>
            </a:p>
          </p:txBody>
        </p:sp>
        <p:sp>
          <p:nvSpPr>
            <p:cNvPr id="12" name="object 12"/>
            <p:cNvSpPr/>
            <p:nvPr/>
          </p:nvSpPr>
          <p:spPr>
            <a:xfrm>
              <a:off x="10411183" y="964325"/>
              <a:ext cx="609600" cy="711200"/>
            </a:xfrm>
            <a:custGeom>
              <a:avLst/>
              <a:gdLst/>
              <a:ahLst/>
              <a:cxnLst/>
              <a:rect l="l" t="t" r="r" b="b"/>
              <a:pathLst>
                <a:path w="609600" h="711200">
                  <a:moveTo>
                    <a:pt x="609600" y="0"/>
                  </a:moveTo>
                  <a:lnTo>
                    <a:pt x="0" y="354482"/>
                  </a:lnTo>
                  <a:lnTo>
                    <a:pt x="609600" y="711200"/>
                  </a:lnTo>
                  <a:lnTo>
                    <a:pt x="609600" y="0"/>
                  </a:lnTo>
                  <a:close/>
                </a:path>
              </a:pathLst>
            </a:custGeom>
            <a:solidFill>
              <a:srgbClr val="FAFAFD"/>
            </a:solidFill>
          </p:spPr>
          <p:txBody>
            <a:bodyPr wrap="square" lIns="0" tIns="0" rIns="0" bIns="0" rtlCol="0"/>
            <a:lstStyle/>
            <a:p>
              <a:endParaRPr/>
            </a:p>
          </p:txBody>
        </p:sp>
        <p:sp>
          <p:nvSpPr>
            <p:cNvPr id="13" name="object 13"/>
            <p:cNvSpPr/>
            <p:nvPr/>
          </p:nvSpPr>
          <p:spPr>
            <a:xfrm>
              <a:off x="10411183" y="1624725"/>
              <a:ext cx="609600" cy="711200"/>
            </a:xfrm>
            <a:custGeom>
              <a:avLst/>
              <a:gdLst/>
              <a:ahLst/>
              <a:cxnLst/>
              <a:rect l="l" t="t" r="r" b="b"/>
              <a:pathLst>
                <a:path w="609600" h="711200">
                  <a:moveTo>
                    <a:pt x="609600" y="0"/>
                  </a:moveTo>
                  <a:lnTo>
                    <a:pt x="0" y="354469"/>
                  </a:lnTo>
                  <a:lnTo>
                    <a:pt x="609600" y="711200"/>
                  </a:lnTo>
                  <a:lnTo>
                    <a:pt x="609600" y="0"/>
                  </a:lnTo>
                  <a:close/>
                </a:path>
              </a:pathLst>
            </a:custGeom>
            <a:solidFill>
              <a:srgbClr val="F8F8FC"/>
            </a:solidFill>
          </p:spPr>
          <p:txBody>
            <a:bodyPr wrap="square" lIns="0" tIns="0" rIns="0" bIns="0" rtlCol="0"/>
            <a:lstStyle/>
            <a:p>
              <a:endParaRPr/>
            </a:p>
          </p:txBody>
        </p:sp>
      </p:grpSp>
      <p:grpSp>
        <p:nvGrpSpPr>
          <p:cNvPr id="14" name="object 14"/>
          <p:cNvGrpSpPr/>
          <p:nvPr/>
        </p:nvGrpSpPr>
        <p:grpSpPr>
          <a:xfrm>
            <a:off x="4297679" y="76200"/>
            <a:ext cx="7891272" cy="5867399"/>
            <a:chOff x="4297679" y="0"/>
            <a:chExt cx="7891272" cy="6857999"/>
          </a:xfrm>
        </p:grpSpPr>
        <p:sp>
          <p:nvSpPr>
            <p:cNvPr id="15" name="object 15"/>
            <p:cNvSpPr/>
            <p:nvPr/>
          </p:nvSpPr>
          <p:spPr>
            <a:xfrm>
              <a:off x="10339137" y="0"/>
              <a:ext cx="21590" cy="12700"/>
            </a:xfrm>
            <a:custGeom>
              <a:avLst/>
              <a:gdLst/>
              <a:ahLst/>
              <a:cxnLst/>
              <a:rect l="l" t="t" r="r" b="b"/>
              <a:pathLst>
                <a:path w="21590" h="12700">
                  <a:moveTo>
                    <a:pt x="21247" y="0"/>
                  </a:moveTo>
                  <a:lnTo>
                    <a:pt x="0" y="0"/>
                  </a:lnTo>
                  <a:lnTo>
                    <a:pt x="21247" y="12700"/>
                  </a:lnTo>
                  <a:lnTo>
                    <a:pt x="21247" y="0"/>
                  </a:lnTo>
                  <a:close/>
                </a:path>
              </a:pathLst>
            </a:custGeom>
            <a:solidFill>
              <a:srgbClr val="FAFAFD"/>
            </a:solidFill>
          </p:spPr>
          <p:txBody>
            <a:bodyPr wrap="square" lIns="0" tIns="0" rIns="0" bIns="0" rtlCol="0"/>
            <a:lstStyle/>
            <a:p>
              <a:endParaRPr/>
            </a:p>
          </p:txBody>
        </p:sp>
        <p:sp>
          <p:nvSpPr>
            <p:cNvPr id="16" name="object 16"/>
            <p:cNvSpPr/>
            <p:nvPr/>
          </p:nvSpPr>
          <p:spPr>
            <a:xfrm>
              <a:off x="9763484" y="0"/>
              <a:ext cx="596900" cy="685800"/>
            </a:xfrm>
            <a:custGeom>
              <a:avLst/>
              <a:gdLst/>
              <a:ahLst/>
              <a:cxnLst/>
              <a:rect l="l" t="t" r="r" b="b"/>
              <a:pathLst>
                <a:path w="596900" h="685800">
                  <a:moveTo>
                    <a:pt x="596900" y="0"/>
                  </a:moveTo>
                  <a:lnTo>
                    <a:pt x="554113" y="0"/>
                  </a:lnTo>
                  <a:lnTo>
                    <a:pt x="0" y="329082"/>
                  </a:lnTo>
                  <a:lnTo>
                    <a:pt x="596900" y="685800"/>
                  </a:lnTo>
                  <a:lnTo>
                    <a:pt x="596900" y="0"/>
                  </a:lnTo>
                  <a:close/>
                </a:path>
              </a:pathLst>
            </a:custGeom>
            <a:solidFill>
              <a:srgbClr val="F8F8FC"/>
            </a:solidFill>
          </p:spPr>
          <p:txBody>
            <a:bodyPr wrap="square" lIns="0" tIns="0" rIns="0" bIns="0" rtlCol="0"/>
            <a:lstStyle/>
            <a:p>
              <a:endParaRPr/>
            </a:p>
          </p:txBody>
        </p:sp>
        <p:sp>
          <p:nvSpPr>
            <p:cNvPr id="17" name="object 17"/>
            <p:cNvSpPr/>
            <p:nvPr/>
          </p:nvSpPr>
          <p:spPr>
            <a:xfrm>
              <a:off x="9166583" y="329324"/>
              <a:ext cx="609600" cy="711200"/>
            </a:xfrm>
            <a:custGeom>
              <a:avLst/>
              <a:gdLst/>
              <a:ahLst/>
              <a:cxnLst/>
              <a:rect l="l" t="t" r="r" b="b"/>
              <a:pathLst>
                <a:path w="609600" h="711200">
                  <a:moveTo>
                    <a:pt x="609600" y="0"/>
                  </a:moveTo>
                  <a:lnTo>
                    <a:pt x="0" y="356717"/>
                  </a:lnTo>
                  <a:lnTo>
                    <a:pt x="609600" y="711200"/>
                  </a:lnTo>
                  <a:lnTo>
                    <a:pt x="609600" y="0"/>
                  </a:lnTo>
                  <a:close/>
                </a:path>
              </a:pathLst>
            </a:custGeom>
            <a:solidFill>
              <a:srgbClr val="DBDDEF"/>
            </a:solidFill>
          </p:spPr>
          <p:txBody>
            <a:bodyPr wrap="square" lIns="0" tIns="0" rIns="0" bIns="0" rtlCol="0"/>
            <a:lstStyle/>
            <a:p>
              <a:endParaRPr/>
            </a:p>
          </p:txBody>
        </p:sp>
        <p:sp>
          <p:nvSpPr>
            <p:cNvPr id="18" name="object 18"/>
            <p:cNvSpPr/>
            <p:nvPr/>
          </p:nvSpPr>
          <p:spPr>
            <a:xfrm>
              <a:off x="9166573" y="0"/>
              <a:ext cx="610235" cy="381000"/>
            </a:xfrm>
            <a:custGeom>
              <a:avLst/>
              <a:gdLst/>
              <a:ahLst/>
              <a:cxnLst/>
              <a:rect l="l" t="t" r="r" b="b"/>
              <a:pathLst>
                <a:path w="610234" h="381000">
                  <a:moveTo>
                    <a:pt x="609612" y="0"/>
                  </a:moveTo>
                  <a:lnTo>
                    <a:pt x="33896" y="0"/>
                  </a:lnTo>
                  <a:lnTo>
                    <a:pt x="0" y="20180"/>
                  </a:lnTo>
                  <a:lnTo>
                    <a:pt x="609612" y="381000"/>
                  </a:lnTo>
                  <a:lnTo>
                    <a:pt x="609612" y="0"/>
                  </a:lnTo>
                  <a:close/>
                </a:path>
              </a:pathLst>
            </a:custGeom>
            <a:solidFill>
              <a:srgbClr val="EAEBF5"/>
            </a:solidFill>
          </p:spPr>
          <p:txBody>
            <a:bodyPr wrap="square" lIns="0" tIns="0" rIns="0" bIns="0" rtlCol="0"/>
            <a:lstStyle/>
            <a:p>
              <a:endParaRPr/>
            </a:p>
          </p:txBody>
        </p:sp>
        <p:sp>
          <p:nvSpPr>
            <p:cNvPr id="19" name="object 19"/>
            <p:cNvSpPr/>
            <p:nvPr/>
          </p:nvSpPr>
          <p:spPr>
            <a:xfrm>
              <a:off x="9166583" y="989725"/>
              <a:ext cx="609600" cy="711200"/>
            </a:xfrm>
            <a:custGeom>
              <a:avLst/>
              <a:gdLst/>
              <a:ahLst/>
              <a:cxnLst/>
              <a:rect l="l" t="t" r="r" b="b"/>
              <a:pathLst>
                <a:path w="609600" h="711200">
                  <a:moveTo>
                    <a:pt x="609600" y="0"/>
                  </a:moveTo>
                  <a:lnTo>
                    <a:pt x="0" y="356717"/>
                  </a:lnTo>
                  <a:lnTo>
                    <a:pt x="609600" y="711200"/>
                  </a:lnTo>
                  <a:lnTo>
                    <a:pt x="609600" y="0"/>
                  </a:lnTo>
                  <a:close/>
                </a:path>
              </a:pathLst>
            </a:custGeom>
            <a:solidFill>
              <a:srgbClr val="F8F6FC"/>
            </a:solidFill>
          </p:spPr>
          <p:txBody>
            <a:bodyPr wrap="square" lIns="0" tIns="0" rIns="0" bIns="0" rtlCol="0"/>
            <a:lstStyle/>
            <a:p>
              <a:endParaRPr/>
            </a:p>
          </p:txBody>
        </p:sp>
        <p:sp>
          <p:nvSpPr>
            <p:cNvPr id="20" name="object 20"/>
            <p:cNvSpPr/>
            <p:nvPr/>
          </p:nvSpPr>
          <p:spPr>
            <a:xfrm>
              <a:off x="8556978" y="0"/>
              <a:ext cx="609600" cy="622300"/>
            </a:xfrm>
            <a:custGeom>
              <a:avLst/>
              <a:gdLst/>
              <a:ahLst/>
              <a:cxnLst/>
              <a:rect l="l" t="t" r="r" b="b"/>
              <a:pathLst>
                <a:path w="609600" h="622300">
                  <a:moveTo>
                    <a:pt x="609600" y="0"/>
                  </a:moveTo>
                  <a:lnTo>
                    <a:pt x="456717" y="0"/>
                  </a:lnTo>
                  <a:lnTo>
                    <a:pt x="0" y="265569"/>
                  </a:lnTo>
                  <a:lnTo>
                    <a:pt x="609600" y="622300"/>
                  </a:lnTo>
                  <a:lnTo>
                    <a:pt x="609600" y="0"/>
                  </a:lnTo>
                  <a:close/>
                </a:path>
              </a:pathLst>
            </a:custGeom>
            <a:solidFill>
              <a:srgbClr val="ECEAF6"/>
            </a:solidFill>
          </p:spPr>
          <p:txBody>
            <a:bodyPr wrap="square" lIns="0" tIns="0" rIns="0" bIns="0" rtlCol="0"/>
            <a:lstStyle/>
            <a:p>
              <a:endParaRPr/>
            </a:p>
          </p:txBody>
        </p:sp>
        <p:sp>
          <p:nvSpPr>
            <p:cNvPr id="21" name="object 21"/>
            <p:cNvSpPr/>
            <p:nvPr/>
          </p:nvSpPr>
          <p:spPr>
            <a:xfrm>
              <a:off x="8556983" y="570624"/>
              <a:ext cx="609600" cy="711200"/>
            </a:xfrm>
            <a:custGeom>
              <a:avLst/>
              <a:gdLst/>
              <a:ahLst/>
              <a:cxnLst/>
              <a:rect l="l" t="t" r="r" b="b"/>
              <a:pathLst>
                <a:path w="609600" h="711200">
                  <a:moveTo>
                    <a:pt x="609600" y="0"/>
                  </a:moveTo>
                  <a:lnTo>
                    <a:pt x="0" y="354482"/>
                  </a:lnTo>
                  <a:lnTo>
                    <a:pt x="609600" y="711200"/>
                  </a:lnTo>
                  <a:lnTo>
                    <a:pt x="609600" y="0"/>
                  </a:lnTo>
                  <a:close/>
                </a:path>
              </a:pathLst>
            </a:custGeom>
            <a:solidFill>
              <a:srgbClr val="FAFAFD"/>
            </a:solidFill>
          </p:spPr>
          <p:txBody>
            <a:bodyPr wrap="square" lIns="0" tIns="0" rIns="0" bIns="0" rtlCol="0"/>
            <a:lstStyle/>
            <a:p>
              <a:endParaRPr/>
            </a:p>
          </p:txBody>
        </p:sp>
        <p:sp>
          <p:nvSpPr>
            <p:cNvPr id="22" name="object 22"/>
            <p:cNvSpPr/>
            <p:nvPr/>
          </p:nvSpPr>
          <p:spPr>
            <a:xfrm>
              <a:off x="8556983" y="1231025"/>
              <a:ext cx="609600" cy="711200"/>
            </a:xfrm>
            <a:custGeom>
              <a:avLst/>
              <a:gdLst/>
              <a:ahLst/>
              <a:cxnLst/>
              <a:rect l="l" t="t" r="r" b="b"/>
              <a:pathLst>
                <a:path w="609600" h="711200">
                  <a:moveTo>
                    <a:pt x="609600" y="0"/>
                  </a:moveTo>
                  <a:lnTo>
                    <a:pt x="0" y="354469"/>
                  </a:lnTo>
                  <a:lnTo>
                    <a:pt x="609600" y="711200"/>
                  </a:lnTo>
                  <a:lnTo>
                    <a:pt x="609600" y="0"/>
                  </a:lnTo>
                  <a:close/>
                </a:path>
              </a:pathLst>
            </a:custGeom>
            <a:solidFill>
              <a:srgbClr val="F8F8FC"/>
            </a:solidFill>
          </p:spPr>
          <p:txBody>
            <a:bodyPr wrap="square" lIns="0" tIns="0" rIns="0" bIns="0" rtlCol="0"/>
            <a:lstStyle/>
            <a:p>
              <a:endParaRPr/>
            </a:p>
          </p:txBody>
        </p:sp>
        <p:sp>
          <p:nvSpPr>
            <p:cNvPr id="23" name="object 23"/>
            <p:cNvSpPr/>
            <p:nvPr/>
          </p:nvSpPr>
          <p:spPr>
            <a:xfrm>
              <a:off x="8101231" y="0"/>
              <a:ext cx="455930" cy="266700"/>
            </a:xfrm>
            <a:custGeom>
              <a:avLst/>
              <a:gdLst/>
              <a:ahLst/>
              <a:cxnLst/>
              <a:rect l="l" t="t" r="r" b="b"/>
              <a:pathLst>
                <a:path w="455929" h="266700">
                  <a:moveTo>
                    <a:pt x="455750" y="0"/>
                  </a:moveTo>
                  <a:lnTo>
                    <a:pt x="0" y="0"/>
                  </a:lnTo>
                  <a:lnTo>
                    <a:pt x="455750" y="266700"/>
                  </a:lnTo>
                  <a:lnTo>
                    <a:pt x="455750" y="0"/>
                  </a:lnTo>
                  <a:close/>
                </a:path>
              </a:pathLst>
            </a:custGeom>
            <a:solidFill>
              <a:srgbClr val="F2F1FA"/>
            </a:solidFill>
          </p:spPr>
          <p:txBody>
            <a:bodyPr wrap="square" lIns="0" tIns="0" rIns="0" bIns="0" rtlCol="0"/>
            <a:lstStyle/>
            <a:p>
              <a:endParaRPr/>
            </a:p>
          </p:txBody>
        </p:sp>
        <p:sp>
          <p:nvSpPr>
            <p:cNvPr id="24" name="object 24"/>
            <p:cNvSpPr/>
            <p:nvPr/>
          </p:nvSpPr>
          <p:spPr>
            <a:xfrm>
              <a:off x="7947384" y="215024"/>
              <a:ext cx="609600" cy="711200"/>
            </a:xfrm>
            <a:custGeom>
              <a:avLst/>
              <a:gdLst/>
              <a:ahLst/>
              <a:cxnLst/>
              <a:rect l="l" t="t" r="r" b="b"/>
              <a:pathLst>
                <a:path w="609600" h="711200">
                  <a:moveTo>
                    <a:pt x="609598" y="0"/>
                  </a:moveTo>
                  <a:lnTo>
                    <a:pt x="0" y="354482"/>
                  </a:lnTo>
                  <a:lnTo>
                    <a:pt x="609598" y="711200"/>
                  </a:lnTo>
                  <a:lnTo>
                    <a:pt x="609598" y="0"/>
                  </a:lnTo>
                  <a:close/>
                </a:path>
              </a:pathLst>
            </a:custGeom>
            <a:solidFill>
              <a:srgbClr val="ECEAF6"/>
            </a:solidFill>
          </p:spPr>
          <p:txBody>
            <a:bodyPr wrap="square" lIns="0" tIns="0" rIns="0" bIns="0" rtlCol="0"/>
            <a:lstStyle/>
            <a:p>
              <a:endParaRPr/>
            </a:p>
          </p:txBody>
        </p:sp>
        <p:sp>
          <p:nvSpPr>
            <p:cNvPr id="25" name="object 25"/>
            <p:cNvSpPr/>
            <p:nvPr/>
          </p:nvSpPr>
          <p:spPr>
            <a:xfrm>
              <a:off x="7947384" y="875425"/>
              <a:ext cx="609600" cy="711200"/>
            </a:xfrm>
            <a:custGeom>
              <a:avLst/>
              <a:gdLst/>
              <a:ahLst/>
              <a:cxnLst/>
              <a:rect l="l" t="t" r="r" b="b"/>
              <a:pathLst>
                <a:path w="609600" h="711200">
                  <a:moveTo>
                    <a:pt x="609598" y="0"/>
                  </a:moveTo>
                  <a:lnTo>
                    <a:pt x="0" y="354482"/>
                  </a:lnTo>
                  <a:lnTo>
                    <a:pt x="609598" y="711200"/>
                  </a:lnTo>
                  <a:lnTo>
                    <a:pt x="609598" y="0"/>
                  </a:lnTo>
                  <a:close/>
                </a:path>
              </a:pathLst>
            </a:custGeom>
            <a:solidFill>
              <a:srgbClr val="FAFAFD"/>
            </a:solidFill>
          </p:spPr>
          <p:txBody>
            <a:bodyPr wrap="square" lIns="0" tIns="0" rIns="0" bIns="0" rtlCol="0"/>
            <a:lstStyle/>
            <a:p>
              <a:endParaRPr/>
            </a:p>
          </p:txBody>
        </p:sp>
        <p:sp>
          <p:nvSpPr>
            <p:cNvPr id="26" name="object 26"/>
            <p:cNvSpPr/>
            <p:nvPr/>
          </p:nvSpPr>
          <p:spPr>
            <a:xfrm>
              <a:off x="7947384" y="1535825"/>
              <a:ext cx="609600" cy="711200"/>
            </a:xfrm>
            <a:custGeom>
              <a:avLst/>
              <a:gdLst/>
              <a:ahLst/>
              <a:cxnLst/>
              <a:rect l="l" t="t" r="r" b="b"/>
              <a:pathLst>
                <a:path w="609600" h="711200">
                  <a:moveTo>
                    <a:pt x="609598" y="0"/>
                  </a:moveTo>
                  <a:lnTo>
                    <a:pt x="0" y="354469"/>
                  </a:lnTo>
                  <a:lnTo>
                    <a:pt x="609598" y="711200"/>
                  </a:lnTo>
                  <a:lnTo>
                    <a:pt x="609598" y="0"/>
                  </a:lnTo>
                  <a:close/>
                </a:path>
              </a:pathLst>
            </a:custGeom>
            <a:solidFill>
              <a:srgbClr val="F8F8FC"/>
            </a:solidFill>
          </p:spPr>
          <p:txBody>
            <a:bodyPr wrap="square" lIns="0" tIns="0" rIns="0" bIns="0" rtlCol="0"/>
            <a:lstStyle/>
            <a:p>
              <a:endParaRPr/>
            </a:p>
          </p:txBody>
        </p:sp>
        <p:pic>
          <p:nvPicPr>
            <p:cNvPr id="27" name="object 27"/>
            <p:cNvPicPr/>
            <p:nvPr/>
          </p:nvPicPr>
          <p:blipFill>
            <a:blip r:embed="rId2" cstate="print"/>
            <a:stretch>
              <a:fillRect/>
            </a:stretch>
          </p:blipFill>
          <p:spPr>
            <a:xfrm>
              <a:off x="4297679" y="33527"/>
              <a:ext cx="7891272" cy="6824472"/>
            </a:xfrm>
            <a:prstGeom prst="rect">
              <a:avLst/>
            </a:prstGeom>
          </p:spPr>
        </p:pic>
      </p:grpSp>
      <p:sp>
        <p:nvSpPr>
          <p:cNvPr id="29" name="object 29"/>
          <p:cNvSpPr txBox="1">
            <a:spLocks noGrp="1"/>
          </p:cNvSpPr>
          <p:nvPr>
            <p:ph type="title"/>
          </p:nvPr>
        </p:nvSpPr>
        <p:spPr>
          <a:xfrm>
            <a:off x="263755" y="1731379"/>
            <a:ext cx="2539340" cy="566822"/>
          </a:xfrm>
          <a:prstGeom prst="rect">
            <a:avLst/>
          </a:prstGeom>
        </p:spPr>
        <p:txBody>
          <a:bodyPr vert="horz" wrap="square" lIns="0" tIns="12700" rIns="0" bIns="0" rtlCol="0">
            <a:spAutoFit/>
          </a:bodyPr>
          <a:lstStyle/>
          <a:p>
            <a:pPr marL="12700">
              <a:lnSpc>
                <a:spcPct val="100000"/>
              </a:lnSpc>
              <a:spcBef>
                <a:spcPts val="100"/>
              </a:spcBef>
            </a:pPr>
            <a:r>
              <a:rPr lang="en-US" sz="3600" b="1" spc="-5" dirty="0"/>
              <a:t>Results :</a:t>
            </a:r>
            <a:endParaRPr sz="3600" dirty="0">
              <a:latin typeface="Calibri"/>
              <a:cs typeface="Calibri"/>
            </a:endParaRPr>
          </a:p>
        </p:txBody>
      </p:sp>
      <p:sp>
        <p:nvSpPr>
          <p:cNvPr id="31" name="object 31"/>
          <p:cNvSpPr txBox="1">
            <a:spLocks noGrp="1"/>
          </p:cNvSpPr>
          <p:nvPr>
            <p:ph type="sldNum" sz="quarter" idx="7"/>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dirty="0"/>
              <a:t>9</a:t>
            </a:fld>
            <a:endParaRPr dirty="0"/>
          </a:p>
        </p:txBody>
      </p:sp>
      <p:sp>
        <p:nvSpPr>
          <p:cNvPr id="30" name="object 30"/>
          <p:cNvSpPr txBox="1"/>
          <p:nvPr/>
        </p:nvSpPr>
        <p:spPr>
          <a:xfrm>
            <a:off x="95439" y="3733800"/>
            <a:ext cx="3317645" cy="576120"/>
          </a:xfrm>
          <a:prstGeom prst="rect">
            <a:avLst/>
          </a:prstGeom>
        </p:spPr>
        <p:txBody>
          <a:bodyPr vert="horz" wrap="square" lIns="0" tIns="12700" rIns="0" bIns="0" rtlCol="0">
            <a:spAutoFit/>
          </a:bodyPr>
          <a:lstStyle/>
          <a:p>
            <a:pPr marL="20955" marR="5080" indent="-8890" algn="ctr">
              <a:lnSpc>
                <a:spcPts val="2090"/>
              </a:lnSpc>
            </a:pPr>
            <a:r>
              <a:rPr lang="en-US" sz="2800" dirty="0">
                <a:solidFill>
                  <a:srgbClr val="002060"/>
                </a:solidFill>
              </a:rPr>
              <a:t>What is more selling of car style? </a:t>
            </a:r>
            <a:endParaRPr sz="2800" dirty="0">
              <a:solidFill>
                <a:srgbClr val="002060"/>
              </a:solidFill>
              <a:latin typeface="Arial MT"/>
              <a:cs typeface="Arial MT"/>
            </a:endParaRPr>
          </a:p>
        </p:txBody>
      </p:sp>
      <p:pic>
        <p:nvPicPr>
          <p:cNvPr id="33" name="صورة 32">
            <a:extLst>
              <a:ext uri="{FF2B5EF4-FFF2-40B4-BE49-F238E27FC236}">
                <a16:creationId xmlns:a16="http://schemas.microsoft.com/office/drawing/2014/main" id="{ADFEFC91-ABF2-4141-BA3B-F971456176D1}"/>
              </a:ext>
            </a:extLst>
          </p:cNvPr>
          <p:cNvPicPr>
            <a:picLocks noChangeAspect="1"/>
          </p:cNvPicPr>
          <p:nvPr/>
        </p:nvPicPr>
        <p:blipFill rotWithShape="1">
          <a:blip r:embed="rId3">
            <a:extLst>
              <a:ext uri="{28A0092B-C50C-407E-A947-70E740481C1C}">
                <a14:useLocalDpi xmlns:a14="http://schemas.microsoft.com/office/drawing/2010/main" val="0"/>
              </a:ext>
            </a:extLst>
          </a:blip>
          <a:srcRect l="6825" t="7277" r="8994"/>
          <a:stretch/>
        </p:blipFill>
        <p:spPr>
          <a:xfrm>
            <a:off x="3441533" y="25400"/>
            <a:ext cx="8750467" cy="682359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TM10001106[[fn=الشارة]]</Template>
  <TotalTime>184</TotalTime>
  <Words>329</Words>
  <Application>Microsoft Office PowerPoint</Application>
  <PresentationFormat>شاشة عريضة</PresentationFormat>
  <Paragraphs>65</Paragraphs>
  <Slides>14</Slides>
  <Notes>0</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14</vt:i4>
      </vt:variant>
    </vt:vector>
  </HeadingPairs>
  <TitlesOfParts>
    <vt:vector size="19" baseType="lpstr">
      <vt:lpstr>Arial</vt:lpstr>
      <vt:lpstr>Arial MT</vt:lpstr>
      <vt:lpstr>Calibri</vt:lpstr>
      <vt:lpstr>Segoe UI</vt:lpstr>
      <vt:lpstr>Office Theme</vt:lpstr>
      <vt:lpstr>Exploratory Data Analysis for Cars Price Prediction</vt:lpstr>
      <vt:lpstr>3. Tools</vt:lpstr>
      <vt:lpstr>METHODOLOGY</vt:lpstr>
      <vt:lpstr>Introduction :</vt:lpstr>
      <vt:lpstr>عرض تقديمي في PowerPoint</vt:lpstr>
      <vt:lpstr>Dataset</vt:lpstr>
      <vt:lpstr>Workflow: </vt:lpstr>
      <vt:lpstr>Results :</vt:lpstr>
      <vt:lpstr>Results :</vt:lpstr>
      <vt:lpstr>Results :</vt:lpstr>
      <vt:lpstr>Results :</vt:lpstr>
      <vt:lpstr>عرض تقديمي في PowerPoint</vt:lpstr>
      <vt:lpstr>Conclusion :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for Cars Price Prediction</dc:title>
  <dc:creator>Saad</dc:creator>
  <cp:lastModifiedBy>سعد بن عمران ID 441105204</cp:lastModifiedBy>
  <cp:revision>1</cp:revision>
  <dcterms:created xsi:type="dcterms:W3CDTF">2021-11-17T22:49:52Z</dcterms:created>
  <dcterms:modified xsi:type="dcterms:W3CDTF">2021-11-18T01:54:29Z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2021-09-09T00:00:00Z</vt:filetime>
  </property>
  <property fmtid="{D5CDD505-2E9C-101B-9397-08002B2CF9AE}" pid="3" name="LastSaved">
    <vt:filetime>2021-11-17T00:00:00Z</vt:filetime>
  </property>
</Properties>
</file>