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3B3"/>
    <a:srgbClr val="664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152A2-9ABC-4460-85ED-693806F13583}" v="39" dt="2022-11-27T21:58:20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Offer" userId="c2e3a846c93c66a2" providerId="LiveId" clId="{879152A2-9ABC-4460-85ED-693806F13583}"/>
    <pc:docChg chg="undo custSel addSld modSld addMainMaster delMainMaster">
      <pc:chgData name="Allison Offer" userId="c2e3a846c93c66a2" providerId="LiveId" clId="{879152A2-9ABC-4460-85ED-693806F13583}" dt="2022-11-27T21:58:36.710" v="2190" actId="1076"/>
      <pc:docMkLst>
        <pc:docMk/>
      </pc:docMkLst>
      <pc:sldChg chg="addSp delSp modSp mod setBg modClrScheme chgLayout">
        <pc:chgData name="Allison Offer" userId="c2e3a846c93c66a2" providerId="LiveId" clId="{879152A2-9ABC-4460-85ED-693806F13583}" dt="2022-11-27T21:13:25.185" v="180" actId="2711"/>
        <pc:sldMkLst>
          <pc:docMk/>
          <pc:sldMk cId="3154666095" sldId="256"/>
        </pc:sldMkLst>
        <pc:spChg chg="mod">
          <ac:chgData name="Allison Offer" userId="c2e3a846c93c66a2" providerId="LiveId" clId="{879152A2-9ABC-4460-85ED-693806F13583}" dt="2022-11-27T21:13:18.281" v="179" actId="2711"/>
          <ac:spMkLst>
            <pc:docMk/>
            <pc:sldMk cId="3154666095" sldId="256"/>
            <ac:spMk id="2" creationId="{8DBE830B-E71D-6C6D-B651-AE47A3275FF9}"/>
          </ac:spMkLst>
        </pc:spChg>
        <pc:spChg chg="mod">
          <ac:chgData name="Allison Offer" userId="c2e3a846c93c66a2" providerId="LiveId" clId="{879152A2-9ABC-4460-85ED-693806F13583}" dt="2022-11-27T21:13:25.185" v="180" actId="2711"/>
          <ac:spMkLst>
            <pc:docMk/>
            <pc:sldMk cId="3154666095" sldId="256"/>
            <ac:spMk id="3" creationId="{B5D735D8-2082-D27D-2DA9-CE3FFA39FA18}"/>
          </ac:spMkLst>
        </pc:spChg>
        <pc:spChg chg="add mod ord">
          <ac:chgData name="Allison Offer" userId="c2e3a846c93c66a2" providerId="LiveId" clId="{879152A2-9ABC-4460-85ED-693806F13583}" dt="2022-11-27T21:04:12.454" v="39" actId="14100"/>
          <ac:spMkLst>
            <pc:docMk/>
            <pc:sldMk cId="3154666095" sldId="256"/>
            <ac:spMk id="6" creationId="{33D3A9B5-CF78-E9D3-0C8A-C939C5D1743F}"/>
          </ac:spMkLst>
        </pc:spChg>
        <pc:spChg chg="add mod ord">
          <ac:chgData name="Allison Offer" userId="c2e3a846c93c66a2" providerId="LiveId" clId="{879152A2-9ABC-4460-85ED-693806F13583}" dt="2022-11-27T21:07:14.770" v="65" actId="14861"/>
          <ac:spMkLst>
            <pc:docMk/>
            <pc:sldMk cId="3154666095" sldId="256"/>
            <ac:spMk id="9" creationId="{06BCEC3F-6072-8F0E-E38B-998D44FA250D}"/>
          </ac:spMkLst>
        </pc:spChg>
        <pc:spChg chg="add del">
          <ac:chgData name="Allison Offer" userId="c2e3a846c93c66a2" providerId="LiveId" clId="{879152A2-9ABC-4460-85ED-693806F13583}" dt="2022-11-27T20:59:28.862" v="12" actId="26606"/>
          <ac:spMkLst>
            <pc:docMk/>
            <pc:sldMk cId="3154666095" sldId="256"/>
            <ac:spMk id="10" creationId="{A29398BB-6F62-472B-88B2-8D942FEBFB20}"/>
          </ac:spMkLst>
        </pc:spChg>
        <pc:spChg chg="add del">
          <ac:chgData name="Allison Offer" userId="c2e3a846c93c66a2" providerId="LiveId" clId="{879152A2-9ABC-4460-85ED-693806F13583}" dt="2022-11-27T20:59:28.862" v="12" actId="26606"/>
          <ac:spMkLst>
            <pc:docMk/>
            <pc:sldMk cId="3154666095" sldId="256"/>
            <ac:spMk id="12" creationId="{74F93062-C8C5-49C4-B90F-AA5653D572D2}"/>
          </ac:spMkLst>
        </pc:spChg>
        <pc:spChg chg="add del">
          <ac:chgData name="Allison Offer" userId="c2e3a846c93c66a2" providerId="LiveId" clId="{879152A2-9ABC-4460-85ED-693806F13583}" dt="2022-11-27T21:00:04.675" v="20" actId="26606"/>
          <ac:spMkLst>
            <pc:docMk/>
            <pc:sldMk cId="3154666095" sldId="256"/>
            <ac:spMk id="14" creationId="{06A3FFF4-52D9-44D8-8971-2079F1B437D8}"/>
          </ac:spMkLst>
        </pc:spChg>
        <pc:spChg chg="add del">
          <ac:chgData name="Allison Offer" userId="c2e3a846c93c66a2" providerId="LiveId" clId="{879152A2-9ABC-4460-85ED-693806F13583}" dt="2022-11-27T21:00:04.675" v="20" actId="26606"/>
          <ac:spMkLst>
            <pc:docMk/>
            <pc:sldMk cId="3154666095" sldId="256"/>
            <ac:spMk id="15" creationId="{3C47741D-36A8-4C70-BBA7-B31B9E7378B2}"/>
          </ac:spMkLst>
        </pc:spChg>
        <pc:spChg chg="add del">
          <ac:chgData name="Allison Offer" userId="c2e3a846c93c66a2" providerId="LiveId" clId="{879152A2-9ABC-4460-85ED-693806F13583}" dt="2022-11-27T21:00:04.675" v="20" actId="26606"/>
          <ac:spMkLst>
            <pc:docMk/>
            <pc:sldMk cId="3154666095" sldId="256"/>
            <ac:spMk id="16" creationId="{9E86B748-A671-4409-B64C-3B8939825B45}"/>
          </ac:spMkLst>
        </pc:spChg>
        <pc:spChg chg="add del">
          <ac:chgData name="Allison Offer" userId="c2e3a846c93c66a2" providerId="LiveId" clId="{879152A2-9ABC-4460-85ED-693806F13583}" dt="2022-11-27T20:59:55.426" v="16" actId="26606"/>
          <ac:spMkLst>
            <pc:docMk/>
            <pc:sldMk cId="3154666095" sldId="256"/>
            <ac:spMk id="21" creationId="{8B646C36-EEEC-4D52-8E8E-206F4CD8A3DA}"/>
          </ac:spMkLst>
        </pc:spChg>
        <pc:spChg chg="add del">
          <ac:chgData name="Allison Offer" userId="c2e3a846c93c66a2" providerId="LiveId" clId="{879152A2-9ABC-4460-85ED-693806F13583}" dt="2022-11-27T20:59:55.426" v="16" actId="26606"/>
          <ac:spMkLst>
            <pc:docMk/>
            <pc:sldMk cId="3154666095" sldId="256"/>
            <ac:spMk id="27" creationId="{8258443E-B333-44F4-8D49-1EAB1C1A4613}"/>
          </ac:spMkLst>
        </pc:spChg>
        <pc:spChg chg="add del">
          <ac:chgData name="Allison Offer" userId="c2e3a846c93c66a2" providerId="LiveId" clId="{879152A2-9ABC-4460-85ED-693806F13583}" dt="2022-11-27T20:59:55.426" v="16" actId="26606"/>
          <ac:spMkLst>
            <pc:docMk/>
            <pc:sldMk cId="3154666095" sldId="256"/>
            <ac:spMk id="36" creationId="{4FB204DF-284E-45F6-A017-79A4DF57BCCB}"/>
          </ac:spMkLst>
        </pc:spChg>
        <pc:spChg chg="add del">
          <ac:chgData name="Allison Offer" userId="c2e3a846c93c66a2" providerId="LiveId" clId="{879152A2-9ABC-4460-85ED-693806F13583}" dt="2022-11-27T20:59:55.426" v="16" actId="26606"/>
          <ac:spMkLst>
            <pc:docMk/>
            <pc:sldMk cId="3154666095" sldId="256"/>
            <ac:spMk id="38" creationId="{EB8560A9-B281-46EB-A304-1E4A5A00D6A9}"/>
          </ac:spMkLst>
        </pc:spChg>
        <pc:spChg chg="add del">
          <ac:chgData name="Allison Offer" userId="c2e3a846c93c66a2" providerId="LiveId" clId="{879152A2-9ABC-4460-85ED-693806F13583}" dt="2022-11-27T20:59:55.426" v="16" actId="26606"/>
          <ac:spMkLst>
            <pc:docMk/>
            <pc:sldMk cId="3154666095" sldId="256"/>
            <ac:spMk id="40" creationId="{4D1A5E71-B6B6-486A-8CDC-C7ABD9B903F6}"/>
          </ac:spMkLst>
        </pc:spChg>
        <pc:spChg chg="add del">
          <ac:chgData name="Allison Offer" userId="c2e3a846c93c66a2" providerId="LiveId" clId="{879152A2-9ABC-4460-85ED-693806F13583}" dt="2022-11-27T20:59:55.426" v="16" actId="26606"/>
          <ac:spMkLst>
            <pc:docMk/>
            <pc:sldMk cId="3154666095" sldId="256"/>
            <ac:spMk id="42" creationId="{667882DD-56E8-460E-99D5-86E71982D5AB}"/>
          </ac:spMkLst>
        </pc:spChg>
        <pc:spChg chg="add del">
          <ac:chgData name="Allison Offer" userId="c2e3a846c93c66a2" providerId="LiveId" clId="{879152A2-9ABC-4460-85ED-693806F13583}" dt="2022-11-27T21:00:03.525" v="18" actId="26606"/>
          <ac:spMkLst>
            <pc:docMk/>
            <pc:sldMk cId="3154666095" sldId="256"/>
            <ac:spMk id="125" creationId="{945D478C-A9A5-4832-89D8-703607711BB1}"/>
          </ac:spMkLst>
        </pc:spChg>
        <pc:spChg chg="add del">
          <ac:chgData name="Allison Offer" userId="c2e3a846c93c66a2" providerId="LiveId" clId="{879152A2-9ABC-4460-85ED-693806F13583}" dt="2022-11-27T21:00:03.525" v="18" actId="26606"/>
          <ac:spMkLst>
            <pc:docMk/>
            <pc:sldMk cId="3154666095" sldId="256"/>
            <ac:spMk id="126" creationId="{0FB7F7C0-216C-466B-8AF5-7744BB34005C}"/>
          </ac:spMkLst>
        </pc:spChg>
        <pc:grpChg chg="add del">
          <ac:chgData name="Allison Offer" userId="c2e3a846c93c66a2" providerId="LiveId" clId="{879152A2-9ABC-4460-85ED-693806F13583}" dt="2022-11-27T20:59:55.426" v="16" actId="26606"/>
          <ac:grpSpMkLst>
            <pc:docMk/>
            <pc:sldMk cId="3154666095" sldId="256"/>
            <ac:grpSpMk id="23" creationId="{B2EBBF56-923D-48A7-9F8F-86E33CFA3EF9}"/>
          </ac:grpSpMkLst>
        </pc:grpChg>
        <pc:grpChg chg="add del">
          <ac:chgData name="Allison Offer" userId="c2e3a846c93c66a2" providerId="LiveId" clId="{879152A2-9ABC-4460-85ED-693806F13583}" dt="2022-11-27T20:59:55.426" v="16" actId="26606"/>
          <ac:grpSpMkLst>
            <pc:docMk/>
            <pc:sldMk cId="3154666095" sldId="256"/>
            <ac:grpSpMk id="29" creationId="{FB9739EB-7F66-433D-841F-AB3CD18700B7}"/>
          </ac:grpSpMkLst>
        </pc:grpChg>
        <pc:grpChg chg="add del">
          <ac:chgData name="Allison Offer" userId="c2e3a846c93c66a2" providerId="LiveId" clId="{879152A2-9ABC-4460-85ED-693806F13583}" dt="2022-11-27T21:00:03.525" v="18" actId="26606"/>
          <ac:grpSpMkLst>
            <pc:docMk/>
            <pc:sldMk cId="3154666095" sldId="256"/>
            <ac:grpSpMk id="127" creationId="{67A83510-2790-4866-911D-2E1588DF5FCC}"/>
          </ac:grpSpMkLst>
        </pc:grpChg>
        <pc:picChg chg="mod">
          <ac:chgData name="Allison Offer" userId="c2e3a846c93c66a2" providerId="LiveId" clId="{879152A2-9ABC-4460-85ED-693806F13583}" dt="2022-11-27T21:01:01.948" v="25" actId="1076"/>
          <ac:picMkLst>
            <pc:docMk/>
            <pc:sldMk cId="3154666095" sldId="256"/>
            <ac:picMk id="5" creationId="{8CA8153D-2272-EB20-1569-AA5D7BD4AF97}"/>
          </ac:picMkLst>
        </pc:picChg>
        <pc:picChg chg="add mod modCrop">
          <ac:chgData name="Allison Offer" userId="c2e3a846c93c66a2" providerId="LiveId" clId="{879152A2-9ABC-4460-85ED-693806F13583}" dt="2022-11-27T21:07:03.286" v="63" actId="1076"/>
          <ac:picMkLst>
            <pc:docMk/>
            <pc:sldMk cId="3154666095" sldId="256"/>
            <ac:picMk id="8" creationId="{257FBA97-DA42-04ED-EB96-AC8E0F0365DE}"/>
          </ac:picMkLst>
        </pc:picChg>
      </pc:sldChg>
      <pc:sldChg chg="addSp modSp new mod setBg">
        <pc:chgData name="Allison Offer" userId="c2e3a846c93c66a2" providerId="LiveId" clId="{879152A2-9ABC-4460-85ED-693806F13583}" dt="2022-11-27T21:23:15.294" v="478" actId="1076"/>
        <pc:sldMkLst>
          <pc:docMk/>
          <pc:sldMk cId="1819510443" sldId="257"/>
        </pc:sldMkLst>
        <pc:spChg chg="add mod ord">
          <ac:chgData name="Allison Offer" userId="c2e3a846c93c66a2" providerId="LiveId" clId="{879152A2-9ABC-4460-85ED-693806F13583}" dt="2022-11-27T21:13:01.913" v="178" actId="2711"/>
          <ac:spMkLst>
            <pc:docMk/>
            <pc:sldMk cId="1819510443" sldId="257"/>
            <ac:spMk id="2" creationId="{CEF1F4E3-3A58-3AE8-AE4E-77185969545E}"/>
          </ac:spMkLst>
        </pc:spChg>
        <pc:spChg chg="add mod ord">
          <ac:chgData name="Allison Offer" userId="c2e3a846c93c66a2" providerId="LiveId" clId="{879152A2-9ABC-4460-85ED-693806F13583}" dt="2022-11-27T21:11:40.309" v="168" actId="171"/>
          <ac:spMkLst>
            <pc:docMk/>
            <pc:sldMk cId="1819510443" sldId="257"/>
            <ac:spMk id="3" creationId="{053B2A01-DCD2-FC46-C68D-C2FF6368EF82}"/>
          </ac:spMkLst>
        </pc:spChg>
        <pc:spChg chg="add mod ord">
          <ac:chgData name="Allison Offer" userId="c2e3a846c93c66a2" providerId="LiveId" clId="{879152A2-9ABC-4460-85ED-693806F13583}" dt="2022-11-27T21:19:35.325" v="311" actId="208"/>
          <ac:spMkLst>
            <pc:docMk/>
            <pc:sldMk cId="1819510443" sldId="257"/>
            <ac:spMk id="4" creationId="{E318EC4B-6B26-F2DE-53F1-62F44D8A2BC4}"/>
          </ac:spMkLst>
        </pc:spChg>
        <pc:spChg chg="add mod">
          <ac:chgData name="Allison Offer" userId="c2e3a846c93c66a2" providerId="LiveId" clId="{879152A2-9ABC-4460-85ED-693806F13583}" dt="2022-11-27T21:21:09.546" v="470" actId="1076"/>
          <ac:spMkLst>
            <pc:docMk/>
            <pc:sldMk cId="1819510443" sldId="257"/>
            <ac:spMk id="5" creationId="{CDA8E2EE-5D41-6DF2-9B1D-9D1B311AB496}"/>
          </ac:spMkLst>
        </pc:spChg>
        <pc:picChg chg="add mod">
          <ac:chgData name="Allison Offer" userId="c2e3a846c93c66a2" providerId="LiveId" clId="{879152A2-9ABC-4460-85ED-693806F13583}" dt="2022-11-27T21:23:15.294" v="478" actId="1076"/>
          <ac:picMkLst>
            <pc:docMk/>
            <pc:sldMk cId="1819510443" sldId="257"/>
            <ac:picMk id="7" creationId="{1AB16948-1B07-E8AC-A444-40976661E918}"/>
          </ac:picMkLst>
        </pc:picChg>
      </pc:sldChg>
      <pc:sldChg chg="addSp delSp modSp new mod setBg">
        <pc:chgData name="Allison Offer" userId="c2e3a846c93c66a2" providerId="LiveId" clId="{879152A2-9ABC-4460-85ED-693806F13583}" dt="2022-11-27T21:38:39.658" v="1108" actId="404"/>
        <pc:sldMkLst>
          <pc:docMk/>
          <pc:sldMk cId="1322036026" sldId="258"/>
        </pc:sldMkLst>
        <pc:spChg chg="add mod">
          <ac:chgData name="Allison Offer" userId="c2e3a846c93c66a2" providerId="LiveId" clId="{879152A2-9ABC-4460-85ED-693806F13583}" dt="2022-11-27T21:28:57.929" v="490" actId="1076"/>
          <ac:spMkLst>
            <pc:docMk/>
            <pc:sldMk cId="1322036026" sldId="258"/>
            <ac:spMk id="2" creationId="{C8CD26B6-8554-611F-C2CE-1DD92B1CB5FD}"/>
          </ac:spMkLst>
        </pc:spChg>
        <pc:spChg chg="add mod ord">
          <ac:chgData name="Allison Offer" userId="c2e3a846c93c66a2" providerId="LiveId" clId="{879152A2-9ABC-4460-85ED-693806F13583}" dt="2022-11-27T21:23:59.529" v="483" actId="171"/>
          <ac:spMkLst>
            <pc:docMk/>
            <pc:sldMk cId="1322036026" sldId="258"/>
            <ac:spMk id="3" creationId="{8E427955-54BB-2581-741F-D8259BF12281}"/>
          </ac:spMkLst>
        </pc:spChg>
        <pc:spChg chg="add del mod">
          <ac:chgData name="Allison Offer" userId="c2e3a846c93c66a2" providerId="LiveId" clId="{879152A2-9ABC-4460-85ED-693806F13583}" dt="2022-11-27T21:26:29.462" v="486" actId="478"/>
          <ac:spMkLst>
            <pc:docMk/>
            <pc:sldMk cId="1322036026" sldId="258"/>
            <ac:spMk id="4" creationId="{5A570DD9-64C8-EC9F-6DC4-7C4428B72FFE}"/>
          </ac:spMkLst>
        </pc:spChg>
        <pc:spChg chg="add mod">
          <ac:chgData name="Allison Offer" userId="c2e3a846c93c66a2" providerId="LiveId" clId="{879152A2-9ABC-4460-85ED-693806F13583}" dt="2022-11-27T21:31:22.665" v="537" actId="20577"/>
          <ac:spMkLst>
            <pc:docMk/>
            <pc:sldMk cId="1322036026" sldId="258"/>
            <ac:spMk id="5" creationId="{53969F16-042F-1C36-4AEF-89A83A1F4C47}"/>
          </ac:spMkLst>
        </pc:spChg>
        <pc:spChg chg="add mod">
          <ac:chgData name="Allison Offer" userId="c2e3a846c93c66a2" providerId="LiveId" clId="{879152A2-9ABC-4460-85ED-693806F13583}" dt="2022-11-27T21:33:23.222" v="888" actId="20577"/>
          <ac:spMkLst>
            <pc:docMk/>
            <pc:sldMk cId="1322036026" sldId="258"/>
            <ac:spMk id="6" creationId="{A93DB04D-BBBE-9535-1C51-F05BD4754401}"/>
          </ac:spMkLst>
        </pc:spChg>
        <pc:spChg chg="add del mod">
          <ac:chgData name="Allison Offer" userId="c2e3a846c93c66a2" providerId="LiveId" clId="{879152A2-9ABC-4460-85ED-693806F13583}" dt="2022-11-27T21:37:08.778" v="1011" actId="478"/>
          <ac:spMkLst>
            <pc:docMk/>
            <pc:sldMk cId="1322036026" sldId="258"/>
            <ac:spMk id="7" creationId="{5623B598-77FE-428B-9C3B-24206158ECFF}"/>
          </ac:spMkLst>
        </pc:spChg>
        <pc:spChg chg="add mod">
          <ac:chgData name="Allison Offer" userId="c2e3a846c93c66a2" providerId="LiveId" clId="{879152A2-9ABC-4460-85ED-693806F13583}" dt="2022-11-27T21:37:46.906" v="1025" actId="1076"/>
          <ac:spMkLst>
            <pc:docMk/>
            <pc:sldMk cId="1322036026" sldId="258"/>
            <ac:spMk id="8" creationId="{79747499-1CB3-4E3C-2E1E-234A0428538A}"/>
          </ac:spMkLst>
        </pc:spChg>
        <pc:spChg chg="add del mod">
          <ac:chgData name="Allison Offer" userId="c2e3a846c93c66a2" providerId="LiveId" clId="{879152A2-9ABC-4460-85ED-693806F13583}" dt="2022-11-27T21:37:08.778" v="1011" actId="478"/>
          <ac:spMkLst>
            <pc:docMk/>
            <pc:sldMk cId="1322036026" sldId="258"/>
            <ac:spMk id="9" creationId="{6B73B6D7-768A-0B6B-2877-6206D15DEDF3}"/>
          </ac:spMkLst>
        </pc:spChg>
        <pc:spChg chg="add del mod">
          <ac:chgData name="Allison Offer" userId="c2e3a846c93c66a2" providerId="LiveId" clId="{879152A2-9ABC-4460-85ED-693806F13583}" dt="2022-11-27T21:37:08.778" v="1011" actId="478"/>
          <ac:spMkLst>
            <pc:docMk/>
            <pc:sldMk cId="1322036026" sldId="258"/>
            <ac:spMk id="10" creationId="{AB22D642-FDFE-D2F5-E418-AA59A561E9C4}"/>
          </ac:spMkLst>
        </pc:spChg>
        <pc:spChg chg="add del mod">
          <ac:chgData name="Allison Offer" userId="c2e3a846c93c66a2" providerId="LiveId" clId="{879152A2-9ABC-4460-85ED-693806F13583}" dt="2022-11-27T21:37:08.778" v="1011" actId="478"/>
          <ac:spMkLst>
            <pc:docMk/>
            <pc:sldMk cId="1322036026" sldId="258"/>
            <ac:spMk id="11" creationId="{7F073562-DFEF-DA5B-4484-0B85F9B10983}"/>
          </ac:spMkLst>
        </pc:spChg>
        <pc:spChg chg="add del mod">
          <ac:chgData name="Allison Offer" userId="c2e3a846c93c66a2" providerId="LiveId" clId="{879152A2-9ABC-4460-85ED-693806F13583}" dt="2022-11-27T21:37:04.658" v="1008" actId="478"/>
          <ac:spMkLst>
            <pc:docMk/>
            <pc:sldMk cId="1322036026" sldId="258"/>
            <ac:spMk id="12" creationId="{35366CC0-E7F2-61AA-5E85-7B3F4B3C233B}"/>
          </ac:spMkLst>
        </pc:spChg>
        <pc:spChg chg="add mod ord">
          <ac:chgData name="Allison Offer" userId="c2e3a846c93c66a2" providerId="LiveId" clId="{879152A2-9ABC-4460-85ED-693806F13583}" dt="2022-11-27T21:37:32.833" v="1021" actId="167"/>
          <ac:spMkLst>
            <pc:docMk/>
            <pc:sldMk cId="1322036026" sldId="258"/>
            <ac:spMk id="13" creationId="{15C1FDDB-AF6F-041A-0F91-0DC30E35EDB6}"/>
          </ac:spMkLst>
        </pc:spChg>
        <pc:spChg chg="add mod">
          <ac:chgData name="Allison Offer" userId="c2e3a846c93c66a2" providerId="LiveId" clId="{879152A2-9ABC-4460-85ED-693806F13583}" dt="2022-11-27T21:38:39.658" v="1108" actId="404"/>
          <ac:spMkLst>
            <pc:docMk/>
            <pc:sldMk cId="1322036026" sldId="258"/>
            <ac:spMk id="14" creationId="{DFF22655-6507-713C-956B-95B593FA959F}"/>
          </ac:spMkLst>
        </pc:spChg>
      </pc:sldChg>
      <pc:sldChg chg="addSp delSp modSp new mod setBg">
        <pc:chgData name="Allison Offer" userId="c2e3a846c93c66a2" providerId="LiveId" clId="{879152A2-9ABC-4460-85ED-693806F13583}" dt="2022-11-27T21:43:35.307" v="1680" actId="207"/>
        <pc:sldMkLst>
          <pc:docMk/>
          <pc:sldMk cId="300291018" sldId="259"/>
        </pc:sldMkLst>
        <pc:spChg chg="add mod">
          <ac:chgData name="Allison Offer" userId="c2e3a846c93c66a2" providerId="LiveId" clId="{879152A2-9ABC-4460-85ED-693806F13583}" dt="2022-11-27T21:43:35.307" v="1680" actId="207"/>
          <ac:spMkLst>
            <pc:docMk/>
            <pc:sldMk cId="300291018" sldId="259"/>
            <ac:spMk id="2" creationId="{D57DA703-7727-5CDC-2273-29644EF5299D}"/>
          </ac:spMkLst>
        </pc:spChg>
        <pc:spChg chg="add mod">
          <ac:chgData name="Allison Offer" userId="c2e3a846c93c66a2" providerId="LiveId" clId="{879152A2-9ABC-4460-85ED-693806F13583}" dt="2022-11-27T21:39:13.197" v="1111"/>
          <ac:spMkLst>
            <pc:docMk/>
            <pc:sldMk cId="300291018" sldId="259"/>
            <ac:spMk id="3" creationId="{2F21CCCE-CBED-EE16-A3FC-8C3CB4E9039F}"/>
          </ac:spMkLst>
        </pc:spChg>
        <pc:spChg chg="add mod">
          <ac:chgData name="Allison Offer" userId="c2e3a846c93c66a2" providerId="LiveId" clId="{879152A2-9ABC-4460-85ED-693806F13583}" dt="2022-11-27T21:39:40.226" v="1149" actId="1076"/>
          <ac:spMkLst>
            <pc:docMk/>
            <pc:sldMk cId="300291018" sldId="259"/>
            <ac:spMk id="4" creationId="{60FE3968-3517-B876-4E36-0C581C7D3DB9}"/>
          </ac:spMkLst>
        </pc:spChg>
        <pc:spChg chg="add del mod">
          <ac:chgData name="Allison Offer" userId="c2e3a846c93c66a2" providerId="LiveId" clId="{879152A2-9ABC-4460-85ED-693806F13583}" dt="2022-11-27T21:42:45.877" v="1668" actId="207"/>
          <ac:spMkLst>
            <pc:docMk/>
            <pc:sldMk cId="300291018" sldId="259"/>
            <ac:spMk id="5" creationId="{42005310-134E-053D-C18C-DE2518F74673}"/>
          </ac:spMkLst>
        </pc:spChg>
        <pc:picChg chg="add mod">
          <ac:chgData name="Allison Offer" userId="c2e3a846c93c66a2" providerId="LiveId" clId="{879152A2-9ABC-4460-85ED-693806F13583}" dt="2022-11-27T21:43:15.019" v="1678" actId="1076"/>
          <ac:picMkLst>
            <pc:docMk/>
            <pc:sldMk cId="300291018" sldId="259"/>
            <ac:picMk id="7" creationId="{7202EDD9-CF5E-3104-D0D7-06880B630CFD}"/>
          </ac:picMkLst>
        </pc:picChg>
      </pc:sldChg>
      <pc:sldChg chg="addSp delSp modSp new mod setBg">
        <pc:chgData name="Allison Offer" userId="c2e3a846c93c66a2" providerId="LiveId" clId="{879152A2-9ABC-4460-85ED-693806F13583}" dt="2022-11-27T21:51:34.232" v="1803" actId="1076"/>
        <pc:sldMkLst>
          <pc:docMk/>
          <pc:sldMk cId="3399609664" sldId="260"/>
        </pc:sldMkLst>
        <pc:spChg chg="add del">
          <ac:chgData name="Allison Offer" userId="c2e3a846c93c66a2" providerId="LiveId" clId="{879152A2-9ABC-4460-85ED-693806F13583}" dt="2022-11-27T21:46:59.999" v="1731" actId="26606"/>
          <ac:spMkLst>
            <pc:docMk/>
            <pc:sldMk cId="3399609664" sldId="260"/>
            <ac:spMk id="13" creationId="{E1750109-3B91-4506-B997-0CD8E35A1488}"/>
          </ac:spMkLst>
        </pc:spChg>
        <pc:spChg chg="add del">
          <ac:chgData name="Allison Offer" userId="c2e3a846c93c66a2" providerId="LiveId" clId="{879152A2-9ABC-4460-85ED-693806F13583}" dt="2022-11-27T21:46:59.999" v="1731" actId="26606"/>
          <ac:spMkLst>
            <pc:docMk/>
            <pc:sldMk cId="3399609664" sldId="260"/>
            <ac:spMk id="14" creationId="{E72D8D1B-59F6-4FF3-8547-9BBB6129F2FA}"/>
          </ac:spMkLst>
        </pc:spChg>
        <pc:spChg chg="add del">
          <ac:chgData name="Allison Offer" userId="c2e3a846c93c66a2" providerId="LiveId" clId="{879152A2-9ABC-4460-85ED-693806F13583}" dt="2022-11-27T21:46:59.999" v="1731" actId="26606"/>
          <ac:spMkLst>
            <pc:docMk/>
            <pc:sldMk cId="3399609664" sldId="260"/>
            <ac:spMk id="15" creationId="{14044C96-7CFD-44DB-A579-D77B0D37C681}"/>
          </ac:spMkLst>
        </pc:spChg>
        <pc:spChg chg="add del">
          <ac:chgData name="Allison Offer" userId="c2e3a846c93c66a2" providerId="LiveId" clId="{879152A2-9ABC-4460-85ED-693806F13583}" dt="2022-11-27T21:45:26.855" v="1705" actId="26606"/>
          <ac:spMkLst>
            <pc:docMk/>
            <pc:sldMk cId="3399609664" sldId="260"/>
            <ac:spMk id="16" creationId="{42A4FC2C-047E-45A5-965D-8E1E3BF09BC6}"/>
          </ac:spMkLst>
        </pc:spChg>
        <pc:spChg chg="add del">
          <ac:chgData name="Allison Offer" userId="c2e3a846c93c66a2" providerId="LiveId" clId="{879152A2-9ABC-4460-85ED-693806F13583}" dt="2022-11-27T21:46:59.999" v="1731" actId="26606"/>
          <ac:spMkLst>
            <pc:docMk/>
            <pc:sldMk cId="3399609664" sldId="260"/>
            <ac:spMk id="17" creationId="{8FC8C21F-9484-4A71-ABFA-6C10682FAC3E}"/>
          </ac:spMkLst>
        </pc:spChg>
        <pc:spChg chg="add del">
          <ac:chgData name="Allison Offer" userId="c2e3a846c93c66a2" providerId="LiveId" clId="{879152A2-9ABC-4460-85ED-693806F13583}" dt="2022-11-27T21:45:46.503" v="1707" actId="26606"/>
          <ac:spMkLst>
            <pc:docMk/>
            <pc:sldMk cId="3399609664" sldId="260"/>
            <ac:spMk id="18" creationId="{858A10F4-B847-4777-BC82-782F6FB36E40}"/>
          </ac:spMkLst>
        </pc:spChg>
        <pc:spChg chg="add del">
          <ac:chgData name="Allison Offer" userId="c2e3a846c93c66a2" providerId="LiveId" clId="{879152A2-9ABC-4460-85ED-693806F13583}" dt="2022-11-27T21:45:46.503" v="1707" actId="26606"/>
          <ac:spMkLst>
            <pc:docMk/>
            <pc:sldMk cId="3399609664" sldId="260"/>
            <ac:spMk id="19" creationId="{1284CA7F-B696-4085-84C6-CD668817E685}"/>
          </ac:spMkLst>
        </pc:spChg>
        <pc:spChg chg="add del">
          <ac:chgData name="Allison Offer" userId="c2e3a846c93c66a2" providerId="LiveId" clId="{879152A2-9ABC-4460-85ED-693806F13583}" dt="2022-11-27T21:45:46.503" v="1707" actId="26606"/>
          <ac:spMkLst>
            <pc:docMk/>
            <pc:sldMk cId="3399609664" sldId="260"/>
            <ac:spMk id="20" creationId="{8883B597-C9A1-46EF-AB6B-71DF0B1ED4A6}"/>
          </ac:spMkLst>
        </pc:spChg>
        <pc:spChg chg="add del">
          <ac:chgData name="Allison Offer" userId="c2e3a846c93c66a2" providerId="LiveId" clId="{879152A2-9ABC-4460-85ED-693806F13583}" dt="2022-11-27T21:46:59.999" v="1731" actId="26606"/>
          <ac:spMkLst>
            <pc:docMk/>
            <pc:sldMk cId="3399609664" sldId="260"/>
            <ac:spMk id="21" creationId="{2C444748-5A8D-4B53-89FE-42B455DFA2D1}"/>
          </ac:spMkLst>
        </pc:spChg>
        <pc:spChg chg="add del">
          <ac:chgData name="Allison Offer" userId="c2e3a846c93c66a2" providerId="LiveId" clId="{879152A2-9ABC-4460-85ED-693806F13583}" dt="2022-11-27T21:45:46.503" v="1707" actId="26606"/>
          <ac:spMkLst>
            <pc:docMk/>
            <pc:sldMk cId="3399609664" sldId="260"/>
            <ac:spMk id="22" creationId="{A0B38421-369F-445C-9543-5BC17BC09040}"/>
          </ac:spMkLst>
        </pc:spChg>
        <pc:spChg chg="add del">
          <ac:chgData name="Allison Offer" userId="c2e3a846c93c66a2" providerId="LiveId" clId="{879152A2-9ABC-4460-85ED-693806F13583}" dt="2022-11-27T21:46:59.999" v="1731" actId="26606"/>
          <ac:spMkLst>
            <pc:docMk/>
            <pc:sldMk cId="3399609664" sldId="260"/>
            <ac:spMk id="23" creationId="{F4FFA271-A10A-4AC3-8F06-E3313A197A80}"/>
          </ac:spMkLst>
        </pc:spChg>
        <pc:spChg chg="add del">
          <ac:chgData name="Allison Offer" userId="c2e3a846c93c66a2" providerId="LiveId" clId="{879152A2-9ABC-4460-85ED-693806F13583}" dt="2022-11-27T21:45:46.503" v="1707" actId="26606"/>
          <ac:spMkLst>
            <pc:docMk/>
            <pc:sldMk cId="3399609664" sldId="260"/>
            <ac:spMk id="24" creationId="{FAA9CE81-CAF0-41E3-8E73-CAFA13A0B1A7}"/>
          </ac:spMkLst>
        </pc:spChg>
        <pc:spChg chg="add del">
          <ac:chgData name="Allison Offer" userId="c2e3a846c93c66a2" providerId="LiveId" clId="{879152A2-9ABC-4460-85ED-693806F13583}" dt="2022-11-27T21:47:23.781" v="1735" actId="26606"/>
          <ac:spMkLst>
            <pc:docMk/>
            <pc:sldMk cId="3399609664" sldId="260"/>
            <ac:spMk id="25" creationId="{F82BF3E2-EB0E-40D6-8835-2367A5316CA4}"/>
          </ac:spMkLst>
        </pc:spChg>
        <pc:spChg chg="add del">
          <ac:chgData name="Allison Offer" userId="c2e3a846c93c66a2" providerId="LiveId" clId="{879152A2-9ABC-4460-85ED-693806F13583}" dt="2022-11-27T21:45:51.519" v="1709" actId="26606"/>
          <ac:spMkLst>
            <pc:docMk/>
            <pc:sldMk cId="3399609664" sldId="260"/>
            <ac:spMk id="26" creationId="{9A72E43A-2FC3-43A9-8E8E-0BF749E66E4F}"/>
          </ac:spMkLst>
        </pc:spChg>
        <pc:spChg chg="add del">
          <ac:chgData name="Allison Offer" userId="c2e3a846c93c66a2" providerId="LiveId" clId="{879152A2-9ABC-4460-85ED-693806F13583}" dt="2022-11-27T21:47:23.781" v="1735" actId="26606"/>
          <ac:spMkLst>
            <pc:docMk/>
            <pc:sldMk cId="3399609664" sldId="260"/>
            <ac:spMk id="27" creationId="{CB6FFAAC-8A48-4FBF-BAFE-BAD367694022}"/>
          </ac:spMkLst>
        </pc:spChg>
        <pc:spChg chg="add del">
          <ac:chgData name="Allison Offer" userId="c2e3a846c93c66a2" providerId="LiveId" clId="{879152A2-9ABC-4460-85ED-693806F13583}" dt="2022-11-27T21:46:40.501" v="1727" actId="26606"/>
          <ac:spMkLst>
            <pc:docMk/>
            <pc:sldMk cId="3399609664" sldId="260"/>
            <ac:spMk id="28" creationId="{42A4FC2C-047E-45A5-965D-8E1E3BF09BC6}"/>
          </ac:spMkLst>
        </pc:spChg>
        <pc:spChg chg="add del">
          <ac:chgData name="Allison Offer" userId="c2e3a846c93c66a2" providerId="LiveId" clId="{879152A2-9ABC-4460-85ED-693806F13583}" dt="2022-11-27T21:47:23.781" v="1735" actId="26606"/>
          <ac:spMkLst>
            <pc:docMk/>
            <pc:sldMk cId="3399609664" sldId="260"/>
            <ac:spMk id="29" creationId="{481E86DD-89E6-42B2-8675-84B7C56BFF7D}"/>
          </ac:spMkLst>
        </pc:spChg>
        <pc:spChg chg="add del">
          <ac:chgData name="Allison Offer" userId="c2e3a846c93c66a2" providerId="LiveId" clId="{879152A2-9ABC-4460-85ED-693806F13583}" dt="2022-11-27T21:47:23.781" v="1735" actId="26606"/>
          <ac:spMkLst>
            <pc:docMk/>
            <pc:sldMk cId="3399609664" sldId="260"/>
            <ac:spMk id="30" creationId="{440EF577-B6F8-4C57-B956-AB860B388EB8}"/>
          </ac:spMkLst>
        </pc:spChg>
        <pc:spChg chg="add del">
          <ac:chgData name="Allison Offer" userId="c2e3a846c93c66a2" providerId="LiveId" clId="{879152A2-9ABC-4460-85ED-693806F13583}" dt="2022-11-27T21:47:23.781" v="1735" actId="26606"/>
          <ac:spMkLst>
            <pc:docMk/>
            <pc:sldMk cId="3399609664" sldId="260"/>
            <ac:spMk id="31" creationId="{EA518CE4-E4D4-4D8A-980F-6D692AC96949}"/>
          </ac:spMkLst>
        </pc:spChg>
        <pc:spChg chg="add del">
          <ac:chgData name="Allison Offer" userId="c2e3a846c93c66a2" providerId="LiveId" clId="{879152A2-9ABC-4460-85ED-693806F13583}" dt="2022-11-27T21:47:23.781" v="1735" actId="26606"/>
          <ac:spMkLst>
            <pc:docMk/>
            <pc:sldMk cId="3399609664" sldId="260"/>
            <ac:spMk id="32" creationId="{5E6FAE32-AB12-4E77-A677-F6BD5D71ADD0}"/>
          </ac:spMkLst>
        </pc:spChg>
        <pc:spChg chg="add del">
          <ac:chgData name="Allison Offer" userId="c2e3a846c93c66a2" providerId="LiveId" clId="{879152A2-9ABC-4460-85ED-693806F13583}" dt="2022-11-27T21:51:17.534" v="1800" actId="26606"/>
          <ac:spMkLst>
            <pc:docMk/>
            <pc:sldMk cId="3399609664" sldId="260"/>
            <ac:spMk id="34" creationId="{4676BFEE-E63A-42A3-87D5-FD65694B70BA}"/>
          </ac:spMkLst>
        </pc:spChg>
        <pc:spChg chg="add del">
          <ac:chgData name="Allison Offer" userId="c2e3a846c93c66a2" providerId="LiveId" clId="{879152A2-9ABC-4460-85ED-693806F13583}" dt="2022-11-27T21:51:17.530" v="1799" actId="26606"/>
          <ac:spMkLst>
            <pc:docMk/>
            <pc:sldMk cId="3399609664" sldId="260"/>
            <ac:spMk id="39" creationId="{4169DD87-3EBE-44CA-9654-8AE0466B2779}"/>
          </ac:spMkLst>
        </pc:spChg>
        <pc:spChg chg="add">
          <ac:chgData name="Allison Offer" userId="c2e3a846c93c66a2" providerId="LiveId" clId="{879152A2-9ABC-4460-85ED-693806F13583}" dt="2022-11-27T21:51:17.534" v="1800" actId="26606"/>
          <ac:spMkLst>
            <pc:docMk/>
            <pc:sldMk cId="3399609664" sldId="260"/>
            <ac:spMk id="41" creationId="{B78EDDD3-C548-48EF-B3CA-B290B17192AB}"/>
          </ac:spMkLst>
        </pc:spChg>
        <pc:picChg chg="add del mod ord modCrop">
          <ac:chgData name="Allison Offer" userId="c2e3a846c93c66a2" providerId="LiveId" clId="{879152A2-9ABC-4460-85ED-693806F13583}" dt="2022-11-27T21:51:05.840" v="1797" actId="478"/>
          <ac:picMkLst>
            <pc:docMk/>
            <pc:sldMk cId="3399609664" sldId="260"/>
            <ac:picMk id="3" creationId="{083FE390-21CF-9C56-478F-73B528C578CE}"/>
          </ac:picMkLst>
        </pc:picChg>
        <pc:picChg chg="add mod ord modCrop">
          <ac:chgData name="Allison Offer" userId="c2e3a846c93c66a2" providerId="LiveId" clId="{879152A2-9ABC-4460-85ED-693806F13583}" dt="2022-11-27T21:51:31.611" v="1802" actId="1076"/>
          <ac:picMkLst>
            <pc:docMk/>
            <pc:sldMk cId="3399609664" sldId="260"/>
            <ac:picMk id="5" creationId="{2F2CD243-CE69-ACDE-25BB-EB678E7FF216}"/>
          </ac:picMkLst>
        </pc:picChg>
        <pc:picChg chg="add mod ord">
          <ac:chgData name="Allison Offer" userId="c2e3a846c93c66a2" providerId="LiveId" clId="{879152A2-9ABC-4460-85ED-693806F13583}" dt="2022-11-27T21:51:34.232" v="1803" actId="1076"/>
          <ac:picMkLst>
            <pc:docMk/>
            <pc:sldMk cId="3399609664" sldId="260"/>
            <ac:picMk id="7" creationId="{0FD57547-175F-6504-DF98-75BACBA6F13D}"/>
          </ac:picMkLst>
        </pc:picChg>
        <pc:picChg chg="add del mod ord modCrop">
          <ac:chgData name="Allison Offer" userId="c2e3a846c93c66a2" providerId="LiveId" clId="{879152A2-9ABC-4460-85ED-693806F13583}" dt="2022-11-27T21:51:17.534" v="1800" actId="26606"/>
          <ac:picMkLst>
            <pc:docMk/>
            <pc:sldMk cId="3399609664" sldId="260"/>
            <ac:picMk id="9" creationId="{D5E3A637-2958-EC47-B65C-F9A703C7B6D4}"/>
          </ac:picMkLst>
        </pc:picChg>
        <pc:picChg chg="add mod ord">
          <ac:chgData name="Allison Offer" userId="c2e3a846c93c66a2" providerId="LiveId" clId="{879152A2-9ABC-4460-85ED-693806F13583}" dt="2022-11-27T21:51:17.534" v="1800" actId="26606"/>
          <ac:picMkLst>
            <pc:docMk/>
            <pc:sldMk cId="3399609664" sldId="260"/>
            <ac:picMk id="11" creationId="{99349065-9E71-A142-18F4-06203D043E8A}"/>
          </ac:picMkLst>
        </pc:picChg>
        <pc:picChg chg="add del mod modCrop">
          <ac:chgData name="Allison Offer" userId="c2e3a846c93c66a2" providerId="LiveId" clId="{879152A2-9ABC-4460-85ED-693806F13583}" dt="2022-11-27T21:50:29.545" v="1785" actId="931"/>
          <ac:picMkLst>
            <pc:docMk/>
            <pc:sldMk cId="3399609664" sldId="260"/>
            <ac:picMk id="33" creationId="{28FB097E-24C6-E0DB-6156-03E4E6F78ED8}"/>
          </ac:picMkLst>
        </pc:picChg>
      </pc:sldChg>
      <pc:sldChg chg="addSp modSp new mod setBg">
        <pc:chgData name="Allison Offer" userId="c2e3a846c93c66a2" providerId="LiveId" clId="{879152A2-9ABC-4460-85ED-693806F13583}" dt="2022-11-27T21:54:21.467" v="1847" actId="1076"/>
        <pc:sldMkLst>
          <pc:docMk/>
          <pc:sldMk cId="2079219329" sldId="261"/>
        </pc:sldMkLst>
        <pc:spChg chg="add mod">
          <ac:chgData name="Allison Offer" userId="c2e3a846c93c66a2" providerId="LiveId" clId="{879152A2-9ABC-4460-85ED-693806F13583}" dt="2022-11-27T21:54:21.467" v="1847" actId="1076"/>
          <ac:spMkLst>
            <pc:docMk/>
            <pc:sldMk cId="2079219329" sldId="261"/>
            <ac:spMk id="4" creationId="{4B839644-EBF8-FA95-C5C5-C8156A3593F5}"/>
          </ac:spMkLst>
        </pc:spChg>
        <pc:picChg chg="add mod">
          <ac:chgData name="Allison Offer" userId="c2e3a846c93c66a2" providerId="LiveId" clId="{879152A2-9ABC-4460-85ED-693806F13583}" dt="2022-11-27T21:52:37.290" v="1809" actId="1076"/>
          <ac:picMkLst>
            <pc:docMk/>
            <pc:sldMk cId="2079219329" sldId="261"/>
            <ac:picMk id="3" creationId="{CF6E1B81-8B6C-B378-D9DA-8027BD5D872D}"/>
          </ac:picMkLst>
        </pc:picChg>
      </pc:sldChg>
      <pc:sldChg chg="addSp modSp new mod setBg">
        <pc:chgData name="Allison Offer" userId="c2e3a846c93c66a2" providerId="LiveId" clId="{879152A2-9ABC-4460-85ED-693806F13583}" dt="2022-11-27T21:58:36.710" v="2190" actId="1076"/>
        <pc:sldMkLst>
          <pc:docMk/>
          <pc:sldMk cId="3253691702" sldId="262"/>
        </pc:sldMkLst>
        <pc:spChg chg="add mod">
          <ac:chgData name="Allison Offer" userId="c2e3a846c93c66a2" providerId="LiveId" clId="{879152A2-9ABC-4460-85ED-693806F13583}" dt="2022-11-27T21:55:00.330" v="1851" actId="207"/>
          <ac:spMkLst>
            <pc:docMk/>
            <pc:sldMk cId="3253691702" sldId="262"/>
            <ac:spMk id="2" creationId="{53843CAA-A942-F80A-1053-8F32667D1766}"/>
          </ac:spMkLst>
        </pc:spChg>
        <pc:spChg chg="add mod">
          <ac:chgData name="Allison Offer" userId="c2e3a846c93c66a2" providerId="LiveId" clId="{879152A2-9ABC-4460-85ED-693806F13583}" dt="2022-11-27T21:54:51.867" v="1850"/>
          <ac:spMkLst>
            <pc:docMk/>
            <pc:sldMk cId="3253691702" sldId="262"/>
            <ac:spMk id="3" creationId="{2ED140EE-A3C1-3B82-F484-3FA3322E9698}"/>
          </ac:spMkLst>
        </pc:spChg>
        <pc:spChg chg="add mod">
          <ac:chgData name="Allison Offer" userId="c2e3a846c93c66a2" providerId="LiveId" clId="{879152A2-9ABC-4460-85ED-693806F13583}" dt="2022-11-27T21:55:26.698" v="1875" actId="403"/>
          <ac:spMkLst>
            <pc:docMk/>
            <pc:sldMk cId="3253691702" sldId="262"/>
            <ac:spMk id="4" creationId="{95D664B6-4B8C-92C4-6FAB-8E1C3C0BBA81}"/>
          </ac:spMkLst>
        </pc:spChg>
        <pc:spChg chg="add mod">
          <ac:chgData name="Allison Offer" userId="c2e3a846c93c66a2" providerId="LiveId" clId="{879152A2-9ABC-4460-85ED-693806F13583}" dt="2022-11-27T21:58:09.987" v="2183" actId="1076"/>
          <ac:spMkLst>
            <pc:docMk/>
            <pc:sldMk cId="3253691702" sldId="262"/>
            <ac:spMk id="5" creationId="{531ACA6F-7DBF-3790-D877-ADC7F6AC6D2C}"/>
          </ac:spMkLst>
        </pc:spChg>
        <pc:picChg chg="add mod modCrop">
          <ac:chgData name="Allison Offer" userId="c2e3a846c93c66a2" providerId="LiveId" clId="{879152A2-9ABC-4460-85ED-693806F13583}" dt="2022-11-27T21:58:36.710" v="2190" actId="1076"/>
          <ac:picMkLst>
            <pc:docMk/>
            <pc:sldMk cId="3253691702" sldId="262"/>
            <ac:picMk id="7" creationId="{894B0483-A7E4-3995-1042-E0C1A8D6AB21}"/>
          </ac:picMkLst>
        </pc:picChg>
      </pc:sldChg>
      <pc:sldMasterChg chg="add del addSldLayout delSldLayout">
        <pc:chgData name="Allison Offer" userId="c2e3a846c93c66a2" providerId="LiveId" clId="{879152A2-9ABC-4460-85ED-693806F13583}" dt="2022-11-27T21:00:04.675" v="20" actId="26606"/>
        <pc:sldMasterMkLst>
          <pc:docMk/>
          <pc:sldMasterMk cId="668308721" sldId="2147483648"/>
        </pc:sldMasterMkLst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2539102227" sldId="2147483649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694748563" sldId="2147483650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1346786070" sldId="2147483651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588476057" sldId="2147483652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3341190708" sldId="2147483653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2192330376" sldId="2147483654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575015456" sldId="2147483655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3189563596" sldId="2147483656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3249597827" sldId="2147483657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1235367069" sldId="2147483658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668308721" sldId="2147483648"/>
            <pc:sldLayoutMk cId="3417255179" sldId="2147483659"/>
          </pc:sldLayoutMkLst>
        </pc:sldLayoutChg>
      </pc:sldMasterChg>
      <pc:sldMasterChg chg="add del addSldLayout delSldLayout">
        <pc:chgData name="Allison Offer" userId="c2e3a846c93c66a2" providerId="LiveId" clId="{879152A2-9ABC-4460-85ED-693806F13583}" dt="2022-11-27T21:00:04.675" v="20" actId="26606"/>
        <pc:sldMasterMkLst>
          <pc:docMk/>
          <pc:sldMasterMk cId="2751986944" sldId="2147483686"/>
        </pc:sldMasterMkLst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3620160420" sldId="2147483675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2641449511" sldId="2147483676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4066744941" sldId="2147483677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2927719804" sldId="2147483678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2190819480" sldId="2147483679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3789226821" sldId="2147483680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3124776051" sldId="2147483681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2956808558" sldId="2147483682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3663755826" sldId="2147483683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1117588721" sldId="2147483684"/>
          </pc:sldLayoutMkLst>
        </pc:sldLayoutChg>
        <pc:sldLayoutChg chg="add del">
          <pc:chgData name="Allison Offer" userId="c2e3a846c93c66a2" providerId="LiveId" clId="{879152A2-9ABC-4460-85ED-693806F13583}" dt="2022-11-27T21:00:04.675" v="20" actId="26606"/>
          <pc:sldLayoutMkLst>
            <pc:docMk/>
            <pc:sldMasterMk cId="2751986944" sldId="2147483686"/>
            <pc:sldLayoutMk cId="1056074744" sldId="2147483685"/>
          </pc:sldLayoutMkLst>
        </pc:sldLayoutChg>
      </pc:sldMasterChg>
      <pc:sldMasterChg chg="add del addSldLayout delSldLayout">
        <pc:chgData name="Allison Offer" userId="c2e3a846c93c66a2" providerId="LiveId" clId="{879152A2-9ABC-4460-85ED-693806F13583}" dt="2022-11-27T20:59:55.426" v="16" actId="26606"/>
        <pc:sldMasterMkLst>
          <pc:docMk/>
          <pc:sldMasterMk cId="3094982420" sldId="2147483710"/>
        </pc:sldMasterMkLst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1131216598" sldId="2147483699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1752631395" sldId="2147483700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1936471527" sldId="2147483701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2493485873" sldId="2147483702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284727854" sldId="2147483703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2150387041" sldId="2147483704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3179639092" sldId="2147483705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4291733375" sldId="2147483706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3511237183" sldId="2147483707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872186028" sldId="2147483708"/>
          </pc:sldLayoutMkLst>
        </pc:sldLayoutChg>
        <pc:sldLayoutChg chg="add del">
          <pc:chgData name="Allison Offer" userId="c2e3a846c93c66a2" providerId="LiveId" clId="{879152A2-9ABC-4460-85ED-693806F13583}" dt="2022-11-27T20:59:55.426" v="16" actId="26606"/>
          <pc:sldLayoutMkLst>
            <pc:docMk/>
            <pc:sldMasterMk cId="3094982420" sldId="2147483710"/>
            <pc:sldLayoutMk cId="3312678158" sldId="2147483709"/>
          </pc:sldLayoutMkLst>
        </pc:sldLayoutChg>
      </pc:sldMasterChg>
      <pc:sldMasterChg chg="add del addSldLayout delSldLayout">
        <pc:chgData name="Allison Offer" userId="c2e3a846c93c66a2" providerId="LiveId" clId="{879152A2-9ABC-4460-85ED-693806F13583}" dt="2022-11-27T21:00:03.525" v="18" actId="26606"/>
        <pc:sldMasterMkLst>
          <pc:docMk/>
          <pc:sldMasterMk cId="1454038679" sldId="2147483736"/>
        </pc:sldMasterMkLst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2723924462" sldId="2147483725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3023336378" sldId="2147483726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3640797873" sldId="2147483727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2923751345" sldId="2147483728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1531658150" sldId="2147483729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4064981943" sldId="2147483730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3349083807" sldId="2147483731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2025133786" sldId="2147483732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2898978850" sldId="2147483733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258632412" sldId="2147483734"/>
          </pc:sldLayoutMkLst>
        </pc:sldLayoutChg>
        <pc:sldLayoutChg chg="add del">
          <pc:chgData name="Allison Offer" userId="c2e3a846c93c66a2" providerId="LiveId" clId="{879152A2-9ABC-4460-85ED-693806F13583}" dt="2022-11-27T21:00:03.525" v="18" actId="26606"/>
          <pc:sldLayoutMkLst>
            <pc:docMk/>
            <pc:sldMasterMk cId="1454038679" sldId="2147483736"/>
            <pc:sldLayoutMk cId="177522299" sldId="2147483735"/>
          </pc:sldLayoutMkLst>
        </pc:sldLayoutChg>
      </pc:sldMasterChg>
      <pc:sldMasterChg chg="add del addSldLayout delSldLayout">
        <pc:chgData name="Allison Offer" userId="c2e3a846c93c66a2" providerId="LiveId" clId="{879152A2-9ABC-4460-85ED-693806F13583}" dt="2022-11-27T20:59:28.862" v="12" actId="26606"/>
        <pc:sldMasterMkLst>
          <pc:docMk/>
          <pc:sldMasterMk cId="1676728581" sldId="2147483738"/>
        </pc:sldMasterMkLst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3540070032" sldId="2147483727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1546341892" sldId="2147483728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3147269183" sldId="2147483729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2371523768" sldId="2147483730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4247650056" sldId="2147483731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3522273771" sldId="2147483732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2279804189" sldId="2147483733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1320067625" sldId="2147483734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1647525266" sldId="2147483735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671351541" sldId="2147483736"/>
          </pc:sldLayoutMkLst>
        </pc:sldLayoutChg>
        <pc:sldLayoutChg chg="add del">
          <pc:chgData name="Allison Offer" userId="c2e3a846c93c66a2" providerId="LiveId" clId="{879152A2-9ABC-4460-85ED-693806F13583}" dt="2022-11-27T20:59:28.862" v="12" actId="26606"/>
          <pc:sldLayoutMkLst>
            <pc:docMk/>
            <pc:sldMasterMk cId="1676728581" sldId="2147483738"/>
            <pc:sldLayoutMk cId="3708801214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521E-B50C-3041-5B2D-AB6124D9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712B0-380B-CB28-DA07-C2F7DA7D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D412-25DF-9A7D-E7D6-19ED4522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042D-BB68-AAD0-6634-DF9C9FBD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E6F3-79C9-57D4-BBAE-4040C3D1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0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C78C-E032-42EA-B1DE-434EB5D7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C6A59-E39F-50AF-5B4B-B1165F42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516C-860D-CEFF-0AAD-D5B0EE46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DDE8-BE8F-42DB-DA54-E0EC6C54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DD0B-D464-2C83-9E88-9801A69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08A00-5394-2E0A-FE55-EDA310416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54F6-1605-A5D3-BE27-D9C789FB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3337-0D13-9EDE-1CF3-869C333C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BC9D-861A-068E-FCC3-0CA7231E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516A-F68F-3D43-D17D-7D380B06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BFD-EBA5-AA55-D2A8-B9A8D45B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47E-6124-2D1A-A5FD-BB15DE59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0761-B870-5578-6EBD-0978A4C2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BCAD-513B-D44E-3E04-0BA5358F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D888-08D0-F34F-985F-33B4719C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F8F6-FB98-05CF-BF25-4CFCF18D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EB718-3E2A-761C-7FB8-D9C96E7B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4BEFD-764E-CBED-B12E-CBF2AE2E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9036-85FC-2696-3E60-647BC273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3B08-CE5A-418F-CF29-F62E55B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8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4E58-158D-CA47-1DF3-40D47A52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FF04-091F-E20B-65B7-26C714A13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0D8F9-C217-BCE8-35FE-C4F6E7AF3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A1CDA-2D7E-FCA4-E1F0-C68DB67F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216DE-821A-18DF-516E-EE2500A0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CCE1-60A7-7E18-3B8D-75B250A6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DAA-218D-62C1-E53A-67DAD811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3DE54-39AE-522F-EC8A-80FA5245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BB5F2-E9F3-1A71-2E10-F1E19AD2A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BA20D-97D2-2625-80F1-EDB0A79A4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77332-4F2C-2D68-82DF-2EA85B6D1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0E14D-9077-0D40-F548-87BA831D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E1853-4FFA-B0E7-5DA7-D8F87B4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BD37-896E-21AB-1CEE-3B753C4E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9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2A20-2D2D-0D13-2C45-B63C0B0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D688E-AF4E-D583-AC44-26DF40BB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5D0CA-EC20-C5C8-FCE2-4C352B43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E81C-FA5F-39E8-C7AA-E0C2CAAA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FDA03-26C6-73C6-13AD-32EE1812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A434-F847-A63F-A837-F077992B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126CD-B396-8081-D413-3DD00A30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046C-92DD-E200-6B70-3C1BC646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912F-0227-61C7-7AF5-A4F173D9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65D11-5584-CBD3-9FEA-494A40E6B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57A6-6117-0D4A-BD8E-2D3ABEED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AF21-FF0F-AB1B-67B0-C8414305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AE9C3-6743-2E5B-1D2A-F9A929F2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DAC6-2D11-0802-26EC-9EE4D1BC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D57DD-2C73-F293-3201-282C93621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CF08E-194E-4106-7593-C7FA579B4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5597-B3B8-DD20-816B-C3FB0B3C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02ACE-1733-BD64-F527-6DE0CD76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BE8C0-4A1B-4D3B-C575-BE48C0B3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99C80-49FF-3AFC-9AB7-E84799B4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996AF-549B-D33E-ED01-B28C8B74A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744A-EE97-5017-29E6-14B137799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6509-ACB4-4324-A622-F65E18BFED8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FD90-ACCC-3AE5-EBB7-E1EE84F82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79FE-F935-B222-111D-36BE4872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B2AC-CDC4-45BC-A5A0-301B1C4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3D3A9B5-CF78-E9D3-0C8A-C939C5D1743F}"/>
              </a:ext>
            </a:extLst>
          </p:cNvPr>
          <p:cNvSpPr/>
          <p:nvPr/>
        </p:nvSpPr>
        <p:spPr>
          <a:xfrm>
            <a:off x="276726" y="997458"/>
            <a:ext cx="4765174" cy="4730242"/>
          </a:xfrm>
          <a:prstGeom prst="ellipse">
            <a:avLst/>
          </a:prstGeom>
          <a:solidFill>
            <a:srgbClr val="E5D3B3"/>
          </a:solidFill>
          <a:ln>
            <a:solidFill>
              <a:srgbClr val="664229"/>
            </a:solidFill>
          </a:ln>
          <a:effectLst>
            <a:glow rad="101600">
              <a:srgbClr val="E5D3B3">
                <a:alpha val="6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E830B-E71D-6C6D-B651-AE47A3275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762" y="895318"/>
            <a:ext cx="8694487" cy="1126050"/>
          </a:xfrm>
        </p:spPr>
        <p:txBody>
          <a:bodyPr>
            <a:normAutofit/>
          </a:bodyPr>
          <a:lstStyle/>
          <a:p>
            <a:r>
              <a:rPr lang="en-US" sz="7300" dirty="0">
                <a:solidFill>
                  <a:srgbClr val="664229"/>
                </a:solidFill>
                <a:latin typeface="Source Sans Pro (Headings)"/>
                <a:ea typeface="Cambria" panose="02040503050406030204" pitchFamily="18" charset="0"/>
              </a:rPr>
              <a:t>RENEW</a:t>
            </a:r>
            <a:endParaRPr lang="en-US" dirty="0">
              <a:solidFill>
                <a:srgbClr val="664229"/>
              </a:solidFill>
              <a:latin typeface="Source Sans Pro (Headings)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735D8-2082-D27D-2DA9-CE3FFA39F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778" y="1892117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64229"/>
                </a:solidFill>
                <a:latin typeface="Source Sans Pro (Headings)"/>
                <a:ea typeface="Cambria" panose="02040503050406030204" pitchFamily="18" charset="0"/>
              </a:rPr>
              <a:t>Allie Offer</a:t>
            </a: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8CA8153D-2272-EB20-1569-AA5D7BD4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26" y="1322384"/>
            <a:ext cx="3876174" cy="387617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6BCEC3F-6072-8F0E-E38B-998D44FA250D}"/>
              </a:ext>
            </a:extLst>
          </p:cNvPr>
          <p:cNvSpPr/>
          <p:nvPr/>
        </p:nvSpPr>
        <p:spPr>
          <a:xfrm>
            <a:off x="4029622" y="3047794"/>
            <a:ext cx="4132756" cy="4127500"/>
          </a:xfrm>
          <a:prstGeom prst="ellipse">
            <a:avLst/>
          </a:prstGeom>
          <a:solidFill>
            <a:srgbClr val="664229"/>
          </a:solidFill>
          <a:effectLst>
            <a:glow rad="101600">
              <a:srgbClr val="664229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57FBA97-DA42-04ED-EB96-AC8E0F0365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0" t="12923"/>
          <a:stretch/>
        </p:blipFill>
        <p:spPr>
          <a:xfrm>
            <a:off x="4534994" y="4047964"/>
            <a:ext cx="3122012" cy="1944307"/>
          </a:xfrm>
          <a:prstGeom prst="rect">
            <a:avLst/>
          </a:prstGeom>
          <a:effectLst>
            <a:glow rad="101600">
              <a:srgbClr val="E5D3B3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546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8EC4B-6B26-F2DE-53F1-62F44D8A2BC4}"/>
              </a:ext>
            </a:extLst>
          </p:cNvPr>
          <p:cNvSpPr/>
          <p:nvPr/>
        </p:nvSpPr>
        <p:spPr>
          <a:xfrm>
            <a:off x="704850" y="666749"/>
            <a:ext cx="5143500" cy="5693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3B2A01-DCD2-FC46-C68D-C2FF6368EF82}"/>
              </a:ext>
            </a:extLst>
          </p:cNvPr>
          <p:cNvSpPr/>
          <p:nvPr/>
        </p:nvSpPr>
        <p:spPr>
          <a:xfrm>
            <a:off x="704850" y="604837"/>
            <a:ext cx="4933950" cy="5648325"/>
          </a:xfrm>
          <a:prstGeom prst="rect">
            <a:avLst/>
          </a:prstGeom>
          <a:solidFill>
            <a:srgbClr val="6642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1F4E3-3A58-3AE8-AE4E-77185969545E}"/>
              </a:ext>
            </a:extLst>
          </p:cNvPr>
          <p:cNvSpPr txBox="1">
            <a:spLocks/>
          </p:cNvSpPr>
          <p:nvPr/>
        </p:nvSpPr>
        <p:spPr>
          <a:xfrm>
            <a:off x="-699382" y="873092"/>
            <a:ext cx="7742413" cy="39275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Source Sans Pro (Headings)"/>
                <a:ea typeface="Cambria" panose="02040503050406030204" pitchFamily="18" charset="0"/>
              </a:rPr>
              <a:t>WHAT CAN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Source Sans Pro (Headings)"/>
                <a:ea typeface="Cambria" panose="02040503050406030204" pitchFamily="18" charset="0"/>
              </a:rPr>
              <a:t>RENEW DO?</a:t>
            </a:r>
            <a:r>
              <a:rPr lang="en-US" sz="3200" dirty="0">
                <a:solidFill>
                  <a:schemeClr val="bg1"/>
                </a:solidFill>
                <a:latin typeface="Source Sans Pro (Headings)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E2EE-5D41-6DF2-9B1D-9D1B311AB496}"/>
              </a:ext>
            </a:extLst>
          </p:cNvPr>
          <p:cNvSpPr txBox="1"/>
          <p:nvPr/>
        </p:nvSpPr>
        <p:spPr>
          <a:xfrm>
            <a:off x="1243012" y="2646344"/>
            <a:ext cx="396716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ource Sans Pro (Headings)"/>
              </a:rPr>
              <a:t>Makes tracking your habits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ource Sans Pro (Headings)"/>
              </a:rPr>
              <a:t>Easily create new habits and implement them into your daily routine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ource Sans Pro (Headings)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AB16948-1B07-E8AC-A444-40976661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2" y="1604962"/>
            <a:ext cx="4513093" cy="29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C1FDDB-AF6F-041A-0F91-0DC30E35EDB6}"/>
              </a:ext>
            </a:extLst>
          </p:cNvPr>
          <p:cNvSpPr/>
          <p:nvPr/>
        </p:nvSpPr>
        <p:spPr>
          <a:xfrm>
            <a:off x="7252582" y="943074"/>
            <a:ext cx="3848467" cy="3544952"/>
          </a:xfrm>
          <a:prstGeom prst="rect">
            <a:avLst/>
          </a:prstGeom>
          <a:solidFill>
            <a:srgbClr val="6642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427955-54BB-2581-741F-D8259BF12281}"/>
              </a:ext>
            </a:extLst>
          </p:cNvPr>
          <p:cNvSpPr/>
          <p:nvPr/>
        </p:nvSpPr>
        <p:spPr>
          <a:xfrm>
            <a:off x="704850" y="666749"/>
            <a:ext cx="5143500" cy="5693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CD26B6-8554-611F-C2CE-1DD92B1CB5FD}"/>
              </a:ext>
            </a:extLst>
          </p:cNvPr>
          <p:cNvSpPr/>
          <p:nvPr/>
        </p:nvSpPr>
        <p:spPr>
          <a:xfrm>
            <a:off x="704850" y="604837"/>
            <a:ext cx="4933950" cy="5648325"/>
          </a:xfrm>
          <a:prstGeom prst="rect">
            <a:avLst/>
          </a:prstGeom>
          <a:solidFill>
            <a:srgbClr val="6642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969F16-042F-1C36-4AEF-89A83A1F4C47}"/>
              </a:ext>
            </a:extLst>
          </p:cNvPr>
          <p:cNvSpPr txBox="1">
            <a:spLocks/>
          </p:cNvSpPr>
          <p:nvPr/>
        </p:nvSpPr>
        <p:spPr>
          <a:xfrm>
            <a:off x="-699382" y="873092"/>
            <a:ext cx="7742413" cy="39275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Source Sans Pro (Headings)"/>
                <a:ea typeface="Cambria" panose="02040503050406030204" pitchFamily="18" charset="0"/>
              </a:rPr>
              <a:t>WHY HABITS?</a:t>
            </a:r>
            <a:r>
              <a:rPr lang="en-US" sz="3200" dirty="0">
                <a:solidFill>
                  <a:schemeClr val="bg1"/>
                </a:solidFill>
                <a:latin typeface="Source Sans Pro (Headings)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DB04D-BBBE-9535-1C51-F05BD4754401}"/>
              </a:ext>
            </a:extLst>
          </p:cNvPr>
          <p:cNvSpPr txBox="1"/>
          <p:nvPr/>
        </p:nvSpPr>
        <p:spPr>
          <a:xfrm>
            <a:off x="1197062" y="1951671"/>
            <a:ext cx="39671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ource Sans Pro (Headings)"/>
              </a:rPr>
              <a:t>Habits are essential to many aspects of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ource Sans Pro (Headings)"/>
              </a:rPr>
              <a:t>Creating new healthy habits and breaking old bad habits create efficient routines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ource Sans Pro (Headings)"/>
              </a:rPr>
              <a:t>Tracking habits makes this cycle easier </a:t>
            </a:r>
            <a:endParaRPr lang="en-US" dirty="0">
              <a:latin typeface="Source Sans Pro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47499-1CB3-4E3C-2E1E-234A0428538A}"/>
              </a:ext>
            </a:extLst>
          </p:cNvPr>
          <p:cNvSpPr txBox="1"/>
          <p:nvPr/>
        </p:nvSpPr>
        <p:spPr>
          <a:xfrm>
            <a:off x="7748814" y="1023064"/>
            <a:ext cx="2856001" cy="369332"/>
          </a:xfrm>
          <a:prstGeom prst="rect">
            <a:avLst/>
          </a:prstGeom>
          <a:noFill/>
          <a:ln w="28575">
            <a:solidFill>
              <a:srgbClr val="E5D3B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 (Headings)"/>
              </a:rPr>
              <a:t>5 CATEGORIES FOR HABITS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22655-6507-713C-956B-95B593FA959F}"/>
              </a:ext>
            </a:extLst>
          </p:cNvPr>
          <p:cNvSpPr txBox="1"/>
          <p:nvPr/>
        </p:nvSpPr>
        <p:spPr>
          <a:xfrm>
            <a:off x="7535243" y="1707501"/>
            <a:ext cx="3246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EXERCISE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FINANCIAL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HEALTH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WELLBEING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AROUND THE HOUSE</a:t>
            </a:r>
          </a:p>
        </p:txBody>
      </p:sp>
    </p:spTree>
    <p:extLst>
      <p:ext uri="{BB962C8B-B14F-4D97-AF65-F5344CB8AC3E}">
        <p14:creationId xmlns:p14="http://schemas.microsoft.com/office/powerpoint/2010/main" val="13220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DA703-7727-5CDC-2273-29644EF5299D}"/>
              </a:ext>
            </a:extLst>
          </p:cNvPr>
          <p:cNvSpPr/>
          <p:nvPr/>
        </p:nvSpPr>
        <p:spPr>
          <a:xfrm>
            <a:off x="704850" y="666749"/>
            <a:ext cx="5143500" cy="5693568"/>
          </a:xfrm>
          <a:prstGeom prst="rect">
            <a:avLst/>
          </a:prstGeom>
          <a:solidFill>
            <a:srgbClr val="E5D3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21CCCE-CBED-EE16-A3FC-8C3CB4E9039F}"/>
              </a:ext>
            </a:extLst>
          </p:cNvPr>
          <p:cNvSpPr/>
          <p:nvPr/>
        </p:nvSpPr>
        <p:spPr>
          <a:xfrm>
            <a:off x="704850" y="604837"/>
            <a:ext cx="4933950" cy="5648325"/>
          </a:xfrm>
          <a:prstGeom prst="rect">
            <a:avLst/>
          </a:prstGeom>
          <a:solidFill>
            <a:srgbClr val="6642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FE3968-3517-B876-4E36-0C581C7D3DB9}"/>
              </a:ext>
            </a:extLst>
          </p:cNvPr>
          <p:cNvSpPr txBox="1">
            <a:spLocks/>
          </p:cNvSpPr>
          <p:nvPr/>
        </p:nvSpPr>
        <p:spPr>
          <a:xfrm>
            <a:off x="-699382" y="834992"/>
            <a:ext cx="7742413" cy="39275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ource Sans Pro (Headings)"/>
                <a:ea typeface="Cambria" panose="02040503050406030204" pitchFamily="18" charset="0"/>
              </a:rPr>
              <a:t>DESIGN PROCESS</a:t>
            </a:r>
            <a:r>
              <a:rPr lang="en-US" sz="2400" dirty="0">
                <a:solidFill>
                  <a:schemeClr val="bg1"/>
                </a:solidFill>
                <a:latin typeface="Source Sans Pro (Headings)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05310-134E-053D-C18C-DE2518F74673}"/>
              </a:ext>
            </a:extLst>
          </p:cNvPr>
          <p:cNvSpPr txBox="1"/>
          <p:nvPr/>
        </p:nvSpPr>
        <p:spPr>
          <a:xfrm>
            <a:off x="1085850" y="1724025"/>
            <a:ext cx="4229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my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class inherited the main class Habit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subclass had its own unique subcategory combo 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the home scene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each add a habit scene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each statistics scene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the checkboxes to determine the statistics calculations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Checked for where I needed error messages, clear buttons and home buttons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the error class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202EDD9-CF5E-3104-D0D7-06880B63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217471"/>
            <a:ext cx="4320060" cy="64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8">
            <a:extLst>
              <a:ext uri="{FF2B5EF4-FFF2-40B4-BE49-F238E27FC236}">
                <a16:creationId xmlns:a16="http://schemas.microsoft.com/office/drawing/2014/main" id="{B78EDDD3-C548-48EF-B3CA-B290B171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FD57547-175F-6504-DF98-75BACBA6F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r="-2" b="-2"/>
          <a:stretch/>
        </p:blipFill>
        <p:spPr>
          <a:xfrm>
            <a:off x="4120113" y="0"/>
            <a:ext cx="3809612" cy="6524936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2CD243-CE69-ACDE-25BB-EB678E7FF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r="-2" b="-2"/>
          <a:stretch/>
        </p:blipFill>
        <p:spPr>
          <a:xfrm>
            <a:off x="68875" y="0"/>
            <a:ext cx="3797618" cy="6524936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349065-9E71-A142-18F4-06203D043E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5" r="2" b="32141"/>
          <a:stretch/>
        </p:blipFill>
        <p:spPr>
          <a:xfrm>
            <a:off x="8183346" y="166533"/>
            <a:ext cx="3822808" cy="3160653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5E3A637-2958-EC47-B65C-F9A703C7B6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4" r="-1" b="26888"/>
          <a:stretch/>
        </p:blipFill>
        <p:spPr>
          <a:xfrm>
            <a:off x="8183346" y="3506741"/>
            <a:ext cx="3822808" cy="31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CF6E1B81-8B6C-B378-D9DA-8027BD5D8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87" y="0"/>
            <a:ext cx="919445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839644-EBF8-FA95-C5C5-C8156A3593F5}"/>
              </a:ext>
            </a:extLst>
          </p:cNvPr>
          <p:cNvSpPr txBox="1">
            <a:spLocks/>
          </p:cNvSpPr>
          <p:nvPr/>
        </p:nvSpPr>
        <p:spPr>
          <a:xfrm>
            <a:off x="266700" y="216282"/>
            <a:ext cx="3309317" cy="814904"/>
          </a:xfrm>
          <a:prstGeom prst="rect">
            <a:avLst/>
          </a:prstGeom>
          <a:ln w="28575">
            <a:solidFill>
              <a:srgbClr val="664229"/>
            </a:solidFill>
          </a:ln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664229"/>
                </a:solidFill>
                <a:latin typeface="Source Sans Pro (Headings)"/>
                <a:ea typeface="Cambria" panose="02040503050406030204" pitchFamily="18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07921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843CAA-A942-F80A-1053-8F32667D1766}"/>
              </a:ext>
            </a:extLst>
          </p:cNvPr>
          <p:cNvSpPr/>
          <p:nvPr/>
        </p:nvSpPr>
        <p:spPr>
          <a:xfrm>
            <a:off x="704850" y="666749"/>
            <a:ext cx="5143500" cy="5693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D140EE-A3C1-3B82-F484-3FA3322E9698}"/>
              </a:ext>
            </a:extLst>
          </p:cNvPr>
          <p:cNvSpPr/>
          <p:nvPr/>
        </p:nvSpPr>
        <p:spPr>
          <a:xfrm>
            <a:off x="704850" y="604837"/>
            <a:ext cx="4933950" cy="5648325"/>
          </a:xfrm>
          <a:prstGeom prst="rect">
            <a:avLst/>
          </a:prstGeom>
          <a:solidFill>
            <a:srgbClr val="6642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D664B6-4B8C-92C4-6FAB-8E1C3C0BBA81}"/>
              </a:ext>
            </a:extLst>
          </p:cNvPr>
          <p:cNvSpPr txBox="1">
            <a:spLocks/>
          </p:cNvSpPr>
          <p:nvPr/>
        </p:nvSpPr>
        <p:spPr>
          <a:xfrm>
            <a:off x="-699382" y="834992"/>
            <a:ext cx="7742413" cy="39275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Source Sans Pro (Headings)"/>
                <a:ea typeface="Cambria" panose="02040503050406030204" pitchFamily="18" charset="0"/>
              </a:rPr>
              <a:t>WHAT DID I LEARN?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ACA6F-7DBF-3790-D877-ADC7F6AC6D2C}"/>
              </a:ext>
            </a:extLst>
          </p:cNvPr>
          <p:cNvSpPr txBox="1"/>
          <p:nvPr/>
        </p:nvSpPr>
        <p:spPr>
          <a:xfrm>
            <a:off x="809624" y="1479643"/>
            <a:ext cx="4619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ource Sans Pro (Headings)"/>
              </a:rPr>
              <a:t>The original idea I had needed many improvisions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ource Sans Pro (Headings)"/>
              </a:rPr>
              <a:t>Constant process of revising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ource Sans Pro (Headings)"/>
              </a:rPr>
              <a:t>The code can be simplified in many ways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ource Sans Pro (Headings)"/>
              </a:rPr>
              <a:t>It is easy to do more work than needed</a:t>
            </a:r>
          </a:p>
        </p:txBody>
      </p:sp>
      <p:pic>
        <p:nvPicPr>
          <p:cNvPr id="7" name="Picture 6" descr="Graphical user interface, text, chat or text message&#10;&#10;Description automatically generated with medium confidence">
            <a:extLst>
              <a:ext uri="{FF2B5EF4-FFF2-40B4-BE49-F238E27FC236}">
                <a16:creationId xmlns:a16="http://schemas.microsoft.com/office/drawing/2014/main" id="{894B0483-A7E4-3995-1042-E0C1A8D6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/>
          <a:stretch/>
        </p:blipFill>
        <p:spPr>
          <a:xfrm>
            <a:off x="6246988" y="195650"/>
            <a:ext cx="4400550" cy="64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9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(Headings)</vt:lpstr>
      <vt:lpstr>Office Theme</vt:lpstr>
      <vt:lpstr>RENEW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 </dc:title>
  <dc:creator>Allison Offer</dc:creator>
  <cp:lastModifiedBy>Allison Offer</cp:lastModifiedBy>
  <cp:revision>1</cp:revision>
  <dcterms:created xsi:type="dcterms:W3CDTF">2022-11-27T20:45:15Z</dcterms:created>
  <dcterms:modified xsi:type="dcterms:W3CDTF">2022-11-27T21:58:41Z</dcterms:modified>
</cp:coreProperties>
</file>