
<file path=[Content_Types].xml><?xml version="1.0" encoding="utf-8"?>
<Types xmlns="http://schemas.openxmlformats.org/package/2006/content-types">
  <Default Extension="jpeg" ContentType="image/jpeg"/>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theme/theme1.xml" ContentType="application/vnd.openxmlformats-officedocument.them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12192000" cy="6858000"/>
  <p:notesSz cx="6858000" cy="9144000"/>
  <p:embeddedFontLst>
    <p:embeddedFont>
      <p:font typeface="Montserrat Black"/>
      <p:regular r:id="rId36"/>
    </p:embeddedFont>
    <p:embeddedFont>
      <p:font typeface="Poppins"/>
      <p:regular r:id="rId37"/>
    </p:embeddedFont>
    <p:embeddedFont>
      <p:font typeface="poppins-bold"/>
      <p:regular r:id="rId38"/>
    </p:embeddedFont>
  </p:embeddedFontLst>
</p:presentation>
</file>

<file path=ppt/_rels/presentation.xml.rels><?xml version="1.0" encoding="UTF-8" standalone="yes"?>
<Relationships xmlns="http://schemas.openxmlformats.org/package/2006/relationships">
<Relationship Id="rId1" Type="http://schemas.openxmlformats.org/officeDocument/2006/relationships/theme" Target="theme/theme1.xml"/>
<Relationship Id="rId2" Type="http://schemas.openxmlformats.org/officeDocument/2006/relationships/slideMaster" Target="slideMasters/slideMaster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slide" Target="slides/slide23.xml"/>
<Relationship Id="rId26" Type="http://schemas.openxmlformats.org/officeDocument/2006/relationships/slide" Target="slides/slide24.xml"/>
<Relationship Id="rId27" Type="http://schemas.openxmlformats.org/officeDocument/2006/relationships/slide" Target="slides/slide25.xml"/>
<Relationship Id="rId28" Type="http://schemas.openxmlformats.org/officeDocument/2006/relationships/slide" Target="slides/slide26.xml"/>
<Relationship Id="rId29" Type="http://schemas.openxmlformats.org/officeDocument/2006/relationships/slide" Target="slides/slide27.xml"/>
<Relationship Id="rId30" Type="http://schemas.openxmlformats.org/officeDocument/2006/relationships/slide" Target="slides/slide28.xml"/>
<Relationship Id="rId31" Type="http://schemas.openxmlformats.org/officeDocument/2006/relationships/slide" Target="slides/slide29.xml"/>
<Relationship Id="rId32" Type="http://schemas.openxmlformats.org/officeDocument/2006/relationships/slide" Target="slides/slide30.xml"/>
<Relationship Id="rId33" Type="http://schemas.openxmlformats.org/officeDocument/2006/relationships/slide" Target="slides/slide31.xml"/>
<Relationship Id="rId34" Type="http://schemas.openxmlformats.org/officeDocument/2006/relationships/slide" Target="slides/slide32.xml"/>
<Relationship Id="rId35" Type="http://schemas.openxmlformats.org/officeDocument/2006/relationships/slide" Target="slides/slide33.xml"/>
<Relationship Id="rId36" Type="http://schemas.openxmlformats.org/officeDocument/2006/relationships/font" Target="fonts/font1.fntdata"/>
<Relationship Id="rId37" Type="http://schemas.openxmlformats.org/officeDocument/2006/relationships/font" Target="fonts/font2.fntdata"/>
<Relationship Id="rId38" Type="http://schemas.openxmlformats.org/officeDocument/2006/relationships/font" Target="fonts/font3.fntdata"/>
</Relationships>
</file>

<file path=ppt/slideLayouts/_rels/slideLayout1.xml.rels><?xml version="1.0" encoding="UTF-8" standalone="yes"?>
<Relationships xmlns="http://schemas.openxmlformats.org/package/2006/relationships">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Layout>
</file>

<file path=ppt/slideMasters/_rels/slideMaster1.xml.rels><?xml version="1.0" encoding="UTF-8" standalone="yes"?>
<Relationships xmlns="http://schemas.openxmlformats.org/package/2006/relationships">
<Relationship Id="rId1" Type="http://schemas.openxmlformats.org/officeDocument/2006/relationships/theme" Target="../theme/theme1.xml"/>
<Relationship Id="rId2"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2"/>
  </p:sldLayoutId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jpeg"/>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jpeg"/>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jpe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jpeg"/>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jpeg"/>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jpeg"/>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jpe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jpe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jpeg"/>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jpe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jpeg"/>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jpeg"/>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1.jpe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jpeg"/>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jpeg"/>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1.xml"/>
<Relationship Id="rId2"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7274658" y="936110"/>
            <a:ext cx="967373" cy="967373"/>
          </a:xfrm>
          <a:prstGeom prst="ellipse">
            <a:avLst/>
          </a:prstGeom>
          <a:solidFill>
            <a:schemeClr val="accent1">
              <a:lumMod val="60000"/>
              <a:lumOff val="40000"/>
              <a:alpha val="24000"/>
            </a:schemeClr>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1" flipV="0">
            <a:off x="650136" y="1308503"/>
            <a:ext cx="4608457" cy="4608457"/>
          </a:xfrm>
          <a:prstGeom prst="ellipse">
            <a:avLst/>
          </a:prstGeom>
          <a:noFill/>
          <a:ln w="152400" cap="sq">
            <a:solidFill>
              <a:schemeClr val="accent1">
                <a:alpha val="41000"/>
              </a:schemeClr>
            </a:solidFill>
            <a:miter/>
          </a:ln>
          <a:effectLst>
            <a:outerShdw dist="101600" blurRad="609600" dir="5400000" sx="100000" sy="100000" kx="0" ky="0" algn="t" rotWithShape="0">
              <a:srgbClr val="0070C0">
                <a:alpha val="40000"/>
              </a:srgbClr>
            </a:outerShdw>
          </a:effectLst>
        </p:spPr>
        <p:txBody>
          <a:bodyPr vert="horz" wrap="square" lIns="91440" tIns="45720" rIns="91440" bIns="45720" rtlCol="0" anchor="ctr"/>
          <a:lstStyle/>
          <a:p>
            <a:pPr algn="ctr"/>
            <a:endParaRPr kumimoji="1" lang="zh-CN" altLang="en-US"/>
          </a:p>
        </p:txBody>
      </p:sp>
      <p:sp>
        <p:nvSpPr>
          <p:cNvPr id="4" name="标题 1"/>
          <p:cNvSpPr txBox="1"/>
          <p:nvPr/>
        </p:nvSpPr>
        <p:spPr>
          <a:xfrm rot="0" flipH="1" flipV="0">
            <a:off x="-18312" y="5201874"/>
            <a:ext cx="12211154" cy="1659866"/>
          </a:xfrm>
          <a:custGeom>
            <a:avLst/>
            <a:gdLst>
              <a:gd name="connsiteX0" fmla="*/ 0 w 12192000"/>
              <a:gd name="connsiteY0" fmla="*/ 0 h 1659866"/>
              <a:gd name="connsiteX1" fmla="*/ 124377 w 12192000"/>
              <a:gd name="connsiteY1" fmla="*/ 0 h 1659866"/>
              <a:gd name="connsiteX2" fmla="*/ 6725621 w 12192000"/>
              <a:gd name="connsiteY2" fmla="*/ 0 h 1659866"/>
              <a:gd name="connsiteX3" fmla="*/ 7403486 w 12192000"/>
              <a:gd name="connsiteY3" fmla="*/ 257813 h 1659866"/>
              <a:gd name="connsiteX4" fmla="*/ 9224264 w 12192000"/>
              <a:gd name="connsiteY4" fmla="*/ 947957 h 1659866"/>
              <a:gd name="connsiteX5" fmla="*/ 11045042 w 12192000"/>
              <a:gd name="connsiteY5" fmla="*/ 257813 h 1659866"/>
              <a:gd name="connsiteX6" fmla="*/ 11718966 w 12192000"/>
              <a:gd name="connsiteY6" fmla="*/ 0 h 1659866"/>
              <a:gd name="connsiteX7" fmla="*/ 12192000 w 12192000"/>
              <a:gd name="connsiteY7" fmla="*/ 0 h 1659866"/>
              <a:gd name="connsiteX8" fmla="*/ 12192000 w 12192000"/>
              <a:gd name="connsiteY8" fmla="*/ 1659866 h 1659866"/>
              <a:gd name="connsiteX9" fmla="*/ 0 w 12192000"/>
              <a:gd name="connsiteY9" fmla="*/ 1659866 h 1659866"/>
            </a:gdLst>
            <a:rect l="l" t="t" r="r" b="b"/>
            <a:pathLst>
              <a:path w="12192000" h="1659866">
                <a:moveTo>
                  <a:pt x="0" y="0"/>
                </a:moveTo>
                <a:lnTo>
                  <a:pt x="124377" y="0"/>
                </a:lnTo>
                <a:cubicBezTo>
                  <a:pt x="1403687" y="0"/>
                  <a:pt x="3450585" y="0"/>
                  <a:pt x="6725621" y="0"/>
                </a:cubicBezTo>
                <a:cubicBezTo>
                  <a:pt x="6973909" y="0"/>
                  <a:pt x="7214314" y="91226"/>
                  <a:pt x="7403486" y="257813"/>
                </a:cubicBezTo>
                <a:cubicBezTo>
                  <a:pt x="7888238" y="686178"/>
                  <a:pt x="8526693" y="947957"/>
                  <a:pt x="9224264" y="947957"/>
                </a:cubicBezTo>
                <a:cubicBezTo>
                  <a:pt x="9921835" y="947957"/>
                  <a:pt x="10560289" y="686178"/>
                  <a:pt x="11045042" y="257813"/>
                </a:cubicBezTo>
                <a:cubicBezTo>
                  <a:pt x="11230273" y="91226"/>
                  <a:pt x="11470678" y="0"/>
                  <a:pt x="11718966" y="0"/>
                </a:cubicBezTo>
                <a:lnTo>
                  <a:pt x="12192000" y="0"/>
                </a:lnTo>
                <a:lnTo>
                  <a:pt x="12192000" y="1659866"/>
                </a:lnTo>
                <a:lnTo>
                  <a:pt x="0" y="1659866"/>
                </a:lnTo>
                <a:close/>
              </a:path>
            </a:pathLst>
          </a:custGeom>
          <a:solidFill>
            <a:schemeClr val="accent1"/>
          </a:solidFill>
          <a:ln w="12700" cap="sq">
            <a:noFill/>
            <a:miter/>
          </a:ln>
          <a:effectLst/>
        </p:spPr>
        <p:txBody>
          <a:bodyPr vert="horz" wrap="square" lIns="91440" tIns="45720" rIns="91440" bIns="45720" rtlCol="0" anchor="ctr"/>
          <a:lstStyle/>
          <a:p>
            <a:pPr algn="ctr"/>
            <a:endParaRPr kumimoji="1" lang="zh-CN" altLang="en-US"/>
          </a:p>
        </p:txBody>
      </p:sp>
      <p:sp>
        <p:nvSpPr>
          <p:cNvPr id="5" name="标题 1"/>
          <p:cNvSpPr txBox="1"/>
          <p:nvPr/>
        </p:nvSpPr>
        <p:spPr>
          <a:xfrm rot="0" flipH="0" flipV="0">
            <a:off x="276817" y="346620"/>
            <a:ext cx="2203985" cy="275235"/>
          </a:xfrm>
          <a:custGeom>
            <a:avLst/>
            <a:gdLst>
              <a:gd name="connsiteX0" fmla="*/ 295032 w 720417"/>
              <a:gd name="connsiteY0" fmla="*/ 17848 h 89966"/>
              <a:gd name="connsiteX1" fmla="*/ 271738 w 720417"/>
              <a:gd name="connsiteY1" fmla="*/ 17849 h 89966"/>
              <a:gd name="connsiteX2" fmla="*/ 267996 w 720417"/>
              <a:gd name="connsiteY2" fmla="*/ 21479 h 89966"/>
              <a:gd name="connsiteX3" fmla="*/ 267995 w 720417"/>
              <a:gd name="connsiteY3" fmla="*/ 21535 h 89966"/>
              <a:gd name="connsiteX4" fmla="*/ 267995 w 720417"/>
              <a:gd name="connsiteY4" fmla="*/ 39802 h 89966"/>
              <a:gd name="connsiteX5" fmla="*/ 271681 w 720417"/>
              <a:gd name="connsiteY5" fmla="*/ 43489 h 89966"/>
              <a:gd name="connsiteX6" fmla="*/ 271738 w 720417"/>
              <a:gd name="connsiteY6" fmla="*/ 43489 h 89966"/>
              <a:gd name="connsiteX7" fmla="*/ 294585 w 720417"/>
              <a:gd name="connsiteY7" fmla="*/ 43489 h 89966"/>
              <a:gd name="connsiteX8" fmla="*/ 307880 w 720417"/>
              <a:gd name="connsiteY8" fmla="*/ 31088 h 89966"/>
              <a:gd name="connsiteX9" fmla="*/ 295543 w 720417"/>
              <a:gd name="connsiteY9" fmla="*/ 17856 h 89966"/>
              <a:gd name="connsiteX10" fmla="*/ 295032 w 720417"/>
              <a:gd name="connsiteY10" fmla="*/ 17848 h 89966"/>
              <a:gd name="connsiteX11" fmla="*/ 676733 w 720417"/>
              <a:gd name="connsiteY11" fmla="*/ 17290 h 89966"/>
              <a:gd name="connsiteX12" fmla="*/ 676733 w 720417"/>
              <a:gd name="connsiteY12" fmla="*/ 17346 h 89966"/>
              <a:gd name="connsiteX13" fmla="*/ 647797 w 720417"/>
              <a:gd name="connsiteY13" fmla="*/ 46170 h 89966"/>
              <a:gd name="connsiteX14" fmla="*/ 676622 w 720417"/>
              <a:gd name="connsiteY14" fmla="*/ 75107 h 89966"/>
              <a:gd name="connsiteX15" fmla="*/ 705558 w 720417"/>
              <a:gd name="connsiteY15" fmla="*/ 46282 h 89966"/>
              <a:gd name="connsiteX16" fmla="*/ 705558 w 720417"/>
              <a:gd name="connsiteY16" fmla="*/ 46226 h 89966"/>
              <a:gd name="connsiteX17" fmla="*/ 676733 w 720417"/>
              <a:gd name="connsiteY17" fmla="*/ 17290 h 89966"/>
              <a:gd name="connsiteX18" fmla="*/ 490493 w 720417"/>
              <a:gd name="connsiteY18" fmla="*/ 15836 h 89966"/>
              <a:gd name="connsiteX19" fmla="*/ 490155 w 720417"/>
              <a:gd name="connsiteY19" fmla="*/ 15838 h 89966"/>
              <a:gd name="connsiteX20" fmla="*/ 461556 w 720417"/>
              <a:gd name="connsiteY20" fmla="*/ 44996 h 89966"/>
              <a:gd name="connsiteX21" fmla="*/ 490714 w 720417"/>
              <a:gd name="connsiteY21" fmla="*/ 73596 h 89966"/>
              <a:gd name="connsiteX22" fmla="*/ 519315 w 720417"/>
              <a:gd name="connsiteY22" fmla="*/ 44663 h 89966"/>
              <a:gd name="connsiteX23" fmla="*/ 490493 w 720417"/>
              <a:gd name="connsiteY23" fmla="*/ 15836 h 89966"/>
              <a:gd name="connsiteX24" fmla="*/ 117671 w 720417"/>
              <a:gd name="connsiteY24" fmla="*/ 15726 h 89966"/>
              <a:gd name="connsiteX25" fmla="*/ 117671 w 720417"/>
              <a:gd name="connsiteY25" fmla="*/ 15950 h 89966"/>
              <a:gd name="connsiteX26" fmla="*/ 88623 w 720417"/>
              <a:gd name="connsiteY26" fmla="*/ 44886 h 89966"/>
              <a:gd name="connsiteX27" fmla="*/ 117559 w 720417"/>
              <a:gd name="connsiteY27" fmla="*/ 73934 h 89966"/>
              <a:gd name="connsiteX28" fmla="*/ 146607 w 720417"/>
              <a:gd name="connsiteY28" fmla="*/ 44998 h 89966"/>
              <a:gd name="connsiteX29" fmla="*/ 146607 w 720417"/>
              <a:gd name="connsiteY29" fmla="*/ 44886 h 89966"/>
              <a:gd name="connsiteX30" fmla="*/ 117783 w 720417"/>
              <a:gd name="connsiteY30" fmla="*/ 15727 h 89966"/>
              <a:gd name="connsiteX31" fmla="*/ 117671 w 720417"/>
              <a:gd name="connsiteY31" fmla="*/ 15726 h 89966"/>
              <a:gd name="connsiteX32" fmla="*/ 256767 w 720417"/>
              <a:gd name="connsiteY32" fmla="*/ 2710 h 89966"/>
              <a:gd name="connsiteX33" fmla="*/ 294418 w 720417"/>
              <a:gd name="connsiteY33" fmla="*/ 2710 h 89966"/>
              <a:gd name="connsiteX34" fmla="*/ 314305 w 720417"/>
              <a:gd name="connsiteY34" fmla="*/ 10531 h 89966"/>
              <a:gd name="connsiteX35" fmla="*/ 323131 w 720417"/>
              <a:gd name="connsiteY35" fmla="*/ 29691 h 89966"/>
              <a:gd name="connsiteX36" fmla="*/ 309891 w 720417"/>
              <a:gd name="connsiteY36" fmla="*/ 54550 h 89966"/>
              <a:gd name="connsiteX37" fmla="*/ 308551 w 720417"/>
              <a:gd name="connsiteY37" fmla="*/ 59186 h 89966"/>
              <a:gd name="connsiteX38" fmla="*/ 319388 w 720417"/>
              <a:gd name="connsiteY38" fmla="*/ 81922 h 89966"/>
              <a:gd name="connsiteX39" fmla="*/ 318136 w 720417"/>
              <a:gd name="connsiteY39" fmla="*/ 86983 h 89966"/>
              <a:gd name="connsiteX40" fmla="*/ 316036 w 720417"/>
              <a:gd name="connsiteY40" fmla="*/ 87508 h 89966"/>
              <a:gd name="connsiteX41" fmla="*/ 308048 w 720417"/>
              <a:gd name="connsiteY41" fmla="*/ 87005 h 89966"/>
              <a:gd name="connsiteX42" fmla="*/ 304752 w 720417"/>
              <a:gd name="connsiteY42" fmla="*/ 84882 h 89966"/>
              <a:gd name="connsiteX43" fmla="*/ 293189 w 720417"/>
              <a:gd name="connsiteY43" fmla="*/ 60694 h 89966"/>
              <a:gd name="connsiteX44" fmla="*/ 289893 w 720417"/>
              <a:gd name="connsiteY44" fmla="*/ 58627 h 89966"/>
              <a:gd name="connsiteX45" fmla="*/ 271738 w 720417"/>
              <a:gd name="connsiteY45" fmla="*/ 58627 h 89966"/>
              <a:gd name="connsiteX46" fmla="*/ 267996 w 720417"/>
              <a:gd name="connsiteY46" fmla="*/ 62258 h 89966"/>
              <a:gd name="connsiteX47" fmla="*/ 267995 w 720417"/>
              <a:gd name="connsiteY47" fmla="*/ 62314 h 89966"/>
              <a:gd name="connsiteX48" fmla="*/ 267995 w 720417"/>
              <a:gd name="connsiteY48" fmla="*/ 83262 h 89966"/>
              <a:gd name="connsiteX49" fmla="*/ 264365 w 720417"/>
              <a:gd name="connsiteY49" fmla="*/ 87005 h 89966"/>
              <a:gd name="connsiteX50" fmla="*/ 264308 w 720417"/>
              <a:gd name="connsiteY50" fmla="*/ 87005 h 89966"/>
              <a:gd name="connsiteX51" fmla="*/ 256767 w 720417"/>
              <a:gd name="connsiteY51" fmla="*/ 87005 h 89966"/>
              <a:gd name="connsiteX52" fmla="*/ 253080 w 720417"/>
              <a:gd name="connsiteY52" fmla="*/ 83262 h 89966"/>
              <a:gd name="connsiteX53" fmla="*/ 253080 w 720417"/>
              <a:gd name="connsiteY53" fmla="*/ 6397 h 89966"/>
              <a:gd name="connsiteX54" fmla="*/ 256767 w 720417"/>
              <a:gd name="connsiteY54" fmla="*/ 2710 h 89966"/>
              <a:gd name="connsiteX55" fmla="*/ 172025 w 720417"/>
              <a:gd name="connsiteY55" fmla="*/ 2710 h 89966"/>
              <a:gd name="connsiteX56" fmla="*/ 179734 w 720417"/>
              <a:gd name="connsiteY56" fmla="*/ 2710 h 89966"/>
              <a:gd name="connsiteX57" fmla="*/ 183420 w 720417"/>
              <a:gd name="connsiteY57" fmla="*/ 6397 h 89966"/>
              <a:gd name="connsiteX58" fmla="*/ 183420 w 720417"/>
              <a:gd name="connsiteY58" fmla="*/ 48070 h 89966"/>
              <a:gd name="connsiteX59" fmla="*/ 205819 w 720417"/>
              <a:gd name="connsiteY59" fmla="*/ 72763 h 89966"/>
              <a:gd name="connsiteX60" fmla="*/ 230512 w 720417"/>
              <a:gd name="connsiteY60" fmla="*/ 50364 h 89966"/>
              <a:gd name="connsiteX61" fmla="*/ 230512 w 720417"/>
              <a:gd name="connsiteY61" fmla="*/ 48070 h 89966"/>
              <a:gd name="connsiteX62" fmla="*/ 230512 w 720417"/>
              <a:gd name="connsiteY62" fmla="*/ 6397 h 89966"/>
              <a:gd name="connsiteX63" fmla="*/ 234198 w 720417"/>
              <a:gd name="connsiteY63" fmla="*/ 2710 h 89966"/>
              <a:gd name="connsiteX64" fmla="*/ 241907 w 720417"/>
              <a:gd name="connsiteY64" fmla="*/ 2710 h 89966"/>
              <a:gd name="connsiteX65" fmla="*/ 245594 w 720417"/>
              <a:gd name="connsiteY65" fmla="*/ 6397 h 89966"/>
              <a:gd name="connsiteX66" fmla="*/ 245594 w 720417"/>
              <a:gd name="connsiteY66" fmla="*/ 48349 h 89966"/>
              <a:gd name="connsiteX67" fmla="*/ 207050 w 720417"/>
              <a:gd name="connsiteY67" fmla="*/ 87005 h 89966"/>
              <a:gd name="connsiteX68" fmla="*/ 206994 w 720417"/>
              <a:gd name="connsiteY68" fmla="*/ 87005 h 89966"/>
              <a:gd name="connsiteX69" fmla="*/ 168338 w 720417"/>
              <a:gd name="connsiteY69" fmla="*/ 48349 h 89966"/>
              <a:gd name="connsiteX70" fmla="*/ 168338 w 720417"/>
              <a:gd name="connsiteY70" fmla="*/ 6397 h 89966"/>
              <a:gd name="connsiteX71" fmla="*/ 172025 w 720417"/>
              <a:gd name="connsiteY71" fmla="*/ 2710 h 89966"/>
              <a:gd name="connsiteX72" fmla="*/ 67451 w 720417"/>
              <a:gd name="connsiteY72" fmla="*/ 2710 h 89966"/>
              <a:gd name="connsiteX73" fmla="*/ 74713 w 720417"/>
              <a:gd name="connsiteY73" fmla="*/ 2710 h 89966"/>
              <a:gd name="connsiteX74" fmla="*/ 78199 w 720417"/>
              <a:gd name="connsiteY74" fmla="*/ 6588 h 89966"/>
              <a:gd name="connsiteX75" fmla="*/ 77674 w 720417"/>
              <a:gd name="connsiteY75" fmla="*/ 8296 h 89966"/>
              <a:gd name="connsiteX76" fmla="*/ 47621 w 720417"/>
              <a:gd name="connsiteY76" fmla="*/ 49857 h 89966"/>
              <a:gd name="connsiteX77" fmla="*/ 46615 w 720417"/>
              <a:gd name="connsiteY77" fmla="*/ 53041 h 89966"/>
              <a:gd name="connsiteX78" fmla="*/ 46615 w 720417"/>
              <a:gd name="connsiteY78" fmla="*/ 83318 h 89966"/>
              <a:gd name="connsiteX79" fmla="*/ 42928 w 720417"/>
              <a:gd name="connsiteY79" fmla="*/ 87005 h 89966"/>
              <a:gd name="connsiteX80" fmla="*/ 35164 w 720417"/>
              <a:gd name="connsiteY80" fmla="*/ 87005 h 89966"/>
              <a:gd name="connsiteX81" fmla="*/ 31477 w 720417"/>
              <a:gd name="connsiteY81" fmla="*/ 83318 h 89966"/>
              <a:gd name="connsiteX82" fmla="*/ 31477 w 720417"/>
              <a:gd name="connsiteY82" fmla="*/ 53041 h 89966"/>
              <a:gd name="connsiteX83" fmla="*/ 30471 w 720417"/>
              <a:gd name="connsiteY83" fmla="*/ 49857 h 89966"/>
              <a:gd name="connsiteX84" fmla="*/ 530 w 720417"/>
              <a:gd name="connsiteY84" fmla="*/ 8575 h 89966"/>
              <a:gd name="connsiteX85" fmla="*/ 1782 w 720417"/>
              <a:gd name="connsiteY85" fmla="*/ 3514 h 89966"/>
              <a:gd name="connsiteX86" fmla="*/ 3490 w 720417"/>
              <a:gd name="connsiteY86" fmla="*/ 2989 h 89966"/>
              <a:gd name="connsiteX87" fmla="*/ 10976 w 720417"/>
              <a:gd name="connsiteY87" fmla="*/ 2989 h 89966"/>
              <a:gd name="connsiteX88" fmla="*/ 13769 w 720417"/>
              <a:gd name="connsiteY88" fmla="*/ 4274 h 89966"/>
              <a:gd name="connsiteX89" fmla="*/ 36113 w 720417"/>
              <a:gd name="connsiteY89" fmla="*/ 35836 h 89966"/>
              <a:gd name="connsiteX90" fmla="*/ 39130 w 720417"/>
              <a:gd name="connsiteY90" fmla="*/ 37344 h 89966"/>
              <a:gd name="connsiteX91" fmla="*/ 42090 w 720417"/>
              <a:gd name="connsiteY91" fmla="*/ 35836 h 89966"/>
              <a:gd name="connsiteX92" fmla="*/ 64435 w 720417"/>
              <a:gd name="connsiteY92" fmla="*/ 4274 h 89966"/>
              <a:gd name="connsiteX93" fmla="*/ 67451 w 720417"/>
              <a:gd name="connsiteY93" fmla="*/ 2710 h 89966"/>
              <a:gd name="connsiteX94" fmla="*/ 676510 w 720417"/>
              <a:gd name="connsiteY94" fmla="*/ 2375 h 89966"/>
              <a:gd name="connsiteX95" fmla="*/ 720417 w 720417"/>
              <a:gd name="connsiteY95" fmla="*/ 46059 h 89966"/>
              <a:gd name="connsiteX96" fmla="*/ 720417 w 720417"/>
              <a:gd name="connsiteY96" fmla="*/ 46170 h 89966"/>
              <a:gd name="connsiteX97" fmla="*/ 676733 w 720417"/>
              <a:gd name="connsiteY97" fmla="*/ 89966 h 89966"/>
              <a:gd name="connsiteX98" fmla="*/ 676733 w 720417"/>
              <a:gd name="connsiteY98" fmla="*/ 89966 h 89966"/>
              <a:gd name="connsiteX99" fmla="*/ 632826 w 720417"/>
              <a:gd name="connsiteY99" fmla="*/ 46282 h 89966"/>
              <a:gd name="connsiteX100" fmla="*/ 676510 w 720417"/>
              <a:gd name="connsiteY100" fmla="*/ 2375 h 89966"/>
              <a:gd name="connsiteX101" fmla="*/ 378600 w 720417"/>
              <a:gd name="connsiteY101" fmla="*/ 1984 h 89966"/>
              <a:gd name="connsiteX102" fmla="*/ 386644 w 720417"/>
              <a:gd name="connsiteY102" fmla="*/ 1984 h 89966"/>
              <a:gd name="connsiteX103" fmla="*/ 390331 w 720417"/>
              <a:gd name="connsiteY103" fmla="*/ 5671 h 89966"/>
              <a:gd name="connsiteX104" fmla="*/ 390331 w 720417"/>
              <a:gd name="connsiteY104" fmla="*/ 69073 h 89966"/>
              <a:gd name="connsiteX105" fmla="*/ 394018 w 720417"/>
              <a:gd name="connsiteY105" fmla="*/ 72760 h 89966"/>
              <a:gd name="connsiteX106" fmla="*/ 439657 w 720417"/>
              <a:gd name="connsiteY106" fmla="*/ 72760 h 89966"/>
              <a:gd name="connsiteX107" fmla="*/ 443344 w 720417"/>
              <a:gd name="connsiteY107" fmla="*/ 76447 h 89966"/>
              <a:gd name="connsiteX108" fmla="*/ 443344 w 720417"/>
              <a:gd name="connsiteY108" fmla="*/ 83877 h 89966"/>
              <a:gd name="connsiteX109" fmla="*/ 439769 w 720417"/>
              <a:gd name="connsiteY109" fmla="*/ 87564 h 89966"/>
              <a:gd name="connsiteX110" fmla="*/ 439657 w 720417"/>
              <a:gd name="connsiteY110" fmla="*/ 87564 h 89966"/>
              <a:gd name="connsiteX111" fmla="*/ 378600 w 720417"/>
              <a:gd name="connsiteY111" fmla="*/ 87564 h 89966"/>
              <a:gd name="connsiteX112" fmla="*/ 374913 w 720417"/>
              <a:gd name="connsiteY112" fmla="*/ 83989 h 89966"/>
              <a:gd name="connsiteX113" fmla="*/ 374913 w 720417"/>
              <a:gd name="connsiteY113" fmla="*/ 83877 h 89966"/>
              <a:gd name="connsiteX114" fmla="*/ 374913 w 720417"/>
              <a:gd name="connsiteY114" fmla="*/ 5671 h 89966"/>
              <a:gd name="connsiteX115" fmla="*/ 378600 w 720417"/>
              <a:gd name="connsiteY115" fmla="*/ 1984 h 89966"/>
              <a:gd name="connsiteX116" fmla="*/ 490155 w 720417"/>
              <a:gd name="connsiteY116" fmla="*/ 867 h 89966"/>
              <a:gd name="connsiteX117" fmla="*/ 533951 w 720417"/>
              <a:gd name="connsiteY117" fmla="*/ 44663 h 89966"/>
              <a:gd name="connsiteX118" fmla="*/ 490155 w 720417"/>
              <a:gd name="connsiteY118" fmla="*/ 88458 h 89966"/>
              <a:gd name="connsiteX119" fmla="*/ 446360 w 720417"/>
              <a:gd name="connsiteY119" fmla="*/ 44663 h 89966"/>
              <a:gd name="connsiteX120" fmla="*/ 490155 w 720417"/>
              <a:gd name="connsiteY120" fmla="*/ 867 h 89966"/>
              <a:gd name="connsiteX121" fmla="*/ 118117 w 720417"/>
              <a:gd name="connsiteY121" fmla="*/ 757 h 89966"/>
              <a:gd name="connsiteX122" fmla="*/ 161801 w 720417"/>
              <a:gd name="connsiteY122" fmla="*/ 44663 h 89966"/>
              <a:gd name="connsiteX123" fmla="*/ 117895 w 720417"/>
              <a:gd name="connsiteY123" fmla="*/ 88570 h 89966"/>
              <a:gd name="connsiteX124" fmla="*/ 117671 w 720417"/>
              <a:gd name="connsiteY124" fmla="*/ 88570 h 89966"/>
              <a:gd name="connsiteX125" fmla="*/ 73988 w 720417"/>
              <a:gd name="connsiteY125" fmla="*/ 44440 h 89966"/>
              <a:gd name="connsiteX126" fmla="*/ 118117 w 720417"/>
              <a:gd name="connsiteY126" fmla="*/ 757 h 89966"/>
              <a:gd name="connsiteX127" fmla="*/ 585400 w 720417"/>
              <a:gd name="connsiteY127" fmla="*/ 28 h 89966"/>
              <a:gd name="connsiteX128" fmla="*/ 585400 w 720417"/>
              <a:gd name="connsiteY128" fmla="*/ 29 h 89966"/>
              <a:gd name="connsiteX129" fmla="*/ 611599 w 720417"/>
              <a:gd name="connsiteY129" fmla="*/ 8743 h 89966"/>
              <a:gd name="connsiteX130" fmla="*/ 617799 w 720417"/>
              <a:gd name="connsiteY130" fmla="*/ 14329 h 89966"/>
              <a:gd name="connsiteX131" fmla="*/ 617912 w 720417"/>
              <a:gd name="connsiteY131" fmla="*/ 14489 h 89966"/>
              <a:gd name="connsiteX132" fmla="*/ 616906 w 720417"/>
              <a:gd name="connsiteY132" fmla="*/ 19524 h 89966"/>
              <a:gd name="connsiteX133" fmla="*/ 610649 w 720417"/>
              <a:gd name="connsiteY133" fmla="*/ 23881 h 89966"/>
              <a:gd name="connsiteX134" fmla="*/ 605957 w 720417"/>
              <a:gd name="connsiteY134" fmla="*/ 23490 h 89966"/>
              <a:gd name="connsiteX135" fmla="*/ 604281 w 720417"/>
              <a:gd name="connsiteY135" fmla="*/ 21926 h 89966"/>
              <a:gd name="connsiteX136" fmla="*/ 603946 w 720417"/>
              <a:gd name="connsiteY136" fmla="*/ 21591 h 89966"/>
              <a:gd name="connsiteX137" fmla="*/ 585511 w 720417"/>
              <a:gd name="connsiteY137" fmla="*/ 14943 h 89966"/>
              <a:gd name="connsiteX138" fmla="*/ 584283 w 720417"/>
              <a:gd name="connsiteY138" fmla="*/ 14943 h 89966"/>
              <a:gd name="connsiteX139" fmla="*/ 582271 w 720417"/>
              <a:gd name="connsiteY139" fmla="*/ 14943 h 89966"/>
              <a:gd name="connsiteX140" fmla="*/ 577132 w 720417"/>
              <a:gd name="connsiteY140" fmla="*/ 16005 h 89966"/>
              <a:gd name="connsiteX141" fmla="*/ 557200 w 720417"/>
              <a:gd name="connsiteY141" fmla="*/ 37383 h 89966"/>
              <a:gd name="connsiteX142" fmla="*/ 579087 w 720417"/>
              <a:gd name="connsiteY142" fmla="*/ 71866 h 89966"/>
              <a:gd name="connsiteX143" fmla="*/ 581434 w 720417"/>
              <a:gd name="connsiteY143" fmla="*/ 72313 h 89966"/>
              <a:gd name="connsiteX144" fmla="*/ 582160 w 720417"/>
              <a:gd name="connsiteY144" fmla="*/ 72313 h 89966"/>
              <a:gd name="connsiteX145" fmla="*/ 587746 w 720417"/>
              <a:gd name="connsiteY145" fmla="*/ 72313 h 89966"/>
              <a:gd name="connsiteX146" fmla="*/ 592047 w 720417"/>
              <a:gd name="connsiteY146" fmla="*/ 71699 h 89966"/>
              <a:gd name="connsiteX147" fmla="*/ 592829 w 720417"/>
              <a:gd name="connsiteY147" fmla="*/ 71699 h 89966"/>
              <a:gd name="connsiteX148" fmla="*/ 593611 w 720417"/>
              <a:gd name="connsiteY148" fmla="*/ 71699 h 89966"/>
              <a:gd name="connsiteX149" fmla="*/ 596907 w 720417"/>
              <a:gd name="connsiteY149" fmla="*/ 70525 h 89966"/>
              <a:gd name="connsiteX150" fmla="*/ 597577 w 720417"/>
              <a:gd name="connsiteY150" fmla="*/ 70525 h 89966"/>
              <a:gd name="connsiteX151" fmla="*/ 598192 w 720417"/>
              <a:gd name="connsiteY151" fmla="*/ 70246 h 89966"/>
              <a:gd name="connsiteX152" fmla="*/ 598862 w 720417"/>
              <a:gd name="connsiteY152" fmla="*/ 69911 h 89966"/>
              <a:gd name="connsiteX153" fmla="*/ 600371 w 720417"/>
              <a:gd name="connsiteY153" fmla="*/ 69129 h 89966"/>
              <a:gd name="connsiteX154" fmla="*/ 600817 w 720417"/>
              <a:gd name="connsiteY154" fmla="*/ 69129 h 89966"/>
              <a:gd name="connsiteX155" fmla="*/ 610705 w 720417"/>
              <a:gd name="connsiteY155" fmla="*/ 56672 h 89966"/>
              <a:gd name="connsiteX156" fmla="*/ 610146 w 720417"/>
              <a:gd name="connsiteY156" fmla="*/ 53711 h 89966"/>
              <a:gd name="connsiteX157" fmla="*/ 607744 w 720417"/>
              <a:gd name="connsiteY157" fmla="*/ 52706 h 89966"/>
              <a:gd name="connsiteX158" fmla="*/ 591600 w 720417"/>
              <a:gd name="connsiteY158" fmla="*/ 52706 h 89966"/>
              <a:gd name="connsiteX159" fmla="*/ 587913 w 720417"/>
              <a:gd name="connsiteY159" fmla="*/ 49019 h 89966"/>
              <a:gd name="connsiteX160" fmla="*/ 587913 w 720417"/>
              <a:gd name="connsiteY160" fmla="*/ 41478 h 89966"/>
              <a:gd name="connsiteX161" fmla="*/ 591600 w 720417"/>
              <a:gd name="connsiteY161" fmla="*/ 37791 h 89966"/>
              <a:gd name="connsiteX162" fmla="*/ 625117 w 720417"/>
              <a:gd name="connsiteY162" fmla="*/ 37791 h 89966"/>
              <a:gd name="connsiteX163" fmla="*/ 625452 w 720417"/>
              <a:gd name="connsiteY163" fmla="*/ 37791 h 89966"/>
              <a:gd name="connsiteX164" fmla="*/ 627428 w 720417"/>
              <a:gd name="connsiteY164" fmla="*/ 38475 h 89966"/>
              <a:gd name="connsiteX165" fmla="*/ 628245 w 720417"/>
              <a:gd name="connsiteY165" fmla="*/ 43544 h 89966"/>
              <a:gd name="connsiteX166" fmla="*/ 628245 w 720417"/>
              <a:gd name="connsiteY166" fmla="*/ 47287 h 89966"/>
              <a:gd name="connsiteX167" fmla="*/ 613554 w 720417"/>
              <a:gd name="connsiteY167" fmla="*/ 79966 h 89966"/>
              <a:gd name="connsiteX168" fmla="*/ 612157 w 720417"/>
              <a:gd name="connsiteY168" fmla="*/ 81139 h 89966"/>
              <a:gd name="connsiteX169" fmla="*/ 611431 w 720417"/>
              <a:gd name="connsiteY169" fmla="*/ 81754 h 89966"/>
              <a:gd name="connsiteX170" fmla="*/ 610035 w 720417"/>
              <a:gd name="connsiteY170" fmla="*/ 82759 h 89966"/>
              <a:gd name="connsiteX171" fmla="*/ 609308 w 720417"/>
              <a:gd name="connsiteY171" fmla="*/ 83262 h 89966"/>
              <a:gd name="connsiteX172" fmla="*/ 607912 w 720417"/>
              <a:gd name="connsiteY172" fmla="*/ 84156 h 89966"/>
              <a:gd name="connsiteX173" fmla="*/ 607633 w 720417"/>
              <a:gd name="connsiteY173" fmla="*/ 84156 h 89966"/>
              <a:gd name="connsiteX174" fmla="*/ 606906 w 720417"/>
              <a:gd name="connsiteY174" fmla="*/ 84603 h 89966"/>
              <a:gd name="connsiteX175" fmla="*/ 605454 w 720417"/>
              <a:gd name="connsiteY175" fmla="*/ 85440 h 89966"/>
              <a:gd name="connsiteX176" fmla="*/ 605119 w 720417"/>
              <a:gd name="connsiteY176" fmla="*/ 85440 h 89966"/>
              <a:gd name="connsiteX177" fmla="*/ 602773 w 720417"/>
              <a:gd name="connsiteY177" fmla="*/ 86558 h 89966"/>
              <a:gd name="connsiteX178" fmla="*/ 602382 w 720417"/>
              <a:gd name="connsiteY178" fmla="*/ 86558 h 89966"/>
              <a:gd name="connsiteX179" fmla="*/ 600873 w 720417"/>
              <a:gd name="connsiteY179" fmla="*/ 87116 h 89966"/>
              <a:gd name="connsiteX180" fmla="*/ 600147 w 720417"/>
              <a:gd name="connsiteY180" fmla="*/ 87116 h 89966"/>
              <a:gd name="connsiteX181" fmla="*/ 599700 w 720417"/>
              <a:gd name="connsiteY181" fmla="*/ 87116 h 89966"/>
              <a:gd name="connsiteX182" fmla="*/ 598471 w 720417"/>
              <a:gd name="connsiteY182" fmla="*/ 87563 h 89966"/>
              <a:gd name="connsiteX183" fmla="*/ 597969 w 720417"/>
              <a:gd name="connsiteY183" fmla="*/ 87563 h 89966"/>
              <a:gd name="connsiteX184" fmla="*/ 597242 w 720417"/>
              <a:gd name="connsiteY184" fmla="*/ 87563 h 89966"/>
              <a:gd name="connsiteX185" fmla="*/ 596740 w 720417"/>
              <a:gd name="connsiteY185" fmla="*/ 87563 h 89966"/>
              <a:gd name="connsiteX186" fmla="*/ 595567 w 720417"/>
              <a:gd name="connsiteY186" fmla="*/ 87563 h 89966"/>
              <a:gd name="connsiteX187" fmla="*/ 595008 w 720417"/>
              <a:gd name="connsiteY187" fmla="*/ 87563 h 89966"/>
              <a:gd name="connsiteX188" fmla="*/ 594338 w 720417"/>
              <a:gd name="connsiteY188" fmla="*/ 87563 h 89966"/>
              <a:gd name="connsiteX189" fmla="*/ 593723 w 720417"/>
              <a:gd name="connsiteY189" fmla="*/ 87563 h 89966"/>
              <a:gd name="connsiteX190" fmla="*/ 592606 w 720417"/>
              <a:gd name="connsiteY190" fmla="*/ 87563 h 89966"/>
              <a:gd name="connsiteX191" fmla="*/ 591991 w 720417"/>
              <a:gd name="connsiteY191" fmla="*/ 87563 h 89966"/>
              <a:gd name="connsiteX192" fmla="*/ 591321 w 720417"/>
              <a:gd name="connsiteY192" fmla="*/ 87563 h 89966"/>
              <a:gd name="connsiteX193" fmla="*/ 590595 w 720417"/>
              <a:gd name="connsiteY193" fmla="*/ 87563 h 89966"/>
              <a:gd name="connsiteX194" fmla="*/ 589589 w 720417"/>
              <a:gd name="connsiteY194" fmla="*/ 87563 h 89966"/>
              <a:gd name="connsiteX195" fmla="*/ 585400 w 720417"/>
              <a:gd name="connsiteY195" fmla="*/ 87563 h 89966"/>
              <a:gd name="connsiteX196" fmla="*/ 582272 w 720417"/>
              <a:gd name="connsiteY196" fmla="*/ 87563 h 89966"/>
              <a:gd name="connsiteX197" fmla="*/ 540068 w 720417"/>
              <a:gd name="connsiteY197" fmla="*/ 42232 h 89966"/>
              <a:gd name="connsiteX198" fmla="*/ 585400 w 720417"/>
              <a:gd name="connsiteY198" fmla="*/ 28 h 89966"/>
            </a:gdLst>
            <a:rect l="l" t="t" r="r" b="b"/>
            <a:pathLst>
              <a:path w="720417" h="89966">
                <a:moveTo>
                  <a:pt x="295032" y="17848"/>
                </a:moveTo>
                <a:lnTo>
                  <a:pt x="271738" y="17849"/>
                </a:lnTo>
                <a:cubicBezTo>
                  <a:pt x="269702" y="17818"/>
                  <a:pt x="268026" y="19443"/>
                  <a:pt x="267996" y="21479"/>
                </a:cubicBezTo>
                <a:cubicBezTo>
                  <a:pt x="267995" y="21498"/>
                  <a:pt x="267995" y="21517"/>
                  <a:pt x="267995" y="21535"/>
                </a:cubicBezTo>
                <a:lnTo>
                  <a:pt x="267995" y="39802"/>
                </a:lnTo>
                <a:cubicBezTo>
                  <a:pt x="267995" y="41838"/>
                  <a:pt x="269645" y="43489"/>
                  <a:pt x="271681" y="43489"/>
                </a:cubicBezTo>
                <a:cubicBezTo>
                  <a:pt x="271700" y="43489"/>
                  <a:pt x="271719" y="43489"/>
                  <a:pt x="271738" y="43489"/>
                </a:cubicBezTo>
                <a:lnTo>
                  <a:pt x="294585" y="43489"/>
                </a:lnTo>
                <a:cubicBezTo>
                  <a:pt x="301615" y="43561"/>
                  <a:pt x="307464" y="38105"/>
                  <a:pt x="307880" y="31088"/>
                </a:cubicBezTo>
                <a:cubicBezTo>
                  <a:pt x="308127" y="24027"/>
                  <a:pt x="302604" y="18103"/>
                  <a:pt x="295543" y="17856"/>
                </a:cubicBezTo>
                <a:cubicBezTo>
                  <a:pt x="295373" y="17850"/>
                  <a:pt x="295203" y="17848"/>
                  <a:pt x="295032" y="17848"/>
                </a:cubicBezTo>
                <a:close/>
                <a:moveTo>
                  <a:pt x="676733" y="17290"/>
                </a:moveTo>
                <a:lnTo>
                  <a:pt x="676733" y="17346"/>
                </a:lnTo>
                <a:cubicBezTo>
                  <a:pt x="660783" y="17315"/>
                  <a:pt x="647828" y="30220"/>
                  <a:pt x="647797" y="46170"/>
                </a:cubicBezTo>
                <a:cubicBezTo>
                  <a:pt x="647766" y="62121"/>
                  <a:pt x="660671" y="75076"/>
                  <a:pt x="676622" y="75107"/>
                </a:cubicBezTo>
                <a:cubicBezTo>
                  <a:pt x="692572" y="75138"/>
                  <a:pt x="705527" y="62232"/>
                  <a:pt x="705558" y="46282"/>
                </a:cubicBezTo>
                <a:cubicBezTo>
                  <a:pt x="705558" y="46264"/>
                  <a:pt x="705558" y="46245"/>
                  <a:pt x="705558" y="46226"/>
                </a:cubicBezTo>
                <a:cubicBezTo>
                  <a:pt x="705558" y="30289"/>
                  <a:pt x="692671" y="17352"/>
                  <a:pt x="676733" y="17290"/>
                </a:cubicBezTo>
                <a:close/>
                <a:moveTo>
                  <a:pt x="490493" y="15836"/>
                </a:moveTo>
                <a:cubicBezTo>
                  <a:pt x="490380" y="15836"/>
                  <a:pt x="490268" y="15837"/>
                  <a:pt x="490155" y="15838"/>
                </a:cubicBezTo>
                <a:cubicBezTo>
                  <a:pt x="474206" y="15992"/>
                  <a:pt x="461401" y="29047"/>
                  <a:pt x="461556" y="44996"/>
                </a:cubicBezTo>
                <a:cubicBezTo>
                  <a:pt x="461710" y="60946"/>
                  <a:pt x="474765" y="73750"/>
                  <a:pt x="490714" y="73596"/>
                </a:cubicBezTo>
                <a:cubicBezTo>
                  <a:pt x="506576" y="73443"/>
                  <a:pt x="519345" y="60525"/>
                  <a:pt x="519315" y="44663"/>
                </a:cubicBezTo>
                <a:cubicBezTo>
                  <a:pt x="519316" y="28743"/>
                  <a:pt x="506412" y="15837"/>
                  <a:pt x="490493" y="15836"/>
                </a:cubicBezTo>
                <a:close/>
                <a:moveTo>
                  <a:pt x="117671" y="15726"/>
                </a:moveTo>
                <a:lnTo>
                  <a:pt x="117671" y="15950"/>
                </a:lnTo>
                <a:cubicBezTo>
                  <a:pt x="101659" y="15919"/>
                  <a:pt x="88654" y="28874"/>
                  <a:pt x="88623" y="44886"/>
                </a:cubicBezTo>
                <a:cubicBezTo>
                  <a:pt x="88592" y="60898"/>
                  <a:pt x="101547" y="73903"/>
                  <a:pt x="117559" y="73934"/>
                </a:cubicBezTo>
                <a:cubicBezTo>
                  <a:pt x="133571" y="73965"/>
                  <a:pt x="146576" y="61009"/>
                  <a:pt x="146607" y="44998"/>
                </a:cubicBezTo>
                <a:cubicBezTo>
                  <a:pt x="146607" y="44960"/>
                  <a:pt x="146607" y="44923"/>
                  <a:pt x="146607" y="44886"/>
                </a:cubicBezTo>
                <a:cubicBezTo>
                  <a:pt x="146699" y="28874"/>
                  <a:pt x="133794" y="15819"/>
                  <a:pt x="117783" y="15727"/>
                </a:cubicBezTo>
                <a:cubicBezTo>
                  <a:pt x="117745" y="15727"/>
                  <a:pt x="117708" y="15726"/>
                  <a:pt x="117671" y="15726"/>
                </a:cubicBezTo>
                <a:close/>
                <a:moveTo>
                  <a:pt x="256767" y="2710"/>
                </a:moveTo>
                <a:lnTo>
                  <a:pt x="294418" y="2710"/>
                </a:lnTo>
                <a:cubicBezTo>
                  <a:pt x="301799" y="2701"/>
                  <a:pt x="308907" y="5497"/>
                  <a:pt x="314305" y="10531"/>
                </a:cubicBezTo>
                <a:cubicBezTo>
                  <a:pt x="319683" y="15485"/>
                  <a:pt x="322861" y="22383"/>
                  <a:pt x="323131" y="29691"/>
                </a:cubicBezTo>
                <a:cubicBezTo>
                  <a:pt x="323524" y="39759"/>
                  <a:pt x="318465" y="49258"/>
                  <a:pt x="309891" y="54550"/>
                </a:cubicBezTo>
                <a:cubicBezTo>
                  <a:pt x="308311" y="55515"/>
                  <a:pt x="307730" y="57527"/>
                  <a:pt x="308551" y="59186"/>
                </a:cubicBezTo>
                <a:lnTo>
                  <a:pt x="319388" y="81922"/>
                </a:lnTo>
                <a:cubicBezTo>
                  <a:pt x="320440" y="83665"/>
                  <a:pt x="319879" y="85931"/>
                  <a:pt x="318136" y="86983"/>
                </a:cubicBezTo>
                <a:cubicBezTo>
                  <a:pt x="317504" y="87364"/>
                  <a:pt x="316773" y="87547"/>
                  <a:pt x="316036" y="87508"/>
                </a:cubicBezTo>
                <a:lnTo>
                  <a:pt x="308048" y="87005"/>
                </a:lnTo>
                <a:cubicBezTo>
                  <a:pt x="306633" y="86989"/>
                  <a:pt x="305352" y="86164"/>
                  <a:pt x="304752" y="84882"/>
                </a:cubicBezTo>
                <a:lnTo>
                  <a:pt x="293189" y="60694"/>
                </a:lnTo>
                <a:cubicBezTo>
                  <a:pt x="292583" y="59425"/>
                  <a:pt x="291299" y="58620"/>
                  <a:pt x="289893" y="58627"/>
                </a:cubicBezTo>
                <a:lnTo>
                  <a:pt x="271738" y="58627"/>
                </a:lnTo>
                <a:cubicBezTo>
                  <a:pt x="269702" y="58597"/>
                  <a:pt x="268026" y="60222"/>
                  <a:pt x="267996" y="62258"/>
                </a:cubicBezTo>
                <a:cubicBezTo>
                  <a:pt x="267995" y="62277"/>
                  <a:pt x="267995" y="62296"/>
                  <a:pt x="267995" y="62314"/>
                </a:cubicBezTo>
                <a:lnTo>
                  <a:pt x="267995" y="83262"/>
                </a:lnTo>
                <a:cubicBezTo>
                  <a:pt x="268026" y="85298"/>
                  <a:pt x="266400" y="86974"/>
                  <a:pt x="264365" y="87005"/>
                </a:cubicBezTo>
                <a:cubicBezTo>
                  <a:pt x="264346" y="87005"/>
                  <a:pt x="264327" y="87005"/>
                  <a:pt x="264308" y="87005"/>
                </a:cubicBezTo>
                <a:lnTo>
                  <a:pt x="256767" y="87005"/>
                </a:lnTo>
                <a:cubicBezTo>
                  <a:pt x="254722" y="86975"/>
                  <a:pt x="253080" y="85308"/>
                  <a:pt x="253080" y="83262"/>
                </a:cubicBezTo>
                <a:lnTo>
                  <a:pt x="253080" y="6397"/>
                </a:lnTo>
                <a:cubicBezTo>
                  <a:pt x="253110" y="4373"/>
                  <a:pt x="254743" y="2740"/>
                  <a:pt x="256767" y="2710"/>
                </a:cubicBezTo>
                <a:close/>
                <a:moveTo>
                  <a:pt x="172025" y="2710"/>
                </a:moveTo>
                <a:lnTo>
                  <a:pt x="179734" y="2710"/>
                </a:lnTo>
                <a:cubicBezTo>
                  <a:pt x="181770" y="2710"/>
                  <a:pt x="183420" y="4361"/>
                  <a:pt x="183420" y="6397"/>
                </a:cubicBezTo>
                <a:lnTo>
                  <a:pt x="183420" y="48070"/>
                </a:lnTo>
                <a:cubicBezTo>
                  <a:pt x="182787" y="61073"/>
                  <a:pt x="192815" y="72129"/>
                  <a:pt x="205819" y="72763"/>
                </a:cubicBezTo>
                <a:cubicBezTo>
                  <a:pt x="218823" y="73396"/>
                  <a:pt x="229878" y="63368"/>
                  <a:pt x="230512" y="50364"/>
                </a:cubicBezTo>
                <a:cubicBezTo>
                  <a:pt x="230549" y="49600"/>
                  <a:pt x="230549" y="48834"/>
                  <a:pt x="230512" y="48070"/>
                </a:cubicBezTo>
                <a:lnTo>
                  <a:pt x="230512" y="6397"/>
                </a:lnTo>
                <a:cubicBezTo>
                  <a:pt x="230541" y="4373"/>
                  <a:pt x="232175" y="2740"/>
                  <a:pt x="234198" y="2710"/>
                </a:cubicBezTo>
                <a:lnTo>
                  <a:pt x="241907" y="2710"/>
                </a:lnTo>
                <a:cubicBezTo>
                  <a:pt x="243943" y="2710"/>
                  <a:pt x="245594" y="4361"/>
                  <a:pt x="245594" y="6397"/>
                </a:cubicBezTo>
                <a:lnTo>
                  <a:pt x="245594" y="48349"/>
                </a:lnTo>
                <a:cubicBezTo>
                  <a:pt x="245625" y="69667"/>
                  <a:pt x="228368" y="86974"/>
                  <a:pt x="207050" y="87005"/>
                </a:cubicBezTo>
                <a:cubicBezTo>
                  <a:pt x="207031" y="87005"/>
                  <a:pt x="207013" y="87005"/>
                  <a:pt x="206994" y="87005"/>
                </a:cubicBezTo>
                <a:cubicBezTo>
                  <a:pt x="185645" y="87005"/>
                  <a:pt x="168338" y="69698"/>
                  <a:pt x="168338" y="48349"/>
                </a:cubicBezTo>
                <a:lnTo>
                  <a:pt x="168338" y="6397"/>
                </a:lnTo>
                <a:cubicBezTo>
                  <a:pt x="168338" y="4361"/>
                  <a:pt x="169989" y="2710"/>
                  <a:pt x="172025" y="2710"/>
                </a:cubicBezTo>
                <a:close/>
                <a:moveTo>
                  <a:pt x="67451" y="2710"/>
                </a:moveTo>
                <a:lnTo>
                  <a:pt x="74713" y="2710"/>
                </a:lnTo>
                <a:cubicBezTo>
                  <a:pt x="76747" y="2818"/>
                  <a:pt x="78307" y="4555"/>
                  <a:pt x="78199" y="6588"/>
                </a:cubicBezTo>
                <a:cubicBezTo>
                  <a:pt x="78167" y="7192"/>
                  <a:pt x="77986" y="7778"/>
                  <a:pt x="77674" y="8296"/>
                </a:cubicBezTo>
                <a:lnTo>
                  <a:pt x="47621" y="49857"/>
                </a:lnTo>
                <a:cubicBezTo>
                  <a:pt x="46948" y="50781"/>
                  <a:pt x="46595" y="51899"/>
                  <a:pt x="46615" y="53041"/>
                </a:cubicBezTo>
                <a:lnTo>
                  <a:pt x="46615" y="83318"/>
                </a:lnTo>
                <a:cubicBezTo>
                  <a:pt x="46585" y="85342"/>
                  <a:pt x="44952" y="86975"/>
                  <a:pt x="42928" y="87005"/>
                </a:cubicBezTo>
                <a:lnTo>
                  <a:pt x="35164" y="87005"/>
                </a:lnTo>
                <a:cubicBezTo>
                  <a:pt x="33140" y="86975"/>
                  <a:pt x="31507" y="85342"/>
                  <a:pt x="31477" y="83318"/>
                </a:cubicBezTo>
                <a:lnTo>
                  <a:pt x="31477" y="53041"/>
                </a:lnTo>
                <a:cubicBezTo>
                  <a:pt x="31497" y="51899"/>
                  <a:pt x="31144" y="50781"/>
                  <a:pt x="30471" y="49857"/>
                </a:cubicBezTo>
                <a:lnTo>
                  <a:pt x="530" y="8575"/>
                </a:lnTo>
                <a:cubicBezTo>
                  <a:pt x="-522" y="6832"/>
                  <a:pt x="38" y="4566"/>
                  <a:pt x="1782" y="3514"/>
                </a:cubicBezTo>
                <a:cubicBezTo>
                  <a:pt x="2300" y="3202"/>
                  <a:pt x="2886" y="3021"/>
                  <a:pt x="3490" y="2989"/>
                </a:cubicBezTo>
                <a:lnTo>
                  <a:pt x="10976" y="2989"/>
                </a:lnTo>
                <a:cubicBezTo>
                  <a:pt x="12049" y="2990"/>
                  <a:pt x="13069" y="3460"/>
                  <a:pt x="13769" y="4274"/>
                </a:cubicBezTo>
                <a:lnTo>
                  <a:pt x="36113" y="35836"/>
                </a:lnTo>
                <a:cubicBezTo>
                  <a:pt x="36822" y="36789"/>
                  <a:pt x="37942" y="37349"/>
                  <a:pt x="39130" y="37344"/>
                </a:cubicBezTo>
                <a:cubicBezTo>
                  <a:pt x="40302" y="37349"/>
                  <a:pt x="41405" y="36787"/>
                  <a:pt x="42090" y="35836"/>
                </a:cubicBezTo>
                <a:lnTo>
                  <a:pt x="64435" y="4274"/>
                </a:lnTo>
                <a:cubicBezTo>
                  <a:pt x="65126" y="3293"/>
                  <a:pt x="66251" y="2709"/>
                  <a:pt x="67451" y="2710"/>
                </a:cubicBezTo>
                <a:close/>
                <a:moveTo>
                  <a:pt x="676510" y="2375"/>
                </a:moveTo>
                <a:cubicBezTo>
                  <a:pt x="700697" y="2314"/>
                  <a:pt x="720355" y="21871"/>
                  <a:pt x="720417" y="46059"/>
                </a:cubicBezTo>
                <a:cubicBezTo>
                  <a:pt x="720417" y="46096"/>
                  <a:pt x="720417" y="46133"/>
                  <a:pt x="720417" y="46170"/>
                </a:cubicBezTo>
                <a:cubicBezTo>
                  <a:pt x="720386" y="70302"/>
                  <a:pt x="700864" y="89874"/>
                  <a:pt x="676733" y="89966"/>
                </a:cubicBezTo>
                <a:lnTo>
                  <a:pt x="676733" y="89966"/>
                </a:lnTo>
                <a:cubicBezTo>
                  <a:pt x="652546" y="90028"/>
                  <a:pt x="632888" y="70470"/>
                  <a:pt x="632826" y="46282"/>
                </a:cubicBezTo>
                <a:cubicBezTo>
                  <a:pt x="632764" y="22095"/>
                  <a:pt x="652322" y="2437"/>
                  <a:pt x="676510" y="2375"/>
                </a:cubicBezTo>
                <a:close/>
                <a:moveTo>
                  <a:pt x="378600" y="1984"/>
                </a:moveTo>
                <a:lnTo>
                  <a:pt x="386644" y="1984"/>
                </a:lnTo>
                <a:cubicBezTo>
                  <a:pt x="388681" y="1984"/>
                  <a:pt x="390331" y="3635"/>
                  <a:pt x="390331" y="5671"/>
                </a:cubicBezTo>
                <a:lnTo>
                  <a:pt x="390331" y="69073"/>
                </a:lnTo>
                <a:cubicBezTo>
                  <a:pt x="390331" y="71110"/>
                  <a:pt x="391982" y="72760"/>
                  <a:pt x="394018" y="72760"/>
                </a:cubicBezTo>
                <a:lnTo>
                  <a:pt x="439657" y="72760"/>
                </a:lnTo>
                <a:cubicBezTo>
                  <a:pt x="441693" y="72760"/>
                  <a:pt x="443344" y="74411"/>
                  <a:pt x="443344" y="76447"/>
                </a:cubicBezTo>
                <a:lnTo>
                  <a:pt x="443344" y="83877"/>
                </a:lnTo>
                <a:cubicBezTo>
                  <a:pt x="443375" y="85882"/>
                  <a:pt x="441775" y="87532"/>
                  <a:pt x="439769" y="87564"/>
                </a:cubicBezTo>
                <a:cubicBezTo>
                  <a:pt x="439732" y="87564"/>
                  <a:pt x="439694" y="87564"/>
                  <a:pt x="439657" y="87564"/>
                </a:cubicBezTo>
                <a:lnTo>
                  <a:pt x="378600" y="87564"/>
                </a:lnTo>
                <a:cubicBezTo>
                  <a:pt x="376595" y="87595"/>
                  <a:pt x="374945" y="85994"/>
                  <a:pt x="374913" y="83989"/>
                </a:cubicBezTo>
                <a:cubicBezTo>
                  <a:pt x="374913" y="83952"/>
                  <a:pt x="374913" y="83914"/>
                  <a:pt x="374913" y="83877"/>
                </a:cubicBezTo>
                <a:lnTo>
                  <a:pt x="374913" y="5671"/>
                </a:lnTo>
                <a:cubicBezTo>
                  <a:pt x="374913" y="3635"/>
                  <a:pt x="376564" y="1984"/>
                  <a:pt x="378600" y="1984"/>
                </a:cubicBezTo>
                <a:close/>
                <a:moveTo>
                  <a:pt x="490155" y="867"/>
                </a:moveTo>
                <a:cubicBezTo>
                  <a:pt x="514343" y="867"/>
                  <a:pt x="533951" y="20475"/>
                  <a:pt x="533951" y="44663"/>
                </a:cubicBezTo>
                <a:cubicBezTo>
                  <a:pt x="533951" y="68850"/>
                  <a:pt x="514343" y="88458"/>
                  <a:pt x="490155" y="88458"/>
                </a:cubicBezTo>
                <a:cubicBezTo>
                  <a:pt x="465968" y="88458"/>
                  <a:pt x="446360" y="68850"/>
                  <a:pt x="446360" y="44663"/>
                </a:cubicBezTo>
                <a:cubicBezTo>
                  <a:pt x="446360" y="20475"/>
                  <a:pt x="465968" y="867"/>
                  <a:pt x="490155" y="867"/>
                </a:cubicBezTo>
                <a:close/>
                <a:moveTo>
                  <a:pt x="118117" y="757"/>
                </a:moveTo>
                <a:cubicBezTo>
                  <a:pt x="142279" y="880"/>
                  <a:pt x="161801" y="20501"/>
                  <a:pt x="161801" y="44663"/>
                </a:cubicBezTo>
                <a:cubicBezTo>
                  <a:pt x="161801" y="68912"/>
                  <a:pt x="142144" y="88570"/>
                  <a:pt x="117895" y="88570"/>
                </a:cubicBezTo>
                <a:cubicBezTo>
                  <a:pt x="117820" y="88570"/>
                  <a:pt x="117745" y="88570"/>
                  <a:pt x="117671" y="88570"/>
                </a:cubicBezTo>
                <a:cubicBezTo>
                  <a:pt x="93422" y="88446"/>
                  <a:pt x="73864" y="68688"/>
                  <a:pt x="73988" y="44440"/>
                </a:cubicBezTo>
                <a:cubicBezTo>
                  <a:pt x="74111" y="20191"/>
                  <a:pt x="93869" y="633"/>
                  <a:pt x="118117" y="757"/>
                </a:cubicBezTo>
                <a:close/>
                <a:moveTo>
                  <a:pt x="585400" y="28"/>
                </a:moveTo>
                <a:lnTo>
                  <a:pt x="585400" y="29"/>
                </a:lnTo>
                <a:cubicBezTo>
                  <a:pt x="594843" y="41"/>
                  <a:pt x="604030" y="3096"/>
                  <a:pt x="611599" y="8743"/>
                </a:cubicBezTo>
                <a:cubicBezTo>
                  <a:pt x="613832" y="10411"/>
                  <a:pt x="615908" y="12281"/>
                  <a:pt x="617799" y="14329"/>
                </a:cubicBezTo>
                <a:cubicBezTo>
                  <a:pt x="617838" y="14381"/>
                  <a:pt x="617876" y="14434"/>
                  <a:pt x="617912" y="14489"/>
                </a:cubicBezTo>
                <a:cubicBezTo>
                  <a:pt x="619025" y="16157"/>
                  <a:pt x="618574" y="18412"/>
                  <a:pt x="616906" y="19524"/>
                </a:cubicBezTo>
                <a:lnTo>
                  <a:pt x="610649" y="23881"/>
                </a:lnTo>
                <a:cubicBezTo>
                  <a:pt x="609208" y="24945"/>
                  <a:pt x="607202" y="24778"/>
                  <a:pt x="605957" y="23490"/>
                </a:cubicBezTo>
                <a:lnTo>
                  <a:pt x="604281" y="21926"/>
                </a:lnTo>
                <a:lnTo>
                  <a:pt x="603946" y="21591"/>
                </a:lnTo>
                <a:cubicBezTo>
                  <a:pt x="598773" y="17278"/>
                  <a:pt x="592246" y="14924"/>
                  <a:pt x="585511" y="14943"/>
                </a:cubicBezTo>
                <a:lnTo>
                  <a:pt x="584283" y="14943"/>
                </a:lnTo>
                <a:lnTo>
                  <a:pt x="582271" y="14943"/>
                </a:lnTo>
                <a:cubicBezTo>
                  <a:pt x="580528" y="15130"/>
                  <a:pt x="578807" y="15486"/>
                  <a:pt x="577132" y="16005"/>
                </a:cubicBezTo>
                <a:cubicBezTo>
                  <a:pt x="567106" y="18995"/>
                  <a:pt x="559481" y="27173"/>
                  <a:pt x="557200" y="37383"/>
                </a:cubicBezTo>
                <a:cubicBezTo>
                  <a:pt x="553722" y="52949"/>
                  <a:pt x="563521" y="68388"/>
                  <a:pt x="579087" y="71866"/>
                </a:cubicBezTo>
                <a:lnTo>
                  <a:pt x="581434" y="72313"/>
                </a:lnTo>
                <a:lnTo>
                  <a:pt x="582160" y="72313"/>
                </a:lnTo>
                <a:lnTo>
                  <a:pt x="587746" y="72313"/>
                </a:lnTo>
                <a:cubicBezTo>
                  <a:pt x="589193" y="72214"/>
                  <a:pt x="590631" y="72009"/>
                  <a:pt x="592047" y="71699"/>
                </a:cubicBezTo>
                <a:lnTo>
                  <a:pt x="592829" y="71699"/>
                </a:lnTo>
                <a:lnTo>
                  <a:pt x="593611" y="71699"/>
                </a:lnTo>
                <a:lnTo>
                  <a:pt x="596907" y="70525"/>
                </a:lnTo>
                <a:lnTo>
                  <a:pt x="597577" y="70525"/>
                </a:lnTo>
                <a:lnTo>
                  <a:pt x="598192" y="70246"/>
                </a:lnTo>
                <a:lnTo>
                  <a:pt x="598862" y="69911"/>
                </a:lnTo>
                <a:lnTo>
                  <a:pt x="600371" y="69129"/>
                </a:lnTo>
                <a:lnTo>
                  <a:pt x="600817" y="69129"/>
                </a:lnTo>
                <a:cubicBezTo>
                  <a:pt x="605082" y="65848"/>
                  <a:pt x="608477" y="61570"/>
                  <a:pt x="610705" y="56672"/>
                </a:cubicBezTo>
                <a:cubicBezTo>
                  <a:pt x="611060" y="55656"/>
                  <a:pt x="610847" y="54528"/>
                  <a:pt x="610146" y="53711"/>
                </a:cubicBezTo>
                <a:cubicBezTo>
                  <a:pt x="609522" y="53055"/>
                  <a:pt x="608650" y="52690"/>
                  <a:pt x="607744" y="52706"/>
                </a:cubicBezTo>
                <a:lnTo>
                  <a:pt x="591600" y="52706"/>
                </a:lnTo>
                <a:cubicBezTo>
                  <a:pt x="589564" y="52706"/>
                  <a:pt x="587913" y="51055"/>
                  <a:pt x="587913" y="49019"/>
                </a:cubicBezTo>
                <a:lnTo>
                  <a:pt x="587913" y="41478"/>
                </a:lnTo>
                <a:cubicBezTo>
                  <a:pt x="587913" y="39441"/>
                  <a:pt x="589564" y="37791"/>
                  <a:pt x="591600" y="37791"/>
                </a:cubicBezTo>
                <a:lnTo>
                  <a:pt x="625117" y="37791"/>
                </a:lnTo>
                <a:lnTo>
                  <a:pt x="625452" y="37791"/>
                </a:lnTo>
                <a:cubicBezTo>
                  <a:pt x="626164" y="37820"/>
                  <a:pt x="626851" y="38058"/>
                  <a:pt x="627428" y="38475"/>
                </a:cubicBezTo>
                <a:cubicBezTo>
                  <a:pt x="629053" y="39649"/>
                  <a:pt x="629419" y="41919"/>
                  <a:pt x="628245" y="43544"/>
                </a:cubicBezTo>
                <a:lnTo>
                  <a:pt x="628245" y="47287"/>
                </a:lnTo>
                <a:cubicBezTo>
                  <a:pt x="628342" y="59800"/>
                  <a:pt x="622977" y="71733"/>
                  <a:pt x="613554" y="79966"/>
                </a:cubicBezTo>
                <a:lnTo>
                  <a:pt x="612157" y="81139"/>
                </a:lnTo>
                <a:lnTo>
                  <a:pt x="611431" y="81754"/>
                </a:lnTo>
                <a:cubicBezTo>
                  <a:pt x="610992" y="82124"/>
                  <a:pt x="610525" y="82460"/>
                  <a:pt x="610035" y="82759"/>
                </a:cubicBezTo>
                <a:lnTo>
                  <a:pt x="609308" y="83262"/>
                </a:lnTo>
                <a:lnTo>
                  <a:pt x="607912" y="84156"/>
                </a:lnTo>
                <a:lnTo>
                  <a:pt x="607633" y="84156"/>
                </a:lnTo>
                <a:lnTo>
                  <a:pt x="606906" y="84603"/>
                </a:lnTo>
                <a:lnTo>
                  <a:pt x="605454" y="85440"/>
                </a:lnTo>
                <a:lnTo>
                  <a:pt x="605119" y="85440"/>
                </a:lnTo>
                <a:lnTo>
                  <a:pt x="602773" y="86558"/>
                </a:lnTo>
                <a:lnTo>
                  <a:pt x="602382" y="86558"/>
                </a:lnTo>
                <a:lnTo>
                  <a:pt x="600873" y="87116"/>
                </a:lnTo>
                <a:lnTo>
                  <a:pt x="600147" y="87116"/>
                </a:lnTo>
                <a:lnTo>
                  <a:pt x="599700" y="87116"/>
                </a:lnTo>
                <a:lnTo>
                  <a:pt x="598471" y="87563"/>
                </a:lnTo>
                <a:lnTo>
                  <a:pt x="597969" y="87563"/>
                </a:lnTo>
                <a:lnTo>
                  <a:pt x="597242" y="87563"/>
                </a:lnTo>
                <a:lnTo>
                  <a:pt x="596740" y="87563"/>
                </a:lnTo>
                <a:lnTo>
                  <a:pt x="595567" y="87563"/>
                </a:lnTo>
                <a:lnTo>
                  <a:pt x="595008" y="87563"/>
                </a:lnTo>
                <a:lnTo>
                  <a:pt x="594338" y="87563"/>
                </a:lnTo>
                <a:lnTo>
                  <a:pt x="593723" y="87563"/>
                </a:lnTo>
                <a:lnTo>
                  <a:pt x="592606" y="87563"/>
                </a:lnTo>
                <a:lnTo>
                  <a:pt x="591991" y="87563"/>
                </a:lnTo>
                <a:lnTo>
                  <a:pt x="591321" y="87563"/>
                </a:lnTo>
                <a:lnTo>
                  <a:pt x="590595" y="87563"/>
                </a:lnTo>
                <a:lnTo>
                  <a:pt x="589589" y="87563"/>
                </a:lnTo>
                <a:lnTo>
                  <a:pt x="585400" y="87563"/>
                </a:lnTo>
                <a:cubicBezTo>
                  <a:pt x="584358" y="87600"/>
                  <a:pt x="583314" y="87600"/>
                  <a:pt x="582272" y="87563"/>
                </a:cubicBezTo>
                <a:cubicBezTo>
                  <a:pt x="558100" y="86699"/>
                  <a:pt x="539205" y="66404"/>
                  <a:pt x="540068" y="42232"/>
                </a:cubicBezTo>
                <a:cubicBezTo>
                  <a:pt x="540932" y="18060"/>
                  <a:pt x="561228" y="-835"/>
                  <a:pt x="585400" y="28"/>
                </a:cubicBezTo>
                <a:close/>
              </a:path>
            </a:pathLst>
          </a:custGeom>
          <a:solidFill>
            <a:schemeClr val="tx1"/>
          </a:solidFill>
          <a:ln w="48068" cap="flat">
            <a:noFill/>
            <a:miter/>
          </a:ln>
        </p:spPr>
        <p:txBody>
          <a:bodyPr vert="horz" wrap="square" lIns="91440" tIns="45720" rIns="91440" bIns="45720" rtlCol="0" anchor="ctr"/>
          <a:lstStyle/>
          <a:p>
            <a:pPr algn="l"/>
            <a:endParaRPr kumimoji="1" lang="zh-CN" altLang="en-US"/>
          </a:p>
        </p:txBody>
      </p:sp>
      <p:sp>
        <p:nvSpPr>
          <p:cNvPr id="6" name="标题 1"/>
          <p:cNvSpPr txBox="1"/>
          <p:nvPr/>
        </p:nvSpPr>
        <p:spPr>
          <a:xfrm rot="5400000" flipH="0" flipV="0">
            <a:off x="1624833" y="6049916"/>
            <a:ext cx="287338" cy="287339"/>
          </a:xfrm>
          <a:custGeom>
            <a:avLst/>
            <a:gdLst>
              <a:gd name="connsiteX0" fmla="*/ 306119 w 612237"/>
              <a:gd name="connsiteY0" fmla="*/ 0 h 612238"/>
              <a:gd name="connsiteX1" fmla="*/ 306118 w 612237"/>
              <a:gd name="connsiteY1" fmla="*/ 0 h 612238"/>
              <a:gd name="connsiteX2" fmla="*/ 306118 w 612237"/>
              <a:gd name="connsiteY2" fmla="*/ 0 h 612238"/>
              <a:gd name="connsiteX3" fmla="*/ 612237 w 612237"/>
              <a:gd name="connsiteY3" fmla="*/ 306119 h 612238"/>
              <a:gd name="connsiteX4" fmla="*/ 612236 w 612237"/>
              <a:gd name="connsiteY4" fmla="*/ 306119 h 612238"/>
              <a:gd name="connsiteX5" fmla="*/ 536541 w 612237"/>
              <a:gd name="connsiteY5" fmla="*/ 381815 h 612238"/>
              <a:gd name="connsiteX6" fmla="*/ 381813 w 612237"/>
              <a:gd name="connsiteY6" fmla="*/ 381814 h 612238"/>
              <a:gd name="connsiteX7" fmla="*/ 381813 w 612237"/>
              <a:gd name="connsiteY7" fmla="*/ 536543 h 612238"/>
              <a:gd name="connsiteX8" fmla="*/ 306118 w 612237"/>
              <a:gd name="connsiteY8" fmla="*/ 612238 h 612238"/>
              <a:gd name="connsiteX9" fmla="*/ 306118 w 612237"/>
              <a:gd name="connsiteY9" fmla="*/ 612237 h 612238"/>
              <a:gd name="connsiteX10" fmla="*/ 230423 w 612237"/>
              <a:gd name="connsiteY10" fmla="*/ 536542 h 612238"/>
              <a:gd name="connsiteX11" fmla="*/ 230423 w 612237"/>
              <a:gd name="connsiteY11" fmla="*/ 381814 h 612238"/>
              <a:gd name="connsiteX12" fmla="*/ 75695 w 612237"/>
              <a:gd name="connsiteY12" fmla="*/ 381813 h 612238"/>
              <a:gd name="connsiteX13" fmla="*/ 0 w 612237"/>
              <a:gd name="connsiteY13" fmla="*/ 306119 h 612238"/>
              <a:gd name="connsiteX14" fmla="*/ 75695 w 612237"/>
              <a:gd name="connsiteY14" fmla="*/ 230425 h 612238"/>
              <a:gd name="connsiteX15" fmla="*/ 230423 w 612237"/>
              <a:gd name="connsiteY15" fmla="*/ 230425 h 612238"/>
              <a:gd name="connsiteX16" fmla="*/ 230424 w 612237"/>
              <a:gd name="connsiteY16" fmla="*/ 75695 h 612238"/>
              <a:gd name="connsiteX17" fmla="*/ 276655 w 612237"/>
              <a:gd name="connsiteY17" fmla="*/ 5949 h 612238"/>
              <a:gd name="connsiteX18" fmla="*/ 306118 w 612237"/>
              <a:gd name="connsiteY18" fmla="*/ 0 h 612238"/>
              <a:gd name="connsiteX19" fmla="*/ 335581 w 612237"/>
              <a:gd name="connsiteY19" fmla="*/ 5949 h 612238"/>
              <a:gd name="connsiteX20" fmla="*/ 381813 w 612237"/>
              <a:gd name="connsiteY20" fmla="*/ 75695 h 612238"/>
              <a:gd name="connsiteX21" fmla="*/ 381813 w 612237"/>
              <a:gd name="connsiteY21" fmla="*/ 230425 h 612238"/>
              <a:gd name="connsiteX22" fmla="*/ 536542 w 612237"/>
              <a:gd name="connsiteY22" fmla="*/ 230425 h 612238"/>
              <a:gd name="connsiteX23" fmla="*/ 612237 w 612237"/>
              <a:gd name="connsiteY23" fmla="*/ 306119 h 612238"/>
            </a:gdLst>
            <a:rect l="l" t="t" r="r" b="b"/>
            <a:pathLst>
              <a:path w="612237" h="612238">
                <a:moveTo>
                  <a:pt x="306119" y="0"/>
                </a:moveTo>
                <a:lnTo>
                  <a:pt x="306118" y="0"/>
                </a:lnTo>
                <a:lnTo>
                  <a:pt x="306118" y="0"/>
                </a:lnTo>
                <a:close/>
                <a:moveTo>
                  <a:pt x="612237" y="306119"/>
                </a:moveTo>
                <a:lnTo>
                  <a:pt x="612236" y="306119"/>
                </a:lnTo>
                <a:cubicBezTo>
                  <a:pt x="612236" y="347925"/>
                  <a:pt x="578346" y="381815"/>
                  <a:pt x="536541" y="381815"/>
                </a:cubicBezTo>
                <a:lnTo>
                  <a:pt x="381813" y="381814"/>
                </a:lnTo>
                <a:lnTo>
                  <a:pt x="381813" y="536543"/>
                </a:lnTo>
                <a:cubicBezTo>
                  <a:pt x="381813" y="578348"/>
                  <a:pt x="347923" y="612238"/>
                  <a:pt x="306118" y="612238"/>
                </a:cubicBezTo>
                <a:lnTo>
                  <a:pt x="306118" y="612237"/>
                </a:lnTo>
                <a:cubicBezTo>
                  <a:pt x="264313" y="612237"/>
                  <a:pt x="230423" y="578347"/>
                  <a:pt x="230423" y="536542"/>
                </a:cubicBezTo>
                <a:lnTo>
                  <a:pt x="230423" y="381814"/>
                </a:lnTo>
                <a:lnTo>
                  <a:pt x="75695" y="381813"/>
                </a:lnTo>
                <a:cubicBezTo>
                  <a:pt x="33890" y="381813"/>
                  <a:pt x="0" y="347923"/>
                  <a:pt x="0" y="306119"/>
                </a:cubicBezTo>
                <a:cubicBezTo>
                  <a:pt x="0" y="264315"/>
                  <a:pt x="33890" y="230425"/>
                  <a:pt x="75695" y="230425"/>
                </a:cubicBezTo>
                <a:lnTo>
                  <a:pt x="230423" y="230425"/>
                </a:lnTo>
                <a:lnTo>
                  <a:pt x="230424" y="75695"/>
                </a:lnTo>
                <a:cubicBezTo>
                  <a:pt x="230424" y="44341"/>
                  <a:pt x="249487" y="17440"/>
                  <a:pt x="276655" y="5949"/>
                </a:cubicBezTo>
                <a:lnTo>
                  <a:pt x="306118" y="0"/>
                </a:lnTo>
                <a:lnTo>
                  <a:pt x="335581" y="5949"/>
                </a:lnTo>
                <a:cubicBezTo>
                  <a:pt x="362749" y="17440"/>
                  <a:pt x="381813" y="44341"/>
                  <a:pt x="381813" y="75695"/>
                </a:cubicBezTo>
                <a:lnTo>
                  <a:pt x="381813" y="230425"/>
                </a:lnTo>
                <a:lnTo>
                  <a:pt x="536542" y="230425"/>
                </a:lnTo>
                <a:cubicBezTo>
                  <a:pt x="578347" y="230425"/>
                  <a:pt x="612237" y="264315"/>
                  <a:pt x="612237" y="306119"/>
                </a:cubicBezTo>
                <a:close/>
              </a:path>
            </a:pathLst>
          </a:custGeom>
          <a:solidFill>
            <a:schemeClr val="bg1">
              <a:alpha val="10000"/>
            </a:schemeClr>
          </a:solidFill>
          <a:ln w="12700" cap="sq">
            <a:noFill/>
            <a:miter/>
          </a:ln>
        </p:spPr>
        <p:txBody>
          <a:bodyPr vert="horz" wrap="square" lIns="91440" tIns="45720" rIns="91440" bIns="45720" rtlCol="0" anchor="ctr"/>
          <a:lstStyle/>
          <a:p>
            <a:pPr algn="ctr"/>
            <a:endParaRPr kumimoji="1" lang="zh-CN" altLang="en-US"/>
          </a:p>
        </p:txBody>
      </p:sp>
      <p:pic>
        <p:nvPicPr>
          <p:cNvPr id="7" name=""/>
          <p:cNvPicPr>
            <a:picLocks noChangeAspect="1"/>
          </p:cNvPicPr>
          <p:nvPr/>
        </p:nvPicPr>
        <p:blipFill>
          <a:blip r:embed="rId2">
            <a:alphaModFix amt="100000"/>
          </a:blip>
          <a:srcRect l="8531" t="0" r="8531" b="0"/>
          <a:stretch>
            <a:fillRect/>
          </a:stretch>
        </p:blipFill>
        <p:spPr>
          <a:xfrm rot="0" flipH="1" flipV="0">
            <a:off x="1064494" y="1677230"/>
            <a:ext cx="3779740" cy="3871002"/>
          </a:xfrm>
          <a:custGeom>
            <a:avLst/>
            <a:gdLst>
              <a:gd name="connsiteX0" fmla="*/ 1889870 w 3779740"/>
              <a:gd name="connsiteY0" fmla="*/ 0 h 3871002"/>
              <a:gd name="connsiteX1" fmla="*/ 41386 w 3779740"/>
              <a:gd name="connsiteY1" fmla="*/ 1359942 h 3871002"/>
              <a:gd name="connsiteX2" fmla="*/ 0 w 3779740"/>
              <a:gd name="connsiteY2" fmla="*/ 1520895 h 3871002"/>
              <a:gd name="connsiteX3" fmla="*/ 0 w 3779740"/>
              <a:gd name="connsiteY3" fmla="*/ 2350107 h 3871002"/>
              <a:gd name="connsiteX4" fmla="*/ 41386 w 3779740"/>
              <a:gd name="connsiteY4" fmla="*/ 2511060 h 3871002"/>
              <a:gd name="connsiteX5" fmla="*/ 1889870 w 3779740"/>
              <a:gd name="connsiteY5" fmla="*/ 3871002 h 3871002"/>
              <a:gd name="connsiteX6" fmla="*/ 3738355 w 3779740"/>
              <a:gd name="connsiteY6" fmla="*/ 2511060 h 3871002"/>
              <a:gd name="connsiteX7" fmla="*/ 3779740 w 3779740"/>
              <a:gd name="connsiteY7" fmla="*/ 2350107 h 3871002"/>
              <a:gd name="connsiteX8" fmla="*/ 3779740 w 3779740"/>
              <a:gd name="connsiteY8" fmla="*/ 1520895 h 3871002"/>
              <a:gd name="connsiteX9" fmla="*/ 3738355 w 3779740"/>
              <a:gd name="connsiteY9" fmla="*/ 1359942 h 3871002"/>
              <a:gd name="connsiteX10" fmla="*/ 1889870 w 3779740"/>
              <a:gd name="connsiteY10" fmla="*/ 0 h 3871002"/>
            </a:gdLst>
            <a:rect l="l" t="t" r="r" b="b"/>
            <a:pathLst>
              <a:path w="3779740" h="3871002">
                <a:moveTo>
                  <a:pt x="1889870" y="0"/>
                </a:moveTo>
                <a:cubicBezTo>
                  <a:pt x="1021350" y="0"/>
                  <a:pt x="286442" y="572061"/>
                  <a:pt x="41386" y="1359942"/>
                </a:cubicBezTo>
                <a:lnTo>
                  <a:pt x="0" y="1520895"/>
                </a:lnTo>
                <a:lnTo>
                  <a:pt x="0" y="2350107"/>
                </a:lnTo>
                <a:lnTo>
                  <a:pt x="41386" y="2511060"/>
                </a:lnTo>
                <a:cubicBezTo>
                  <a:pt x="286442" y="3298942"/>
                  <a:pt x="1021350" y="3871002"/>
                  <a:pt x="1889870" y="3871002"/>
                </a:cubicBezTo>
                <a:cubicBezTo>
                  <a:pt x="2758390" y="3871002"/>
                  <a:pt x="3493298" y="3298942"/>
                  <a:pt x="3738355" y="2511060"/>
                </a:cubicBezTo>
                <a:lnTo>
                  <a:pt x="3779740" y="2350107"/>
                </a:lnTo>
                <a:lnTo>
                  <a:pt x="3779740" y="1520895"/>
                </a:lnTo>
                <a:lnTo>
                  <a:pt x="3738355" y="1359942"/>
                </a:lnTo>
                <a:cubicBezTo>
                  <a:pt x="3493298" y="572061"/>
                  <a:pt x="2758390" y="0"/>
                  <a:pt x="1889870" y="0"/>
                </a:cubicBezTo>
                <a:close/>
              </a:path>
            </a:pathLst>
          </a:custGeom>
          <a:noFill/>
          <a:ln>
            <a:noFill/>
          </a:ln>
        </p:spPr>
      </p:pic>
      <p:sp>
        <p:nvSpPr>
          <p:cNvPr id="8" name="标题 1"/>
          <p:cNvSpPr txBox="1"/>
          <p:nvPr/>
        </p:nvSpPr>
        <p:spPr>
          <a:xfrm rot="16200000" flipH="1" flipV="0">
            <a:off x="3616888" y="-310152"/>
            <a:ext cx="837421" cy="1457725"/>
          </a:xfrm>
          <a:custGeom>
            <a:avLst/>
            <a:gdLst>
              <a:gd name="connsiteX0" fmla="*/ 0 w 812409"/>
              <a:gd name="connsiteY0" fmla="*/ 1532499 h 1564151"/>
              <a:gd name="connsiteX1" fmla="*/ 31653 w 812409"/>
              <a:gd name="connsiteY1" fmla="*/ 1564151 h 1564151"/>
              <a:gd name="connsiteX2" fmla="*/ 63304 w 812409"/>
              <a:gd name="connsiteY2" fmla="*/ 1532499 h 1564151"/>
              <a:gd name="connsiteX3" fmla="*/ 31653 w 812409"/>
              <a:gd name="connsiteY3" fmla="*/ 1500847 h 1564151"/>
              <a:gd name="connsiteX4" fmla="*/ 0 w 812409"/>
              <a:gd name="connsiteY4" fmla="*/ 1532499 h 1564151"/>
              <a:gd name="connsiteX5" fmla="*/ 187276 w 812409"/>
              <a:gd name="connsiteY5" fmla="*/ 1532499 h 1564151"/>
              <a:gd name="connsiteX6" fmla="*/ 218929 w 812409"/>
              <a:gd name="connsiteY6" fmla="*/ 1564151 h 1564151"/>
              <a:gd name="connsiteX7" fmla="*/ 250581 w 812409"/>
              <a:gd name="connsiteY7" fmla="*/ 1532499 h 1564151"/>
              <a:gd name="connsiteX8" fmla="*/ 218929 w 812409"/>
              <a:gd name="connsiteY8" fmla="*/ 1500847 h 1564151"/>
              <a:gd name="connsiteX9" fmla="*/ 187276 w 812409"/>
              <a:gd name="connsiteY9" fmla="*/ 1532499 h 1564151"/>
              <a:gd name="connsiteX10" fmla="*/ 374553 w 812409"/>
              <a:gd name="connsiteY10" fmla="*/ 1532499 h 1564151"/>
              <a:gd name="connsiteX11" fmla="*/ 406204 w 812409"/>
              <a:gd name="connsiteY11" fmla="*/ 1564151 h 1564151"/>
              <a:gd name="connsiteX12" fmla="*/ 437857 w 812409"/>
              <a:gd name="connsiteY12" fmla="*/ 1532499 h 1564151"/>
              <a:gd name="connsiteX13" fmla="*/ 406204 w 812409"/>
              <a:gd name="connsiteY13" fmla="*/ 1500847 h 1564151"/>
              <a:gd name="connsiteX14" fmla="*/ 374553 w 812409"/>
              <a:gd name="connsiteY14" fmla="*/ 1532499 h 1564151"/>
              <a:gd name="connsiteX15" fmla="*/ 561829 w 812409"/>
              <a:gd name="connsiteY15" fmla="*/ 1532499 h 1564151"/>
              <a:gd name="connsiteX16" fmla="*/ 593481 w 812409"/>
              <a:gd name="connsiteY16" fmla="*/ 1564151 h 1564151"/>
              <a:gd name="connsiteX17" fmla="*/ 625133 w 812409"/>
              <a:gd name="connsiteY17" fmla="*/ 1532499 h 1564151"/>
              <a:gd name="connsiteX18" fmla="*/ 593481 w 812409"/>
              <a:gd name="connsiteY18" fmla="*/ 1500847 h 1564151"/>
              <a:gd name="connsiteX19" fmla="*/ 561829 w 812409"/>
              <a:gd name="connsiteY19" fmla="*/ 1532499 h 1564151"/>
              <a:gd name="connsiteX20" fmla="*/ 749104 w 812409"/>
              <a:gd name="connsiteY20" fmla="*/ 1532499 h 1564151"/>
              <a:gd name="connsiteX21" fmla="*/ 780757 w 812409"/>
              <a:gd name="connsiteY21" fmla="*/ 1564151 h 1564151"/>
              <a:gd name="connsiteX22" fmla="*/ 812410 w 812409"/>
              <a:gd name="connsiteY22" fmla="*/ 1532499 h 1564151"/>
              <a:gd name="connsiteX23" fmla="*/ 780757 w 812409"/>
              <a:gd name="connsiteY23" fmla="*/ 1500847 h 1564151"/>
              <a:gd name="connsiteX24" fmla="*/ 749104 w 812409"/>
              <a:gd name="connsiteY24" fmla="*/ 1532499 h 1564151"/>
              <a:gd name="connsiteX25" fmla="*/ 187276 w 812409"/>
              <a:gd name="connsiteY25" fmla="*/ 1345223 h 1564151"/>
              <a:gd name="connsiteX26" fmla="*/ 218929 w 812409"/>
              <a:gd name="connsiteY26" fmla="*/ 1376875 h 1564151"/>
              <a:gd name="connsiteX27" fmla="*/ 250581 w 812409"/>
              <a:gd name="connsiteY27" fmla="*/ 1345223 h 1564151"/>
              <a:gd name="connsiteX28" fmla="*/ 218929 w 812409"/>
              <a:gd name="connsiteY28" fmla="*/ 1313571 h 1564151"/>
              <a:gd name="connsiteX29" fmla="*/ 187276 w 812409"/>
              <a:gd name="connsiteY29" fmla="*/ 1345223 h 1564151"/>
              <a:gd name="connsiteX30" fmla="*/ 374553 w 812409"/>
              <a:gd name="connsiteY30" fmla="*/ 1345223 h 1564151"/>
              <a:gd name="connsiteX31" fmla="*/ 406204 w 812409"/>
              <a:gd name="connsiteY31" fmla="*/ 1376875 h 1564151"/>
              <a:gd name="connsiteX32" fmla="*/ 437857 w 812409"/>
              <a:gd name="connsiteY32" fmla="*/ 1345223 h 1564151"/>
              <a:gd name="connsiteX33" fmla="*/ 406204 w 812409"/>
              <a:gd name="connsiteY33" fmla="*/ 1313571 h 1564151"/>
              <a:gd name="connsiteX34" fmla="*/ 374553 w 812409"/>
              <a:gd name="connsiteY34" fmla="*/ 1345223 h 1564151"/>
              <a:gd name="connsiteX35" fmla="*/ 561829 w 812409"/>
              <a:gd name="connsiteY35" fmla="*/ 1345223 h 1564151"/>
              <a:gd name="connsiteX36" fmla="*/ 593481 w 812409"/>
              <a:gd name="connsiteY36" fmla="*/ 1376875 h 1564151"/>
              <a:gd name="connsiteX37" fmla="*/ 625133 w 812409"/>
              <a:gd name="connsiteY37" fmla="*/ 1345223 h 1564151"/>
              <a:gd name="connsiteX38" fmla="*/ 593481 w 812409"/>
              <a:gd name="connsiteY38" fmla="*/ 1313571 h 1564151"/>
              <a:gd name="connsiteX39" fmla="*/ 561829 w 812409"/>
              <a:gd name="connsiteY39" fmla="*/ 1345223 h 1564151"/>
              <a:gd name="connsiteX40" fmla="*/ 749104 w 812409"/>
              <a:gd name="connsiteY40" fmla="*/ 1345223 h 1564151"/>
              <a:gd name="connsiteX41" fmla="*/ 780757 w 812409"/>
              <a:gd name="connsiteY41" fmla="*/ 1376875 h 1564151"/>
              <a:gd name="connsiteX42" fmla="*/ 812410 w 812409"/>
              <a:gd name="connsiteY42" fmla="*/ 1345223 h 1564151"/>
              <a:gd name="connsiteX43" fmla="*/ 780757 w 812409"/>
              <a:gd name="connsiteY43" fmla="*/ 1313571 h 1564151"/>
              <a:gd name="connsiteX44" fmla="*/ 749104 w 812409"/>
              <a:gd name="connsiteY44" fmla="*/ 1345223 h 1564151"/>
              <a:gd name="connsiteX45" fmla="*/ 187276 w 812409"/>
              <a:gd name="connsiteY45" fmla="*/ 1157947 h 1564151"/>
              <a:gd name="connsiteX46" fmla="*/ 218929 w 812409"/>
              <a:gd name="connsiteY46" fmla="*/ 1189599 h 1564151"/>
              <a:gd name="connsiteX47" fmla="*/ 250581 w 812409"/>
              <a:gd name="connsiteY47" fmla="*/ 1157947 h 1564151"/>
              <a:gd name="connsiteX48" fmla="*/ 218929 w 812409"/>
              <a:gd name="connsiteY48" fmla="*/ 1126295 h 1564151"/>
              <a:gd name="connsiteX49" fmla="*/ 187276 w 812409"/>
              <a:gd name="connsiteY49" fmla="*/ 1157947 h 1564151"/>
              <a:gd name="connsiteX50" fmla="*/ 374553 w 812409"/>
              <a:gd name="connsiteY50" fmla="*/ 1157947 h 1564151"/>
              <a:gd name="connsiteX51" fmla="*/ 406204 w 812409"/>
              <a:gd name="connsiteY51" fmla="*/ 1189599 h 1564151"/>
              <a:gd name="connsiteX52" fmla="*/ 437857 w 812409"/>
              <a:gd name="connsiteY52" fmla="*/ 1157947 h 1564151"/>
              <a:gd name="connsiteX53" fmla="*/ 406204 w 812409"/>
              <a:gd name="connsiteY53" fmla="*/ 1126295 h 1564151"/>
              <a:gd name="connsiteX54" fmla="*/ 374553 w 812409"/>
              <a:gd name="connsiteY54" fmla="*/ 1157947 h 1564151"/>
              <a:gd name="connsiteX55" fmla="*/ 561829 w 812409"/>
              <a:gd name="connsiteY55" fmla="*/ 1157947 h 1564151"/>
              <a:gd name="connsiteX56" fmla="*/ 593481 w 812409"/>
              <a:gd name="connsiteY56" fmla="*/ 1189599 h 1564151"/>
              <a:gd name="connsiteX57" fmla="*/ 625133 w 812409"/>
              <a:gd name="connsiteY57" fmla="*/ 1157947 h 1564151"/>
              <a:gd name="connsiteX58" fmla="*/ 593481 w 812409"/>
              <a:gd name="connsiteY58" fmla="*/ 1126295 h 1564151"/>
              <a:gd name="connsiteX59" fmla="*/ 561829 w 812409"/>
              <a:gd name="connsiteY59" fmla="*/ 1157947 h 1564151"/>
              <a:gd name="connsiteX60" fmla="*/ 749104 w 812409"/>
              <a:gd name="connsiteY60" fmla="*/ 1157947 h 1564151"/>
              <a:gd name="connsiteX61" fmla="*/ 780757 w 812409"/>
              <a:gd name="connsiteY61" fmla="*/ 1189599 h 1564151"/>
              <a:gd name="connsiteX62" fmla="*/ 812410 w 812409"/>
              <a:gd name="connsiteY62" fmla="*/ 1157947 h 1564151"/>
              <a:gd name="connsiteX63" fmla="*/ 780757 w 812409"/>
              <a:gd name="connsiteY63" fmla="*/ 1126295 h 1564151"/>
              <a:gd name="connsiteX64" fmla="*/ 749104 w 812409"/>
              <a:gd name="connsiteY64" fmla="*/ 1157947 h 1564151"/>
              <a:gd name="connsiteX65" fmla="*/ 187276 w 812409"/>
              <a:gd name="connsiteY65" fmla="*/ 970670 h 1564151"/>
              <a:gd name="connsiteX66" fmla="*/ 218929 w 812409"/>
              <a:gd name="connsiteY66" fmla="*/ 1002323 h 1564151"/>
              <a:gd name="connsiteX67" fmla="*/ 250581 w 812409"/>
              <a:gd name="connsiteY67" fmla="*/ 970670 h 1564151"/>
              <a:gd name="connsiteX68" fmla="*/ 218929 w 812409"/>
              <a:gd name="connsiteY68" fmla="*/ 939018 h 1564151"/>
              <a:gd name="connsiteX69" fmla="*/ 187276 w 812409"/>
              <a:gd name="connsiteY69" fmla="*/ 970670 h 1564151"/>
              <a:gd name="connsiteX70" fmla="*/ 374553 w 812409"/>
              <a:gd name="connsiteY70" fmla="*/ 970670 h 1564151"/>
              <a:gd name="connsiteX71" fmla="*/ 406204 w 812409"/>
              <a:gd name="connsiteY71" fmla="*/ 1002323 h 1564151"/>
              <a:gd name="connsiteX72" fmla="*/ 437857 w 812409"/>
              <a:gd name="connsiteY72" fmla="*/ 970670 h 1564151"/>
              <a:gd name="connsiteX73" fmla="*/ 406204 w 812409"/>
              <a:gd name="connsiteY73" fmla="*/ 939018 h 1564151"/>
              <a:gd name="connsiteX74" fmla="*/ 374553 w 812409"/>
              <a:gd name="connsiteY74" fmla="*/ 970670 h 1564151"/>
              <a:gd name="connsiteX75" fmla="*/ 561829 w 812409"/>
              <a:gd name="connsiteY75" fmla="*/ 970670 h 1564151"/>
              <a:gd name="connsiteX76" fmla="*/ 593481 w 812409"/>
              <a:gd name="connsiteY76" fmla="*/ 1002323 h 1564151"/>
              <a:gd name="connsiteX77" fmla="*/ 625133 w 812409"/>
              <a:gd name="connsiteY77" fmla="*/ 970670 h 1564151"/>
              <a:gd name="connsiteX78" fmla="*/ 593481 w 812409"/>
              <a:gd name="connsiteY78" fmla="*/ 939018 h 1564151"/>
              <a:gd name="connsiteX79" fmla="*/ 561829 w 812409"/>
              <a:gd name="connsiteY79" fmla="*/ 970670 h 1564151"/>
              <a:gd name="connsiteX80" fmla="*/ 749104 w 812409"/>
              <a:gd name="connsiteY80" fmla="*/ 970670 h 1564151"/>
              <a:gd name="connsiteX81" fmla="*/ 780757 w 812409"/>
              <a:gd name="connsiteY81" fmla="*/ 1002323 h 1564151"/>
              <a:gd name="connsiteX82" fmla="*/ 812410 w 812409"/>
              <a:gd name="connsiteY82" fmla="*/ 970670 h 1564151"/>
              <a:gd name="connsiteX83" fmla="*/ 780757 w 812409"/>
              <a:gd name="connsiteY83" fmla="*/ 939018 h 1564151"/>
              <a:gd name="connsiteX84" fmla="*/ 749104 w 812409"/>
              <a:gd name="connsiteY84" fmla="*/ 970670 h 1564151"/>
              <a:gd name="connsiteX85" fmla="*/ 187276 w 812409"/>
              <a:gd name="connsiteY85" fmla="*/ 783395 h 1564151"/>
              <a:gd name="connsiteX86" fmla="*/ 218929 w 812409"/>
              <a:gd name="connsiteY86" fmla="*/ 815047 h 1564151"/>
              <a:gd name="connsiteX87" fmla="*/ 250581 w 812409"/>
              <a:gd name="connsiteY87" fmla="*/ 783395 h 1564151"/>
              <a:gd name="connsiteX88" fmla="*/ 218929 w 812409"/>
              <a:gd name="connsiteY88" fmla="*/ 751742 h 1564151"/>
              <a:gd name="connsiteX89" fmla="*/ 187276 w 812409"/>
              <a:gd name="connsiteY89" fmla="*/ 783395 h 1564151"/>
              <a:gd name="connsiteX90" fmla="*/ 374553 w 812409"/>
              <a:gd name="connsiteY90" fmla="*/ 783395 h 1564151"/>
              <a:gd name="connsiteX91" fmla="*/ 406204 w 812409"/>
              <a:gd name="connsiteY91" fmla="*/ 815047 h 1564151"/>
              <a:gd name="connsiteX92" fmla="*/ 437857 w 812409"/>
              <a:gd name="connsiteY92" fmla="*/ 783395 h 1564151"/>
              <a:gd name="connsiteX93" fmla="*/ 406204 w 812409"/>
              <a:gd name="connsiteY93" fmla="*/ 751742 h 1564151"/>
              <a:gd name="connsiteX94" fmla="*/ 374553 w 812409"/>
              <a:gd name="connsiteY94" fmla="*/ 783395 h 1564151"/>
              <a:gd name="connsiteX95" fmla="*/ 561829 w 812409"/>
              <a:gd name="connsiteY95" fmla="*/ 783395 h 1564151"/>
              <a:gd name="connsiteX96" fmla="*/ 593481 w 812409"/>
              <a:gd name="connsiteY96" fmla="*/ 815047 h 1564151"/>
              <a:gd name="connsiteX97" fmla="*/ 625133 w 812409"/>
              <a:gd name="connsiteY97" fmla="*/ 783395 h 1564151"/>
              <a:gd name="connsiteX98" fmla="*/ 593481 w 812409"/>
              <a:gd name="connsiteY98" fmla="*/ 751742 h 1564151"/>
              <a:gd name="connsiteX99" fmla="*/ 561829 w 812409"/>
              <a:gd name="connsiteY99" fmla="*/ 783395 h 1564151"/>
              <a:gd name="connsiteX100" fmla="*/ 749104 w 812409"/>
              <a:gd name="connsiteY100" fmla="*/ 783395 h 1564151"/>
              <a:gd name="connsiteX101" fmla="*/ 780757 w 812409"/>
              <a:gd name="connsiteY101" fmla="*/ 815047 h 1564151"/>
              <a:gd name="connsiteX102" fmla="*/ 812410 w 812409"/>
              <a:gd name="connsiteY102" fmla="*/ 783395 h 1564151"/>
              <a:gd name="connsiteX103" fmla="*/ 780757 w 812409"/>
              <a:gd name="connsiteY103" fmla="*/ 751742 h 1564151"/>
              <a:gd name="connsiteX104" fmla="*/ 749104 w 812409"/>
              <a:gd name="connsiteY104" fmla="*/ 783395 h 1564151"/>
              <a:gd name="connsiteX105" fmla="*/ 187276 w 812409"/>
              <a:gd name="connsiteY105" fmla="*/ 596118 h 1564151"/>
              <a:gd name="connsiteX106" fmla="*/ 218929 w 812409"/>
              <a:gd name="connsiteY106" fmla="*/ 627770 h 1564151"/>
              <a:gd name="connsiteX107" fmla="*/ 250581 w 812409"/>
              <a:gd name="connsiteY107" fmla="*/ 596118 h 1564151"/>
              <a:gd name="connsiteX108" fmla="*/ 218929 w 812409"/>
              <a:gd name="connsiteY108" fmla="*/ 564466 h 1564151"/>
              <a:gd name="connsiteX109" fmla="*/ 187276 w 812409"/>
              <a:gd name="connsiteY109" fmla="*/ 596118 h 1564151"/>
              <a:gd name="connsiteX110" fmla="*/ 374553 w 812409"/>
              <a:gd name="connsiteY110" fmla="*/ 596118 h 1564151"/>
              <a:gd name="connsiteX111" fmla="*/ 406204 w 812409"/>
              <a:gd name="connsiteY111" fmla="*/ 627770 h 1564151"/>
              <a:gd name="connsiteX112" fmla="*/ 437857 w 812409"/>
              <a:gd name="connsiteY112" fmla="*/ 596118 h 1564151"/>
              <a:gd name="connsiteX113" fmla="*/ 406204 w 812409"/>
              <a:gd name="connsiteY113" fmla="*/ 564466 h 1564151"/>
              <a:gd name="connsiteX114" fmla="*/ 374553 w 812409"/>
              <a:gd name="connsiteY114" fmla="*/ 596118 h 1564151"/>
              <a:gd name="connsiteX115" fmla="*/ 561829 w 812409"/>
              <a:gd name="connsiteY115" fmla="*/ 596118 h 1564151"/>
              <a:gd name="connsiteX116" fmla="*/ 593481 w 812409"/>
              <a:gd name="connsiteY116" fmla="*/ 627770 h 1564151"/>
              <a:gd name="connsiteX117" fmla="*/ 625133 w 812409"/>
              <a:gd name="connsiteY117" fmla="*/ 596118 h 1564151"/>
              <a:gd name="connsiteX118" fmla="*/ 593481 w 812409"/>
              <a:gd name="connsiteY118" fmla="*/ 564466 h 1564151"/>
              <a:gd name="connsiteX119" fmla="*/ 561829 w 812409"/>
              <a:gd name="connsiteY119" fmla="*/ 596118 h 1564151"/>
              <a:gd name="connsiteX120" fmla="*/ 749104 w 812409"/>
              <a:gd name="connsiteY120" fmla="*/ 596118 h 1564151"/>
              <a:gd name="connsiteX121" fmla="*/ 780757 w 812409"/>
              <a:gd name="connsiteY121" fmla="*/ 627770 h 1564151"/>
              <a:gd name="connsiteX122" fmla="*/ 812410 w 812409"/>
              <a:gd name="connsiteY122" fmla="*/ 596118 h 1564151"/>
              <a:gd name="connsiteX123" fmla="*/ 780757 w 812409"/>
              <a:gd name="connsiteY123" fmla="*/ 564466 h 1564151"/>
              <a:gd name="connsiteX124" fmla="*/ 749104 w 812409"/>
              <a:gd name="connsiteY124" fmla="*/ 596118 h 1564151"/>
              <a:gd name="connsiteX125" fmla="*/ 187276 w 812409"/>
              <a:gd name="connsiteY125" fmla="*/ 408842 h 1564151"/>
              <a:gd name="connsiteX126" fmla="*/ 218929 w 812409"/>
              <a:gd name="connsiteY126" fmla="*/ 440495 h 1564151"/>
              <a:gd name="connsiteX127" fmla="*/ 250581 w 812409"/>
              <a:gd name="connsiteY127" fmla="*/ 408842 h 1564151"/>
              <a:gd name="connsiteX128" fmla="*/ 218929 w 812409"/>
              <a:gd name="connsiteY128" fmla="*/ 377190 h 1564151"/>
              <a:gd name="connsiteX129" fmla="*/ 187276 w 812409"/>
              <a:gd name="connsiteY129" fmla="*/ 408842 h 1564151"/>
              <a:gd name="connsiteX130" fmla="*/ 374553 w 812409"/>
              <a:gd name="connsiteY130" fmla="*/ 408842 h 1564151"/>
              <a:gd name="connsiteX131" fmla="*/ 406204 w 812409"/>
              <a:gd name="connsiteY131" fmla="*/ 440495 h 1564151"/>
              <a:gd name="connsiteX132" fmla="*/ 437857 w 812409"/>
              <a:gd name="connsiteY132" fmla="*/ 408842 h 1564151"/>
              <a:gd name="connsiteX133" fmla="*/ 406204 w 812409"/>
              <a:gd name="connsiteY133" fmla="*/ 377190 h 1564151"/>
              <a:gd name="connsiteX134" fmla="*/ 374553 w 812409"/>
              <a:gd name="connsiteY134" fmla="*/ 408842 h 1564151"/>
              <a:gd name="connsiteX135" fmla="*/ 561829 w 812409"/>
              <a:gd name="connsiteY135" fmla="*/ 408842 h 1564151"/>
              <a:gd name="connsiteX136" fmla="*/ 593481 w 812409"/>
              <a:gd name="connsiteY136" fmla="*/ 440495 h 1564151"/>
              <a:gd name="connsiteX137" fmla="*/ 625133 w 812409"/>
              <a:gd name="connsiteY137" fmla="*/ 408842 h 1564151"/>
              <a:gd name="connsiteX138" fmla="*/ 593481 w 812409"/>
              <a:gd name="connsiteY138" fmla="*/ 377190 h 1564151"/>
              <a:gd name="connsiteX139" fmla="*/ 561829 w 812409"/>
              <a:gd name="connsiteY139" fmla="*/ 408842 h 1564151"/>
              <a:gd name="connsiteX140" fmla="*/ 749104 w 812409"/>
              <a:gd name="connsiteY140" fmla="*/ 408842 h 1564151"/>
              <a:gd name="connsiteX141" fmla="*/ 780757 w 812409"/>
              <a:gd name="connsiteY141" fmla="*/ 440495 h 1564151"/>
              <a:gd name="connsiteX142" fmla="*/ 812410 w 812409"/>
              <a:gd name="connsiteY142" fmla="*/ 408842 h 1564151"/>
              <a:gd name="connsiteX143" fmla="*/ 780757 w 812409"/>
              <a:gd name="connsiteY143" fmla="*/ 377190 h 1564151"/>
              <a:gd name="connsiteX144" fmla="*/ 749104 w 812409"/>
              <a:gd name="connsiteY144" fmla="*/ 408842 h 1564151"/>
              <a:gd name="connsiteX145" fmla="*/ 187276 w 812409"/>
              <a:gd name="connsiteY145" fmla="*/ 218928 h 1564151"/>
              <a:gd name="connsiteX146" fmla="*/ 218929 w 812409"/>
              <a:gd name="connsiteY146" fmla="*/ 250581 h 1564151"/>
              <a:gd name="connsiteX147" fmla="*/ 250581 w 812409"/>
              <a:gd name="connsiteY147" fmla="*/ 218928 h 1564151"/>
              <a:gd name="connsiteX148" fmla="*/ 218929 w 812409"/>
              <a:gd name="connsiteY148" fmla="*/ 187276 h 1564151"/>
              <a:gd name="connsiteX149" fmla="*/ 187276 w 812409"/>
              <a:gd name="connsiteY149" fmla="*/ 218928 h 1564151"/>
              <a:gd name="connsiteX150" fmla="*/ 374553 w 812409"/>
              <a:gd name="connsiteY150" fmla="*/ 218928 h 1564151"/>
              <a:gd name="connsiteX151" fmla="*/ 406204 w 812409"/>
              <a:gd name="connsiteY151" fmla="*/ 250581 h 1564151"/>
              <a:gd name="connsiteX152" fmla="*/ 437857 w 812409"/>
              <a:gd name="connsiteY152" fmla="*/ 218928 h 1564151"/>
              <a:gd name="connsiteX153" fmla="*/ 406204 w 812409"/>
              <a:gd name="connsiteY153" fmla="*/ 187276 h 1564151"/>
              <a:gd name="connsiteX154" fmla="*/ 374553 w 812409"/>
              <a:gd name="connsiteY154" fmla="*/ 218928 h 1564151"/>
              <a:gd name="connsiteX155" fmla="*/ 561829 w 812409"/>
              <a:gd name="connsiteY155" fmla="*/ 218928 h 1564151"/>
              <a:gd name="connsiteX156" fmla="*/ 593481 w 812409"/>
              <a:gd name="connsiteY156" fmla="*/ 250581 h 1564151"/>
              <a:gd name="connsiteX157" fmla="*/ 625133 w 812409"/>
              <a:gd name="connsiteY157" fmla="*/ 218928 h 1564151"/>
              <a:gd name="connsiteX158" fmla="*/ 593481 w 812409"/>
              <a:gd name="connsiteY158" fmla="*/ 187276 h 1564151"/>
              <a:gd name="connsiteX159" fmla="*/ 561829 w 812409"/>
              <a:gd name="connsiteY159" fmla="*/ 218928 h 1564151"/>
              <a:gd name="connsiteX160" fmla="*/ 749104 w 812409"/>
              <a:gd name="connsiteY160" fmla="*/ 218928 h 1564151"/>
              <a:gd name="connsiteX161" fmla="*/ 780757 w 812409"/>
              <a:gd name="connsiteY161" fmla="*/ 250581 h 1564151"/>
              <a:gd name="connsiteX162" fmla="*/ 812410 w 812409"/>
              <a:gd name="connsiteY162" fmla="*/ 218928 h 1564151"/>
              <a:gd name="connsiteX163" fmla="*/ 780757 w 812409"/>
              <a:gd name="connsiteY163" fmla="*/ 187276 h 1564151"/>
              <a:gd name="connsiteX164" fmla="*/ 749104 w 812409"/>
              <a:gd name="connsiteY164" fmla="*/ 218928 h 1564151"/>
              <a:gd name="connsiteX165" fmla="*/ 187276 w 812409"/>
              <a:gd name="connsiteY165" fmla="*/ 31652 h 1564151"/>
              <a:gd name="connsiteX166" fmla="*/ 218929 w 812409"/>
              <a:gd name="connsiteY166" fmla="*/ 63304 h 1564151"/>
              <a:gd name="connsiteX167" fmla="*/ 250581 w 812409"/>
              <a:gd name="connsiteY167" fmla="*/ 31652 h 1564151"/>
              <a:gd name="connsiteX168" fmla="*/ 218929 w 812409"/>
              <a:gd name="connsiteY168" fmla="*/ 0 h 1564151"/>
              <a:gd name="connsiteX169" fmla="*/ 187276 w 812409"/>
              <a:gd name="connsiteY169" fmla="*/ 31652 h 1564151"/>
              <a:gd name="connsiteX170" fmla="*/ 374553 w 812409"/>
              <a:gd name="connsiteY170" fmla="*/ 31652 h 1564151"/>
              <a:gd name="connsiteX171" fmla="*/ 406204 w 812409"/>
              <a:gd name="connsiteY171" fmla="*/ 63304 h 1564151"/>
              <a:gd name="connsiteX172" fmla="*/ 437857 w 812409"/>
              <a:gd name="connsiteY172" fmla="*/ 31652 h 1564151"/>
              <a:gd name="connsiteX173" fmla="*/ 406204 w 812409"/>
              <a:gd name="connsiteY173" fmla="*/ 0 h 1564151"/>
              <a:gd name="connsiteX174" fmla="*/ 374553 w 812409"/>
              <a:gd name="connsiteY174" fmla="*/ 31652 h 1564151"/>
              <a:gd name="connsiteX175" fmla="*/ 561829 w 812409"/>
              <a:gd name="connsiteY175" fmla="*/ 31652 h 1564151"/>
              <a:gd name="connsiteX176" fmla="*/ 593481 w 812409"/>
              <a:gd name="connsiteY176" fmla="*/ 63304 h 1564151"/>
              <a:gd name="connsiteX177" fmla="*/ 625133 w 812409"/>
              <a:gd name="connsiteY177" fmla="*/ 31652 h 1564151"/>
              <a:gd name="connsiteX178" fmla="*/ 593481 w 812409"/>
              <a:gd name="connsiteY178" fmla="*/ 0 h 1564151"/>
              <a:gd name="connsiteX179" fmla="*/ 561829 w 812409"/>
              <a:gd name="connsiteY179" fmla="*/ 31652 h 1564151"/>
              <a:gd name="connsiteX180" fmla="*/ 749104 w 812409"/>
              <a:gd name="connsiteY180" fmla="*/ 31652 h 1564151"/>
              <a:gd name="connsiteX181" fmla="*/ 780757 w 812409"/>
              <a:gd name="connsiteY181" fmla="*/ 63304 h 1564151"/>
              <a:gd name="connsiteX182" fmla="*/ 812410 w 812409"/>
              <a:gd name="connsiteY182" fmla="*/ 31652 h 1564151"/>
              <a:gd name="connsiteX183" fmla="*/ 780757 w 812409"/>
              <a:gd name="connsiteY183" fmla="*/ 0 h 1564151"/>
              <a:gd name="connsiteX184" fmla="*/ 749104 w 812409"/>
              <a:gd name="connsiteY184" fmla="*/ 31652 h 1564151"/>
              <a:gd name="connsiteX185" fmla="*/ 31653 w 812409"/>
              <a:gd name="connsiteY185" fmla="*/ 1379513 h 1564151"/>
              <a:gd name="connsiteX186" fmla="*/ 63304 w 812409"/>
              <a:gd name="connsiteY186" fmla="*/ 1347861 h 1564151"/>
              <a:gd name="connsiteX187" fmla="*/ 31653 w 812409"/>
              <a:gd name="connsiteY187" fmla="*/ 1316208 h 1564151"/>
              <a:gd name="connsiteX188" fmla="*/ 0 w 812409"/>
              <a:gd name="connsiteY188" fmla="*/ 1347861 h 1564151"/>
              <a:gd name="connsiteX189" fmla="*/ 31653 w 812409"/>
              <a:gd name="connsiteY189" fmla="*/ 1379513 h 1564151"/>
              <a:gd name="connsiteX190" fmla="*/ 31653 w 812409"/>
              <a:gd name="connsiteY190" fmla="*/ 1189599 h 1564151"/>
              <a:gd name="connsiteX191" fmla="*/ 63304 w 812409"/>
              <a:gd name="connsiteY191" fmla="*/ 1157947 h 1564151"/>
              <a:gd name="connsiteX192" fmla="*/ 31653 w 812409"/>
              <a:gd name="connsiteY192" fmla="*/ 1126295 h 1564151"/>
              <a:gd name="connsiteX193" fmla="*/ 0 w 812409"/>
              <a:gd name="connsiteY193" fmla="*/ 1157947 h 1564151"/>
              <a:gd name="connsiteX194" fmla="*/ 31653 w 812409"/>
              <a:gd name="connsiteY194" fmla="*/ 1189599 h 1564151"/>
              <a:gd name="connsiteX195" fmla="*/ 31653 w 812409"/>
              <a:gd name="connsiteY195" fmla="*/ 1002323 h 1564151"/>
              <a:gd name="connsiteX196" fmla="*/ 63304 w 812409"/>
              <a:gd name="connsiteY196" fmla="*/ 970670 h 1564151"/>
              <a:gd name="connsiteX197" fmla="*/ 31653 w 812409"/>
              <a:gd name="connsiteY197" fmla="*/ 939018 h 1564151"/>
              <a:gd name="connsiteX198" fmla="*/ 0 w 812409"/>
              <a:gd name="connsiteY198" fmla="*/ 970670 h 1564151"/>
              <a:gd name="connsiteX199" fmla="*/ 31653 w 812409"/>
              <a:gd name="connsiteY199" fmla="*/ 1002323 h 1564151"/>
              <a:gd name="connsiteX200" fmla="*/ 31653 w 812409"/>
              <a:gd name="connsiteY200" fmla="*/ 815047 h 1564151"/>
              <a:gd name="connsiteX201" fmla="*/ 63304 w 812409"/>
              <a:gd name="connsiteY201" fmla="*/ 783395 h 1564151"/>
              <a:gd name="connsiteX202" fmla="*/ 31653 w 812409"/>
              <a:gd name="connsiteY202" fmla="*/ 751742 h 1564151"/>
              <a:gd name="connsiteX203" fmla="*/ 0 w 812409"/>
              <a:gd name="connsiteY203" fmla="*/ 783395 h 1564151"/>
              <a:gd name="connsiteX204" fmla="*/ 31653 w 812409"/>
              <a:gd name="connsiteY204" fmla="*/ 815047 h 1564151"/>
              <a:gd name="connsiteX205" fmla="*/ 31653 w 812409"/>
              <a:gd name="connsiteY205" fmla="*/ 627770 h 1564151"/>
              <a:gd name="connsiteX206" fmla="*/ 63304 w 812409"/>
              <a:gd name="connsiteY206" fmla="*/ 596118 h 1564151"/>
              <a:gd name="connsiteX207" fmla="*/ 31653 w 812409"/>
              <a:gd name="connsiteY207" fmla="*/ 564466 h 1564151"/>
              <a:gd name="connsiteX208" fmla="*/ 0 w 812409"/>
              <a:gd name="connsiteY208" fmla="*/ 596118 h 1564151"/>
              <a:gd name="connsiteX209" fmla="*/ 31653 w 812409"/>
              <a:gd name="connsiteY209" fmla="*/ 627770 h 1564151"/>
              <a:gd name="connsiteX210" fmla="*/ 31653 w 812409"/>
              <a:gd name="connsiteY210" fmla="*/ 440495 h 1564151"/>
              <a:gd name="connsiteX211" fmla="*/ 63304 w 812409"/>
              <a:gd name="connsiteY211" fmla="*/ 408842 h 1564151"/>
              <a:gd name="connsiteX212" fmla="*/ 31653 w 812409"/>
              <a:gd name="connsiteY212" fmla="*/ 377190 h 1564151"/>
              <a:gd name="connsiteX213" fmla="*/ 0 w 812409"/>
              <a:gd name="connsiteY213" fmla="*/ 408842 h 1564151"/>
              <a:gd name="connsiteX214" fmla="*/ 31653 w 812409"/>
              <a:gd name="connsiteY214" fmla="*/ 440495 h 1564151"/>
              <a:gd name="connsiteX215" fmla="*/ 31653 w 812409"/>
              <a:gd name="connsiteY215" fmla="*/ 253218 h 1564151"/>
              <a:gd name="connsiteX216" fmla="*/ 63304 w 812409"/>
              <a:gd name="connsiteY216" fmla="*/ 221566 h 1564151"/>
              <a:gd name="connsiteX217" fmla="*/ 31653 w 812409"/>
              <a:gd name="connsiteY217" fmla="*/ 189914 h 1564151"/>
              <a:gd name="connsiteX218" fmla="*/ 0 w 812409"/>
              <a:gd name="connsiteY218" fmla="*/ 221566 h 1564151"/>
              <a:gd name="connsiteX219" fmla="*/ 31653 w 812409"/>
              <a:gd name="connsiteY219" fmla="*/ 253218 h 1564151"/>
              <a:gd name="connsiteX220" fmla="*/ 31653 w 812409"/>
              <a:gd name="connsiteY220" fmla="*/ 65942 h 1564151"/>
              <a:gd name="connsiteX221" fmla="*/ 63304 w 812409"/>
              <a:gd name="connsiteY221" fmla="*/ 34290 h 1564151"/>
              <a:gd name="connsiteX222" fmla="*/ 31653 w 812409"/>
              <a:gd name="connsiteY222" fmla="*/ 2637 h 1564151"/>
              <a:gd name="connsiteX223" fmla="*/ 0 w 812409"/>
              <a:gd name="connsiteY223" fmla="*/ 34290 h 1564151"/>
              <a:gd name="connsiteX224" fmla="*/ 31653 w 812409"/>
              <a:gd name="connsiteY224" fmla="*/ 65942 h 1564151"/>
            </a:gdLst>
            <a:rect l="l" t="t" r="r" b="b"/>
            <a:pathLst>
              <a:path w="812409" h="1564151">
                <a:moveTo>
                  <a:pt x="0" y="1532499"/>
                </a:moveTo>
                <a:cubicBezTo>
                  <a:pt x="0" y="1550963"/>
                  <a:pt x="15826" y="1564151"/>
                  <a:pt x="31653" y="1564151"/>
                </a:cubicBezTo>
                <a:cubicBezTo>
                  <a:pt x="50116" y="1564151"/>
                  <a:pt x="63304" y="1548325"/>
                  <a:pt x="63304" y="1532499"/>
                </a:cubicBezTo>
                <a:cubicBezTo>
                  <a:pt x="63304" y="1516673"/>
                  <a:pt x="47479" y="1500847"/>
                  <a:pt x="31653" y="1500847"/>
                </a:cubicBezTo>
                <a:cubicBezTo>
                  <a:pt x="13188" y="1500847"/>
                  <a:pt x="0" y="1516673"/>
                  <a:pt x="0" y="1532499"/>
                </a:cubicBezTo>
                <a:close/>
                <a:moveTo>
                  <a:pt x="187276" y="1532499"/>
                </a:moveTo>
                <a:cubicBezTo>
                  <a:pt x="187276" y="1550963"/>
                  <a:pt x="203103" y="1564151"/>
                  <a:pt x="218929" y="1564151"/>
                </a:cubicBezTo>
                <a:cubicBezTo>
                  <a:pt x="237392" y="1564151"/>
                  <a:pt x="250581" y="1548325"/>
                  <a:pt x="250581" y="1532499"/>
                </a:cubicBezTo>
                <a:cubicBezTo>
                  <a:pt x="250581" y="1516673"/>
                  <a:pt x="234754" y="1500847"/>
                  <a:pt x="218929" y="1500847"/>
                </a:cubicBezTo>
                <a:cubicBezTo>
                  <a:pt x="200465" y="1500847"/>
                  <a:pt x="187276" y="1516673"/>
                  <a:pt x="187276" y="1532499"/>
                </a:cubicBezTo>
                <a:close/>
                <a:moveTo>
                  <a:pt x="374553" y="1532499"/>
                </a:moveTo>
                <a:cubicBezTo>
                  <a:pt x="374553" y="1550963"/>
                  <a:pt x="390379" y="1564151"/>
                  <a:pt x="406204" y="1564151"/>
                </a:cubicBezTo>
                <a:cubicBezTo>
                  <a:pt x="424669" y="1564151"/>
                  <a:pt x="437857" y="1548325"/>
                  <a:pt x="437857" y="1532499"/>
                </a:cubicBezTo>
                <a:cubicBezTo>
                  <a:pt x="437857" y="1516673"/>
                  <a:pt x="422031" y="1500847"/>
                  <a:pt x="406204" y="1500847"/>
                </a:cubicBezTo>
                <a:cubicBezTo>
                  <a:pt x="387741" y="1500847"/>
                  <a:pt x="374553" y="1516673"/>
                  <a:pt x="374553" y="1532499"/>
                </a:cubicBezTo>
                <a:close/>
                <a:moveTo>
                  <a:pt x="561829" y="1532499"/>
                </a:moveTo>
                <a:cubicBezTo>
                  <a:pt x="561829" y="1550963"/>
                  <a:pt x="577654" y="1564151"/>
                  <a:pt x="593481" y="1564151"/>
                </a:cubicBezTo>
                <a:cubicBezTo>
                  <a:pt x="611945" y="1564151"/>
                  <a:pt x="625133" y="1548325"/>
                  <a:pt x="625133" y="1532499"/>
                </a:cubicBezTo>
                <a:cubicBezTo>
                  <a:pt x="625133" y="1516673"/>
                  <a:pt x="609307" y="1500847"/>
                  <a:pt x="593481" y="1500847"/>
                </a:cubicBezTo>
                <a:cubicBezTo>
                  <a:pt x="575017" y="1500847"/>
                  <a:pt x="561829" y="1516673"/>
                  <a:pt x="561829" y="1532499"/>
                </a:cubicBezTo>
                <a:close/>
                <a:moveTo>
                  <a:pt x="749104" y="1532499"/>
                </a:moveTo>
                <a:cubicBezTo>
                  <a:pt x="749104" y="1550963"/>
                  <a:pt x="764931" y="1564151"/>
                  <a:pt x="780757" y="1564151"/>
                </a:cubicBezTo>
                <a:cubicBezTo>
                  <a:pt x="799221" y="1564151"/>
                  <a:pt x="812410" y="1548325"/>
                  <a:pt x="812410" y="1532499"/>
                </a:cubicBezTo>
                <a:cubicBezTo>
                  <a:pt x="812410" y="1516673"/>
                  <a:pt x="796583" y="1500847"/>
                  <a:pt x="780757" y="1500847"/>
                </a:cubicBezTo>
                <a:cubicBezTo>
                  <a:pt x="764931" y="1500847"/>
                  <a:pt x="749104" y="1516673"/>
                  <a:pt x="749104" y="1532499"/>
                </a:cubicBezTo>
                <a:close/>
                <a:moveTo>
                  <a:pt x="187276" y="1345223"/>
                </a:moveTo>
                <a:cubicBezTo>
                  <a:pt x="187276" y="1363687"/>
                  <a:pt x="203103" y="1376875"/>
                  <a:pt x="218929" y="1376875"/>
                </a:cubicBezTo>
                <a:cubicBezTo>
                  <a:pt x="237392" y="1376875"/>
                  <a:pt x="250581" y="1361049"/>
                  <a:pt x="250581" y="1345223"/>
                </a:cubicBezTo>
                <a:cubicBezTo>
                  <a:pt x="250581" y="1326759"/>
                  <a:pt x="234754" y="1313571"/>
                  <a:pt x="218929" y="1313571"/>
                </a:cubicBezTo>
                <a:cubicBezTo>
                  <a:pt x="200465" y="1313571"/>
                  <a:pt x="187276" y="1326759"/>
                  <a:pt x="187276" y="1345223"/>
                </a:cubicBezTo>
                <a:close/>
                <a:moveTo>
                  <a:pt x="374553" y="1345223"/>
                </a:moveTo>
                <a:cubicBezTo>
                  <a:pt x="374553" y="1363687"/>
                  <a:pt x="390379" y="1376875"/>
                  <a:pt x="406204" y="1376875"/>
                </a:cubicBezTo>
                <a:cubicBezTo>
                  <a:pt x="424669" y="1376875"/>
                  <a:pt x="437857" y="1361049"/>
                  <a:pt x="437857" y="1345223"/>
                </a:cubicBezTo>
                <a:cubicBezTo>
                  <a:pt x="437857" y="1326759"/>
                  <a:pt x="422031" y="1313571"/>
                  <a:pt x="406204" y="1313571"/>
                </a:cubicBezTo>
                <a:cubicBezTo>
                  <a:pt x="387741" y="1313571"/>
                  <a:pt x="374553" y="1326759"/>
                  <a:pt x="374553" y="1345223"/>
                </a:cubicBezTo>
                <a:close/>
                <a:moveTo>
                  <a:pt x="561829" y="1345223"/>
                </a:moveTo>
                <a:cubicBezTo>
                  <a:pt x="561829" y="1363687"/>
                  <a:pt x="577654" y="1376875"/>
                  <a:pt x="593481" y="1376875"/>
                </a:cubicBezTo>
                <a:cubicBezTo>
                  <a:pt x="611945" y="1376875"/>
                  <a:pt x="625133" y="1361049"/>
                  <a:pt x="625133" y="1345223"/>
                </a:cubicBezTo>
                <a:cubicBezTo>
                  <a:pt x="625133" y="1326759"/>
                  <a:pt x="609307" y="1313571"/>
                  <a:pt x="593481" y="1313571"/>
                </a:cubicBezTo>
                <a:cubicBezTo>
                  <a:pt x="575017" y="1313571"/>
                  <a:pt x="561829" y="1326759"/>
                  <a:pt x="561829" y="1345223"/>
                </a:cubicBezTo>
                <a:close/>
                <a:moveTo>
                  <a:pt x="749104" y="1345223"/>
                </a:moveTo>
                <a:cubicBezTo>
                  <a:pt x="749104" y="1363687"/>
                  <a:pt x="764931" y="1376875"/>
                  <a:pt x="780757" y="1376875"/>
                </a:cubicBezTo>
                <a:cubicBezTo>
                  <a:pt x="799221" y="1376875"/>
                  <a:pt x="812410" y="1361049"/>
                  <a:pt x="812410" y="1345223"/>
                </a:cubicBezTo>
                <a:cubicBezTo>
                  <a:pt x="812410" y="1326759"/>
                  <a:pt x="796583" y="1313571"/>
                  <a:pt x="780757" y="1313571"/>
                </a:cubicBezTo>
                <a:cubicBezTo>
                  <a:pt x="764931" y="1313571"/>
                  <a:pt x="749104" y="1326759"/>
                  <a:pt x="749104" y="1345223"/>
                </a:cubicBezTo>
                <a:close/>
                <a:moveTo>
                  <a:pt x="187276" y="1157947"/>
                </a:moveTo>
                <a:cubicBezTo>
                  <a:pt x="187276" y="1176411"/>
                  <a:pt x="203103" y="1189599"/>
                  <a:pt x="218929" y="1189599"/>
                </a:cubicBezTo>
                <a:cubicBezTo>
                  <a:pt x="237392" y="1189599"/>
                  <a:pt x="250581" y="1173773"/>
                  <a:pt x="250581" y="1157947"/>
                </a:cubicBezTo>
                <a:cubicBezTo>
                  <a:pt x="250581" y="1139483"/>
                  <a:pt x="234754" y="1126295"/>
                  <a:pt x="218929" y="1126295"/>
                </a:cubicBezTo>
                <a:cubicBezTo>
                  <a:pt x="200465" y="1126295"/>
                  <a:pt x="187276" y="1139483"/>
                  <a:pt x="187276" y="1157947"/>
                </a:cubicBezTo>
                <a:close/>
                <a:moveTo>
                  <a:pt x="374553" y="1157947"/>
                </a:moveTo>
                <a:cubicBezTo>
                  <a:pt x="374553" y="1176411"/>
                  <a:pt x="390379" y="1189599"/>
                  <a:pt x="406204" y="1189599"/>
                </a:cubicBezTo>
                <a:cubicBezTo>
                  <a:pt x="424669" y="1189599"/>
                  <a:pt x="437857" y="1173773"/>
                  <a:pt x="437857" y="1157947"/>
                </a:cubicBezTo>
                <a:cubicBezTo>
                  <a:pt x="437857" y="1139483"/>
                  <a:pt x="422031" y="1126295"/>
                  <a:pt x="406204" y="1126295"/>
                </a:cubicBezTo>
                <a:cubicBezTo>
                  <a:pt x="387741" y="1126295"/>
                  <a:pt x="374553" y="1139483"/>
                  <a:pt x="374553" y="1157947"/>
                </a:cubicBezTo>
                <a:close/>
                <a:moveTo>
                  <a:pt x="561829" y="1157947"/>
                </a:moveTo>
                <a:cubicBezTo>
                  <a:pt x="561829" y="1176411"/>
                  <a:pt x="577654" y="1189599"/>
                  <a:pt x="593481" y="1189599"/>
                </a:cubicBezTo>
                <a:cubicBezTo>
                  <a:pt x="611945" y="1189599"/>
                  <a:pt x="625133" y="1173773"/>
                  <a:pt x="625133" y="1157947"/>
                </a:cubicBezTo>
                <a:cubicBezTo>
                  <a:pt x="625133" y="1139483"/>
                  <a:pt x="609307" y="1126295"/>
                  <a:pt x="593481" y="1126295"/>
                </a:cubicBezTo>
                <a:cubicBezTo>
                  <a:pt x="575017" y="1126295"/>
                  <a:pt x="561829" y="1139483"/>
                  <a:pt x="561829" y="1157947"/>
                </a:cubicBezTo>
                <a:close/>
                <a:moveTo>
                  <a:pt x="749104" y="1157947"/>
                </a:moveTo>
                <a:cubicBezTo>
                  <a:pt x="749104" y="1176411"/>
                  <a:pt x="764931" y="1189599"/>
                  <a:pt x="780757" y="1189599"/>
                </a:cubicBezTo>
                <a:cubicBezTo>
                  <a:pt x="799221" y="1189599"/>
                  <a:pt x="812410" y="1173773"/>
                  <a:pt x="812410" y="1157947"/>
                </a:cubicBezTo>
                <a:cubicBezTo>
                  <a:pt x="812410" y="1139483"/>
                  <a:pt x="796583" y="1126295"/>
                  <a:pt x="780757" y="1126295"/>
                </a:cubicBezTo>
                <a:cubicBezTo>
                  <a:pt x="764931" y="1126295"/>
                  <a:pt x="749104" y="1139483"/>
                  <a:pt x="749104" y="1157947"/>
                </a:cubicBezTo>
                <a:close/>
                <a:moveTo>
                  <a:pt x="187276" y="970670"/>
                </a:moveTo>
                <a:cubicBezTo>
                  <a:pt x="187276" y="989135"/>
                  <a:pt x="203103" y="1002323"/>
                  <a:pt x="218929" y="1002323"/>
                </a:cubicBezTo>
                <a:cubicBezTo>
                  <a:pt x="237392" y="1002323"/>
                  <a:pt x="250581" y="986497"/>
                  <a:pt x="250581" y="970670"/>
                </a:cubicBezTo>
                <a:cubicBezTo>
                  <a:pt x="250581" y="952207"/>
                  <a:pt x="234754" y="939018"/>
                  <a:pt x="218929" y="939018"/>
                </a:cubicBezTo>
                <a:cubicBezTo>
                  <a:pt x="200465" y="939018"/>
                  <a:pt x="187276" y="952207"/>
                  <a:pt x="187276" y="970670"/>
                </a:cubicBezTo>
                <a:close/>
                <a:moveTo>
                  <a:pt x="374553" y="970670"/>
                </a:moveTo>
                <a:cubicBezTo>
                  <a:pt x="374553" y="989135"/>
                  <a:pt x="390379" y="1002323"/>
                  <a:pt x="406204" y="1002323"/>
                </a:cubicBezTo>
                <a:cubicBezTo>
                  <a:pt x="424669" y="1002323"/>
                  <a:pt x="437857" y="986497"/>
                  <a:pt x="437857" y="970670"/>
                </a:cubicBezTo>
                <a:cubicBezTo>
                  <a:pt x="437857" y="952207"/>
                  <a:pt x="422031" y="939018"/>
                  <a:pt x="406204" y="939018"/>
                </a:cubicBezTo>
                <a:cubicBezTo>
                  <a:pt x="387741" y="939018"/>
                  <a:pt x="374553" y="952207"/>
                  <a:pt x="374553" y="970670"/>
                </a:cubicBezTo>
                <a:close/>
                <a:moveTo>
                  <a:pt x="561829" y="970670"/>
                </a:moveTo>
                <a:cubicBezTo>
                  <a:pt x="561829" y="989135"/>
                  <a:pt x="577654" y="1002323"/>
                  <a:pt x="593481" y="1002323"/>
                </a:cubicBezTo>
                <a:cubicBezTo>
                  <a:pt x="611945" y="1002323"/>
                  <a:pt x="625133" y="986497"/>
                  <a:pt x="625133" y="970670"/>
                </a:cubicBezTo>
                <a:cubicBezTo>
                  <a:pt x="625133" y="952207"/>
                  <a:pt x="609307" y="939018"/>
                  <a:pt x="593481" y="939018"/>
                </a:cubicBezTo>
                <a:cubicBezTo>
                  <a:pt x="575017" y="939018"/>
                  <a:pt x="561829" y="952207"/>
                  <a:pt x="561829" y="970670"/>
                </a:cubicBezTo>
                <a:close/>
                <a:moveTo>
                  <a:pt x="749104" y="970670"/>
                </a:moveTo>
                <a:cubicBezTo>
                  <a:pt x="749104" y="989135"/>
                  <a:pt x="764931" y="1002323"/>
                  <a:pt x="780757" y="1002323"/>
                </a:cubicBezTo>
                <a:cubicBezTo>
                  <a:pt x="799221" y="1002323"/>
                  <a:pt x="812410" y="986497"/>
                  <a:pt x="812410" y="970670"/>
                </a:cubicBezTo>
                <a:cubicBezTo>
                  <a:pt x="812410" y="952207"/>
                  <a:pt x="796583" y="939018"/>
                  <a:pt x="780757" y="939018"/>
                </a:cubicBezTo>
                <a:cubicBezTo>
                  <a:pt x="764931" y="939018"/>
                  <a:pt x="749104" y="952207"/>
                  <a:pt x="749104" y="970670"/>
                </a:cubicBezTo>
                <a:close/>
                <a:moveTo>
                  <a:pt x="187276" y="783395"/>
                </a:moveTo>
                <a:cubicBezTo>
                  <a:pt x="187276" y="801858"/>
                  <a:pt x="203103" y="815047"/>
                  <a:pt x="218929" y="815047"/>
                </a:cubicBezTo>
                <a:cubicBezTo>
                  <a:pt x="237392" y="815047"/>
                  <a:pt x="250581" y="799220"/>
                  <a:pt x="250581" y="783395"/>
                </a:cubicBezTo>
                <a:cubicBezTo>
                  <a:pt x="250581" y="764931"/>
                  <a:pt x="234754" y="751742"/>
                  <a:pt x="218929" y="751742"/>
                </a:cubicBezTo>
                <a:cubicBezTo>
                  <a:pt x="200465" y="751742"/>
                  <a:pt x="187276" y="764931"/>
                  <a:pt x="187276" y="783395"/>
                </a:cubicBezTo>
                <a:close/>
                <a:moveTo>
                  <a:pt x="374553" y="783395"/>
                </a:moveTo>
                <a:cubicBezTo>
                  <a:pt x="374553" y="801858"/>
                  <a:pt x="390379" y="815047"/>
                  <a:pt x="406204" y="815047"/>
                </a:cubicBezTo>
                <a:cubicBezTo>
                  <a:pt x="424669" y="815047"/>
                  <a:pt x="437857" y="799220"/>
                  <a:pt x="437857" y="783395"/>
                </a:cubicBezTo>
                <a:cubicBezTo>
                  <a:pt x="437857" y="764931"/>
                  <a:pt x="422031" y="751742"/>
                  <a:pt x="406204" y="751742"/>
                </a:cubicBezTo>
                <a:cubicBezTo>
                  <a:pt x="387741" y="751742"/>
                  <a:pt x="374553" y="764931"/>
                  <a:pt x="374553" y="783395"/>
                </a:cubicBezTo>
                <a:close/>
                <a:moveTo>
                  <a:pt x="561829" y="783395"/>
                </a:moveTo>
                <a:cubicBezTo>
                  <a:pt x="561829" y="801858"/>
                  <a:pt x="577654" y="815047"/>
                  <a:pt x="593481" y="815047"/>
                </a:cubicBezTo>
                <a:cubicBezTo>
                  <a:pt x="611945" y="815047"/>
                  <a:pt x="625133" y="799220"/>
                  <a:pt x="625133" y="783395"/>
                </a:cubicBezTo>
                <a:cubicBezTo>
                  <a:pt x="625133" y="764931"/>
                  <a:pt x="609307" y="751742"/>
                  <a:pt x="593481" y="751742"/>
                </a:cubicBezTo>
                <a:cubicBezTo>
                  <a:pt x="575017" y="751742"/>
                  <a:pt x="561829" y="764931"/>
                  <a:pt x="561829" y="783395"/>
                </a:cubicBezTo>
                <a:close/>
                <a:moveTo>
                  <a:pt x="749104" y="783395"/>
                </a:moveTo>
                <a:cubicBezTo>
                  <a:pt x="749104" y="801858"/>
                  <a:pt x="764931" y="815047"/>
                  <a:pt x="780757" y="815047"/>
                </a:cubicBezTo>
                <a:cubicBezTo>
                  <a:pt x="799221" y="815047"/>
                  <a:pt x="812410" y="799220"/>
                  <a:pt x="812410" y="783395"/>
                </a:cubicBezTo>
                <a:cubicBezTo>
                  <a:pt x="812410" y="764931"/>
                  <a:pt x="796583" y="751742"/>
                  <a:pt x="780757" y="751742"/>
                </a:cubicBezTo>
                <a:cubicBezTo>
                  <a:pt x="764931" y="751742"/>
                  <a:pt x="749104" y="764931"/>
                  <a:pt x="749104" y="783395"/>
                </a:cubicBezTo>
                <a:close/>
                <a:moveTo>
                  <a:pt x="187276" y="596118"/>
                </a:moveTo>
                <a:cubicBezTo>
                  <a:pt x="187276" y="614582"/>
                  <a:pt x="203103" y="627770"/>
                  <a:pt x="218929" y="627770"/>
                </a:cubicBezTo>
                <a:cubicBezTo>
                  <a:pt x="237392" y="627770"/>
                  <a:pt x="250581" y="611945"/>
                  <a:pt x="250581" y="596118"/>
                </a:cubicBezTo>
                <a:cubicBezTo>
                  <a:pt x="250581" y="580292"/>
                  <a:pt x="234754" y="564466"/>
                  <a:pt x="218929" y="564466"/>
                </a:cubicBezTo>
                <a:cubicBezTo>
                  <a:pt x="200465" y="561828"/>
                  <a:pt x="187276" y="577654"/>
                  <a:pt x="187276" y="596118"/>
                </a:cubicBezTo>
                <a:close/>
                <a:moveTo>
                  <a:pt x="374553" y="596118"/>
                </a:moveTo>
                <a:cubicBezTo>
                  <a:pt x="374553" y="614582"/>
                  <a:pt x="390379" y="627770"/>
                  <a:pt x="406204" y="627770"/>
                </a:cubicBezTo>
                <a:cubicBezTo>
                  <a:pt x="424669" y="627770"/>
                  <a:pt x="437857" y="611945"/>
                  <a:pt x="437857" y="596118"/>
                </a:cubicBezTo>
                <a:cubicBezTo>
                  <a:pt x="437857" y="580292"/>
                  <a:pt x="422031" y="564466"/>
                  <a:pt x="406204" y="564466"/>
                </a:cubicBezTo>
                <a:cubicBezTo>
                  <a:pt x="387741" y="561828"/>
                  <a:pt x="374553" y="577654"/>
                  <a:pt x="374553" y="596118"/>
                </a:cubicBezTo>
                <a:close/>
                <a:moveTo>
                  <a:pt x="561829" y="596118"/>
                </a:moveTo>
                <a:cubicBezTo>
                  <a:pt x="561829" y="614582"/>
                  <a:pt x="577654" y="627770"/>
                  <a:pt x="593481" y="627770"/>
                </a:cubicBezTo>
                <a:cubicBezTo>
                  <a:pt x="611945" y="627770"/>
                  <a:pt x="625133" y="611945"/>
                  <a:pt x="625133" y="596118"/>
                </a:cubicBezTo>
                <a:cubicBezTo>
                  <a:pt x="625133" y="580292"/>
                  <a:pt x="609307" y="564466"/>
                  <a:pt x="593481" y="564466"/>
                </a:cubicBezTo>
                <a:cubicBezTo>
                  <a:pt x="575017" y="561828"/>
                  <a:pt x="561829" y="577654"/>
                  <a:pt x="561829" y="596118"/>
                </a:cubicBezTo>
                <a:close/>
                <a:moveTo>
                  <a:pt x="749104" y="596118"/>
                </a:moveTo>
                <a:cubicBezTo>
                  <a:pt x="749104" y="614582"/>
                  <a:pt x="764931" y="627770"/>
                  <a:pt x="780757" y="627770"/>
                </a:cubicBezTo>
                <a:cubicBezTo>
                  <a:pt x="799221" y="627770"/>
                  <a:pt x="812410" y="611945"/>
                  <a:pt x="812410" y="596118"/>
                </a:cubicBezTo>
                <a:cubicBezTo>
                  <a:pt x="812410" y="580292"/>
                  <a:pt x="796583" y="564466"/>
                  <a:pt x="780757" y="564466"/>
                </a:cubicBezTo>
                <a:cubicBezTo>
                  <a:pt x="764931" y="561828"/>
                  <a:pt x="749104" y="577654"/>
                  <a:pt x="749104" y="596118"/>
                </a:cubicBezTo>
                <a:close/>
                <a:moveTo>
                  <a:pt x="187276" y="408842"/>
                </a:moveTo>
                <a:cubicBezTo>
                  <a:pt x="187276" y="427306"/>
                  <a:pt x="203103" y="440495"/>
                  <a:pt x="218929" y="440495"/>
                </a:cubicBezTo>
                <a:cubicBezTo>
                  <a:pt x="237392" y="440495"/>
                  <a:pt x="250581" y="424668"/>
                  <a:pt x="250581" y="408842"/>
                </a:cubicBezTo>
                <a:cubicBezTo>
                  <a:pt x="250581" y="390378"/>
                  <a:pt x="234754" y="377190"/>
                  <a:pt x="218929" y="377190"/>
                </a:cubicBezTo>
                <a:cubicBezTo>
                  <a:pt x="200465" y="374552"/>
                  <a:pt x="187276" y="390378"/>
                  <a:pt x="187276" y="408842"/>
                </a:cubicBezTo>
                <a:close/>
                <a:moveTo>
                  <a:pt x="374553" y="408842"/>
                </a:moveTo>
                <a:cubicBezTo>
                  <a:pt x="374553" y="427306"/>
                  <a:pt x="390379" y="440495"/>
                  <a:pt x="406204" y="440495"/>
                </a:cubicBezTo>
                <a:cubicBezTo>
                  <a:pt x="424669" y="440495"/>
                  <a:pt x="437857" y="424668"/>
                  <a:pt x="437857" y="408842"/>
                </a:cubicBezTo>
                <a:cubicBezTo>
                  <a:pt x="437857" y="390378"/>
                  <a:pt x="422031" y="377190"/>
                  <a:pt x="406204" y="377190"/>
                </a:cubicBezTo>
                <a:cubicBezTo>
                  <a:pt x="387741" y="374552"/>
                  <a:pt x="374553" y="390378"/>
                  <a:pt x="374553" y="408842"/>
                </a:cubicBezTo>
                <a:close/>
                <a:moveTo>
                  <a:pt x="561829" y="408842"/>
                </a:moveTo>
                <a:cubicBezTo>
                  <a:pt x="561829" y="427306"/>
                  <a:pt x="577654" y="440495"/>
                  <a:pt x="593481" y="440495"/>
                </a:cubicBezTo>
                <a:cubicBezTo>
                  <a:pt x="611945" y="440495"/>
                  <a:pt x="625133" y="424668"/>
                  <a:pt x="625133" y="408842"/>
                </a:cubicBezTo>
                <a:cubicBezTo>
                  <a:pt x="625133" y="390378"/>
                  <a:pt x="609307" y="377190"/>
                  <a:pt x="593481" y="377190"/>
                </a:cubicBezTo>
                <a:cubicBezTo>
                  <a:pt x="575017" y="374552"/>
                  <a:pt x="561829" y="390378"/>
                  <a:pt x="561829" y="408842"/>
                </a:cubicBezTo>
                <a:close/>
                <a:moveTo>
                  <a:pt x="749104" y="408842"/>
                </a:moveTo>
                <a:cubicBezTo>
                  <a:pt x="749104" y="427306"/>
                  <a:pt x="764931" y="440495"/>
                  <a:pt x="780757" y="440495"/>
                </a:cubicBezTo>
                <a:cubicBezTo>
                  <a:pt x="799221" y="440495"/>
                  <a:pt x="812410" y="424668"/>
                  <a:pt x="812410" y="408842"/>
                </a:cubicBezTo>
                <a:cubicBezTo>
                  <a:pt x="812410" y="390378"/>
                  <a:pt x="796583" y="377190"/>
                  <a:pt x="780757" y="377190"/>
                </a:cubicBezTo>
                <a:cubicBezTo>
                  <a:pt x="764931" y="374552"/>
                  <a:pt x="749104" y="390378"/>
                  <a:pt x="749104" y="408842"/>
                </a:cubicBezTo>
                <a:close/>
                <a:moveTo>
                  <a:pt x="187276" y="218928"/>
                </a:moveTo>
                <a:cubicBezTo>
                  <a:pt x="187276" y="237392"/>
                  <a:pt x="203103" y="250581"/>
                  <a:pt x="218929" y="250581"/>
                </a:cubicBezTo>
                <a:cubicBezTo>
                  <a:pt x="237392" y="250581"/>
                  <a:pt x="250581" y="234754"/>
                  <a:pt x="250581" y="218928"/>
                </a:cubicBezTo>
                <a:cubicBezTo>
                  <a:pt x="250581" y="200464"/>
                  <a:pt x="234754" y="187276"/>
                  <a:pt x="218929" y="187276"/>
                </a:cubicBezTo>
                <a:cubicBezTo>
                  <a:pt x="200465" y="187276"/>
                  <a:pt x="187276" y="203102"/>
                  <a:pt x="187276" y="218928"/>
                </a:cubicBezTo>
                <a:close/>
                <a:moveTo>
                  <a:pt x="374553" y="218928"/>
                </a:moveTo>
                <a:cubicBezTo>
                  <a:pt x="374553" y="237392"/>
                  <a:pt x="390379" y="250581"/>
                  <a:pt x="406204" y="250581"/>
                </a:cubicBezTo>
                <a:cubicBezTo>
                  <a:pt x="424669" y="250581"/>
                  <a:pt x="437857" y="234754"/>
                  <a:pt x="437857" y="218928"/>
                </a:cubicBezTo>
                <a:cubicBezTo>
                  <a:pt x="437857" y="200464"/>
                  <a:pt x="422031" y="187276"/>
                  <a:pt x="406204" y="187276"/>
                </a:cubicBezTo>
                <a:cubicBezTo>
                  <a:pt x="387741" y="187276"/>
                  <a:pt x="374553" y="203102"/>
                  <a:pt x="374553" y="218928"/>
                </a:cubicBezTo>
                <a:close/>
                <a:moveTo>
                  <a:pt x="561829" y="218928"/>
                </a:moveTo>
                <a:cubicBezTo>
                  <a:pt x="561829" y="237392"/>
                  <a:pt x="577654" y="250581"/>
                  <a:pt x="593481" y="250581"/>
                </a:cubicBezTo>
                <a:cubicBezTo>
                  <a:pt x="611945" y="250581"/>
                  <a:pt x="625133" y="234754"/>
                  <a:pt x="625133" y="218928"/>
                </a:cubicBezTo>
                <a:cubicBezTo>
                  <a:pt x="625133" y="200464"/>
                  <a:pt x="609307" y="187276"/>
                  <a:pt x="593481" y="187276"/>
                </a:cubicBezTo>
                <a:cubicBezTo>
                  <a:pt x="575017" y="187276"/>
                  <a:pt x="561829" y="203102"/>
                  <a:pt x="561829" y="218928"/>
                </a:cubicBezTo>
                <a:close/>
                <a:moveTo>
                  <a:pt x="749104" y="218928"/>
                </a:moveTo>
                <a:cubicBezTo>
                  <a:pt x="749104" y="237392"/>
                  <a:pt x="764931" y="250581"/>
                  <a:pt x="780757" y="250581"/>
                </a:cubicBezTo>
                <a:cubicBezTo>
                  <a:pt x="799221" y="250581"/>
                  <a:pt x="812410" y="234754"/>
                  <a:pt x="812410" y="218928"/>
                </a:cubicBezTo>
                <a:cubicBezTo>
                  <a:pt x="812410" y="200464"/>
                  <a:pt x="796583" y="187276"/>
                  <a:pt x="780757" y="187276"/>
                </a:cubicBezTo>
                <a:cubicBezTo>
                  <a:pt x="764931" y="187276"/>
                  <a:pt x="749104" y="203102"/>
                  <a:pt x="749104" y="218928"/>
                </a:cubicBezTo>
                <a:close/>
                <a:moveTo>
                  <a:pt x="187276" y="31652"/>
                </a:moveTo>
                <a:cubicBezTo>
                  <a:pt x="187276" y="50116"/>
                  <a:pt x="203103" y="63304"/>
                  <a:pt x="218929" y="63304"/>
                </a:cubicBezTo>
                <a:cubicBezTo>
                  <a:pt x="237392" y="63304"/>
                  <a:pt x="250581" y="47478"/>
                  <a:pt x="250581" y="31652"/>
                </a:cubicBezTo>
                <a:cubicBezTo>
                  <a:pt x="250581" y="15826"/>
                  <a:pt x="234754" y="0"/>
                  <a:pt x="218929" y="0"/>
                </a:cubicBezTo>
                <a:cubicBezTo>
                  <a:pt x="200465" y="0"/>
                  <a:pt x="187276" y="15826"/>
                  <a:pt x="187276" y="31652"/>
                </a:cubicBezTo>
                <a:close/>
                <a:moveTo>
                  <a:pt x="374553" y="31652"/>
                </a:moveTo>
                <a:cubicBezTo>
                  <a:pt x="374553" y="50116"/>
                  <a:pt x="390379" y="63304"/>
                  <a:pt x="406204" y="63304"/>
                </a:cubicBezTo>
                <a:cubicBezTo>
                  <a:pt x="424669" y="63304"/>
                  <a:pt x="437857" y="47478"/>
                  <a:pt x="437857" y="31652"/>
                </a:cubicBezTo>
                <a:cubicBezTo>
                  <a:pt x="437857" y="15826"/>
                  <a:pt x="422031" y="0"/>
                  <a:pt x="406204" y="0"/>
                </a:cubicBezTo>
                <a:cubicBezTo>
                  <a:pt x="387741" y="0"/>
                  <a:pt x="374553" y="15826"/>
                  <a:pt x="374553" y="31652"/>
                </a:cubicBezTo>
                <a:close/>
                <a:moveTo>
                  <a:pt x="561829" y="31652"/>
                </a:moveTo>
                <a:cubicBezTo>
                  <a:pt x="561829" y="50116"/>
                  <a:pt x="577654" y="63304"/>
                  <a:pt x="593481" y="63304"/>
                </a:cubicBezTo>
                <a:cubicBezTo>
                  <a:pt x="611945" y="63304"/>
                  <a:pt x="625133" y="47478"/>
                  <a:pt x="625133" y="31652"/>
                </a:cubicBezTo>
                <a:cubicBezTo>
                  <a:pt x="625133" y="15826"/>
                  <a:pt x="609307" y="0"/>
                  <a:pt x="593481" y="0"/>
                </a:cubicBezTo>
                <a:cubicBezTo>
                  <a:pt x="575017" y="0"/>
                  <a:pt x="561829" y="15826"/>
                  <a:pt x="561829" y="31652"/>
                </a:cubicBezTo>
                <a:close/>
                <a:moveTo>
                  <a:pt x="749104" y="31652"/>
                </a:moveTo>
                <a:cubicBezTo>
                  <a:pt x="749104" y="50116"/>
                  <a:pt x="764931" y="63304"/>
                  <a:pt x="780757" y="63304"/>
                </a:cubicBezTo>
                <a:cubicBezTo>
                  <a:pt x="799221" y="63304"/>
                  <a:pt x="812410" y="47478"/>
                  <a:pt x="812410" y="31652"/>
                </a:cubicBezTo>
                <a:cubicBezTo>
                  <a:pt x="812410" y="15826"/>
                  <a:pt x="796583" y="0"/>
                  <a:pt x="780757" y="0"/>
                </a:cubicBezTo>
                <a:cubicBezTo>
                  <a:pt x="764931" y="0"/>
                  <a:pt x="749104" y="15826"/>
                  <a:pt x="749104" y="31652"/>
                </a:cubicBezTo>
                <a:close/>
                <a:moveTo>
                  <a:pt x="31653" y="1379513"/>
                </a:moveTo>
                <a:cubicBezTo>
                  <a:pt x="50116" y="1379513"/>
                  <a:pt x="63304" y="1363687"/>
                  <a:pt x="63304" y="1347861"/>
                </a:cubicBezTo>
                <a:cubicBezTo>
                  <a:pt x="63304" y="1329397"/>
                  <a:pt x="47479" y="1316208"/>
                  <a:pt x="31653" y="1316208"/>
                </a:cubicBezTo>
                <a:cubicBezTo>
                  <a:pt x="13188" y="1316208"/>
                  <a:pt x="0" y="1332035"/>
                  <a:pt x="0" y="1347861"/>
                </a:cubicBezTo>
                <a:cubicBezTo>
                  <a:pt x="0" y="1363687"/>
                  <a:pt x="13188" y="1379513"/>
                  <a:pt x="31653" y="1379513"/>
                </a:cubicBezTo>
                <a:close/>
                <a:moveTo>
                  <a:pt x="31653" y="1189599"/>
                </a:moveTo>
                <a:cubicBezTo>
                  <a:pt x="50116" y="1189599"/>
                  <a:pt x="63304" y="1173773"/>
                  <a:pt x="63304" y="1157947"/>
                </a:cubicBezTo>
                <a:cubicBezTo>
                  <a:pt x="63304" y="1139483"/>
                  <a:pt x="47479" y="1126295"/>
                  <a:pt x="31653" y="1126295"/>
                </a:cubicBezTo>
                <a:cubicBezTo>
                  <a:pt x="13188" y="1126295"/>
                  <a:pt x="0" y="1142121"/>
                  <a:pt x="0" y="1157947"/>
                </a:cubicBezTo>
                <a:cubicBezTo>
                  <a:pt x="0" y="1176411"/>
                  <a:pt x="13188" y="1189599"/>
                  <a:pt x="31653" y="1189599"/>
                </a:cubicBezTo>
                <a:close/>
                <a:moveTo>
                  <a:pt x="31653" y="1002323"/>
                </a:moveTo>
                <a:cubicBezTo>
                  <a:pt x="50116" y="1002323"/>
                  <a:pt x="63304" y="986497"/>
                  <a:pt x="63304" y="970670"/>
                </a:cubicBezTo>
                <a:cubicBezTo>
                  <a:pt x="63304" y="952207"/>
                  <a:pt x="47479" y="939018"/>
                  <a:pt x="31653" y="939018"/>
                </a:cubicBezTo>
                <a:cubicBezTo>
                  <a:pt x="13188" y="939018"/>
                  <a:pt x="0" y="954845"/>
                  <a:pt x="0" y="970670"/>
                </a:cubicBezTo>
                <a:cubicBezTo>
                  <a:pt x="0" y="989135"/>
                  <a:pt x="13188" y="1002323"/>
                  <a:pt x="31653" y="1002323"/>
                </a:cubicBezTo>
                <a:close/>
                <a:moveTo>
                  <a:pt x="31653" y="815047"/>
                </a:moveTo>
                <a:cubicBezTo>
                  <a:pt x="50116" y="815047"/>
                  <a:pt x="63304" y="799220"/>
                  <a:pt x="63304" y="783395"/>
                </a:cubicBezTo>
                <a:cubicBezTo>
                  <a:pt x="63304" y="764931"/>
                  <a:pt x="47479" y="751742"/>
                  <a:pt x="31653" y="751742"/>
                </a:cubicBezTo>
                <a:cubicBezTo>
                  <a:pt x="13188" y="751742"/>
                  <a:pt x="0" y="767568"/>
                  <a:pt x="0" y="783395"/>
                </a:cubicBezTo>
                <a:cubicBezTo>
                  <a:pt x="0" y="801858"/>
                  <a:pt x="13188" y="815047"/>
                  <a:pt x="31653" y="815047"/>
                </a:cubicBezTo>
                <a:close/>
                <a:moveTo>
                  <a:pt x="31653" y="627770"/>
                </a:moveTo>
                <a:cubicBezTo>
                  <a:pt x="50116" y="627770"/>
                  <a:pt x="63304" y="611945"/>
                  <a:pt x="63304" y="596118"/>
                </a:cubicBezTo>
                <a:cubicBezTo>
                  <a:pt x="63304" y="580292"/>
                  <a:pt x="47479" y="564466"/>
                  <a:pt x="31653" y="564466"/>
                </a:cubicBezTo>
                <a:cubicBezTo>
                  <a:pt x="13188" y="564466"/>
                  <a:pt x="0" y="580292"/>
                  <a:pt x="0" y="596118"/>
                </a:cubicBezTo>
                <a:cubicBezTo>
                  <a:pt x="0" y="611945"/>
                  <a:pt x="13188" y="627770"/>
                  <a:pt x="31653" y="627770"/>
                </a:cubicBezTo>
                <a:close/>
                <a:moveTo>
                  <a:pt x="31653" y="440495"/>
                </a:moveTo>
                <a:cubicBezTo>
                  <a:pt x="50116" y="440495"/>
                  <a:pt x="63304" y="424668"/>
                  <a:pt x="63304" y="408842"/>
                </a:cubicBezTo>
                <a:cubicBezTo>
                  <a:pt x="63304" y="390378"/>
                  <a:pt x="47479" y="377190"/>
                  <a:pt x="31653" y="377190"/>
                </a:cubicBezTo>
                <a:cubicBezTo>
                  <a:pt x="13188" y="377190"/>
                  <a:pt x="0" y="393016"/>
                  <a:pt x="0" y="408842"/>
                </a:cubicBezTo>
                <a:cubicBezTo>
                  <a:pt x="0" y="424668"/>
                  <a:pt x="13188" y="440495"/>
                  <a:pt x="31653" y="440495"/>
                </a:cubicBezTo>
                <a:close/>
                <a:moveTo>
                  <a:pt x="31653" y="253218"/>
                </a:moveTo>
                <a:cubicBezTo>
                  <a:pt x="50116" y="253218"/>
                  <a:pt x="63304" y="237392"/>
                  <a:pt x="63304" y="221566"/>
                </a:cubicBezTo>
                <a:cubicBezTo>
                  <a:pt x="63304" y="203102"/>
                  <a:pt x="47479" y="189914"/>
                  <a:pt x="31653" y="189914"/>
                </a:cubicBezTo>
                <a:cubicBezTo>
                  <a:pt x="13188" y="189914"/>
                  <a:pt x="0" y="205740"/>
                  <a:pt x="0" y="221566"/>
                </a:cubicBezTo>
                <a:cubicBezTo>
                  <a:pt x="0" y="237392"/>
                  <a:pt x="13188" y="253218"/>
                  <a:pt x="31653" y="253218"/>
                </a:cubicBezTo>
                <a:close/>
                <a:moveTo>
                  <a:pt x="31653" y="65942"/>
                </a:moveTo>
                <a:cubicBezTo>
                  <a:pt x="50116" y="65942"/>
                  <a:pt x="63304" y="50116"/>
                  <a:pt x="63304" y="34290"/>
                </a:cubicBezTo>
                <a:cubicBezTo>
                  <a:pt x="63304" y="18464"/>
                  <a:pt x="47479" y="2637"/>
                  <a:pt x="31653" y="2637"/>
                </a:cubicBezTo>
                <a:cubicBezTo>
                  <a:pt x="13188" y="2637"/>
                  <a:pt x="0" y="18464"/>
                  <a:pt x="0" y="34290"/>
                </a:cubicBezTo>
                <a:cubicBezTo>
                  <a:pt x="0" y="50116"/>
                  <a:pt x="13188" y="65942"/>
                  <a:pt x="31653" y="65942"/>
                </a:cubicBezTo>
                <a:close/>
              </a:path>
            </a:pathLst>
          </a:custGeom>
          <a:solidFill>
            <a:schemeClr val="accent1"/>
          </a:solidFill>
          <a:ln w="12700" cap="sq">
            <a:noFill/>
            <a:miter/>
          </a:ln>
          <a:effectLst/>
        </p:spPr>
        <p:txBody>
          <a:bodyPr vert="horz" wrap="square" lIns="91440" tIns="45720" rIns="91440" bIns="45720" rtlCol="0" anchor="ctr"/>
          <a:lstStyle/>
          <a:p>
            <a:pPr algn="ctr"/>
            <a:endParaRPr kumimoji="1" lang="zh-CN" altLang="en-US"/>
          </a:p>
        </p:txBody>
      </p:sp>
      <p:sp>
        <p:nvSpPr>
          <p:cNvPr id="9" name="标题 1"/>
          <p:cNvSpPr txBox="1"/>
          <p:nvPr/>
        </p:nvSpPr>
        <p:spPr>
          <a:xfrm rot="0" flipH="1" flipV="0">
            <a:off x="9006297" y="-3741"/>
            <a:ext cx="3204014" cy="1191848"/>
          </a:xfrm>
          <a:custGeom>
            <a:avLst/>
            <a:gdLst>
              <a:gd name="connsiteX0" fmla="*/ 0 w 4104138"/>
              <a:gd name="connsiteY0" fmla="*/ 0 h 1243365"/>
              <a:gd name="connsiteX1" fmla="*/ 4104138 w 4104138"/>
              <a:gd name="connsiteY1" fmla="*/ 0 h 1243365"/>
              <a:gd name="connsiteX2" fmla="*/ 4078145 w 4104138"/>
              <a:gd name="connsiteY2" fmla="*/ 23216 h 1243365"/>
              <a:gd name="connsiteX3" fmla="*/ 2092194 w 4104138"/>
              <a:gd name="connsiteY3" fmla="*/ 334916 h 1243365"/>
              <a:gd name="connsiteX4" fmla="*/ 76752 w 4104138"/>
              <a:gd name="connsiteY4" fmla="*/ 1113315 h 1243365"/>
              <a:gd name="connsiteX5" fmla="*/ 0 w 4104138"/>
              <a:gd name="connsiteY5" fmla="*/ 1243365 h 1243365"/>
            </a:gdLst>
            <a:rect l="l" t="t" r="r" b="b"/>
            <a:pathLst>
              <a:path w="4104138" h="1243365">
                <a:moveTo>
                  <a:pt x="0" y="0"/>
                </a:moveTo>
                <a:lnTo>
                  <a:pt x="4104138" y="0"/>
                </a:lnTo>
                <a:lnTo>
                  <a:pt x="4078145" y="23216"/>
                </a:lnTo>
                <a:cubicBezTo>
                  <a:pt x="3714368" y="291232"/>
                  <a:pt x="3078936" y="447769"/>
                  <a:pt x="2092194" y="334916"/>
                </a:cubicBezTo>
                <a:cubicBezTo>
                  <a:pt x="776539" y="184446"/>
                  <a:pt x="372389" y="630072"/>
                  <a:pt x="76752" y="1113315"/>
                </a:cubicBezTo>
                <a:lnTo>
                  <a:pt x="0" y="1243365"/>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0" name="标题 1"/>
          <p:cNvSpPr txBox="1"/>
          <p:nvPr/>
        </p:nvSpPr>
        <p:spPr>
          <a:xfrm rot="0" flipH="0" flipV="0">
            <a:off x="5956726" y="5605539"/>
            <a:ext cx="5019912" cy="509599"/>
          </a:xfrm>
          <a:prstGeom prst="roundRect">
            <a:avLst>
              <a:gd name="adj" fmla="val 50000"/>
            </a:avLst>
          </a:prstGeom>
          <a:solidFill>
            <a:schemeClr val="bg1"/>
          </a:solidFill>
          <a:ln w="12700" cap="flat">
            <a:solidFill>
              <a:schemeClr val="bg1"/>
            </a:solidFill>
            <a:miter/>
          </a:ln>
          <a:effectLst>
            <a:outerShdw dist="0" blurRad="127000" dir="0" sx="102000" sy="102000" kx="0" ky="0" algn="ctr" rotWithShape="0">
              <a:schemeClr val="accent1">
                <a:alpha val="26000"/>
              </a:schemeClr>
            </a:outerShdw>
          </a:effectLst>
        </p:spPr>
        <p:txBody>
          <a:bodyPr vert="horz" wrap="square" lIns="0" tIns="0" rIns="0" bIns="0" rtlCol="0" anchor="ctr"/>
          <a:lstStyle/>
          <a:p>
            <a:pPr algn="ctr"/>
            <a:endParaRPr kumimoji="1" lang="zh-CN" altLang="en-US"/>
          </a:p>
        </p:txBody>
      </p:sp>
      <p:sp>
        <p:nvSpPr>
          <p:cNvPr id="11" name="标题 1"/>
          <p:cNvSpPr txBox="1"/>
          <p:nvPr/>
        </p:nvSpPr>
        <p:spPr>
          <a:xfrm rot="0" flipH="0" flipV="0">
            <a:off x="5698574" y="1491786"/>
            <a:ext cx="6046121" cy="2043946"/>
          </a:xfrm>
          <a:prstGeom prst="rect">
            <a:avLst/>
          </a:prstGeom>
          <a:noFill/>
          <a:ln>
            <a:noFill/>
          </a:ln>
        </p:spPr>
        <p:txBody>
          <a:bodyPr vert="horz" wrap="square" lIns="91440" tIns="45720" rIns="91440" bIns="45720" rtlCol="0" anchor="t"/>
          <a:lstStyle/>
          <a:p>
            <a:pPr algn="l"/>
            <a:r>
              <a:rPr kumimoji="1" lang="en-US" altLang="zh-CN" sz="2800">
                <a:ln w="12700">
                  <a:noFill/>
                </a:ln>
                <a:solidFill>
                  <a:srgbClr val="000000">
                    <a:alpha val="100000"/>
                  </a:srgbClr>
                </a:solidFill>
                <a:latin typeface="Montserrat Black"/>
                <a:ea typeface="Montserrat Black"/>
                <a:cs typeface="Montserrat Black"/>
              </a:rPr>
              <a:t>From Pixels to PrognosisBridging Advanced AI and Biomedical Imaging</a:t>
            </a:r>
            <a:endParaRPr kumimoji="1" lang="zh-CN" altLang="en-US"/>
          </a:p>
        </p:txBody>
      </p:sp>
      <p:sp>
        <p:nvSpPr>
          <p:cNvPr id="12" name="标题 1"/>
          <p:cNvSpPr txBox="1"/>
          <p:nvPr/>
        </p:nvSpPr>
        <p:spPr>
          <a:xfrm rot="0" flipH="0" flipV="0">
            <a:off x="6294164" y="5670761"/>
            <a:ext cx="4345036" cy="379155"/>
          </a:xfrm>
          <a:prstGeom prst="rect">
            <a:avLst/>
          </a:prstGeom>
          <a:noFill/>
          <a:ln w="12700" cap="sq">
            <a:noFill/>
            <a:miter/>
          </a:ln>
        </p:spPr>
        <p:txBody>
          <a:bodyPr vert="horz" wrap="square" lIns="0" tIns="0" rIns="0" bIns="0" rtlCol="0" anchor="ctr"/>
          <a:lstStyle/>
          <a:p>
            <a:pPr algn="ctr"/>
            <a:r>
              <a:rPr kumimoji="1" lang="en-US" altLang="zh-CN" sz="1600">
                <a:ln w="12700">
                  <a:noFill/>
                </a:ln>
                <a:solidFill>
                  <a:srgbClr val="000000">
                    <a:alpha val="100000"/>
                  </a:srgbClr>
                </a:solidFill>
                <a:latin typeface="Poppins"/>
                <a:ea typeface="Poppins"/>
                <a:cs typeface="Poppins"/>
              </a:rPr>
              <a:t>Here is where your presentation begins</a:t>
            </a:r>
            <a:endParaRPr kumimoji="1" lang="zh-CN" altLang="en-US"/>
          </a:p>
        </p:txBody>
      </p:sp>
      <p:sp>
        <p:nvSpPr>
          <p:cNvPr id="13" name="标题 1"/>
          <p:cNvSpPr txBox="1"/>
          <p:nvPr/>
        </p:nvSpPr>
        <p:spPr>
          <a:xfrm rot="0" flipH="1" flipV="1">
            <a:off x="5957517" y="4170660"/>
            <a:ext cx="758378" cy="45719"/>
          </a:xfrm>
          <a:prstGeom prst="roundRect">
            <a:avLst/>
          </a:prstGeom>
          <a:solidFill>
            <a:schemeClr val="accent1"/>
          </a:solidFill>
          <a:ln w="12700" cap="sq">
            <a:noFill/>
            <a:miter/>
          </a:ln>
          <a:effectLst/>
        </p:spPr>
        <p:txBody>
          <a:bodyPr vert="horz" wrap="square" lIns="91440" tIns="45720" rIns="91440" bIns="45720" rtlCol="0" anchor="ctr"/>
          <a:lstStyle/>
          <a:p>
            <a:pPr algn="ctr"/>
            <a:endParaRPr kumimoji="1" lang="zh-CN" altLang="en-US"/>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8368900" y="1130300"/>
            <a:ext cx="3060000" cy="468000"/>
          </a:xfrm>
          <a:prstGeom prst="rect">
            <a:avLst/>
          </a:prstGeom>
          <a:noFill/>
          <a:ln>
            <a:noFill/>
          </a:ln>
        </p:spPr>
        <p:txBody>
          <a:bodyPr vert="horz" wrap="square" lIns="0" tIns="0" rIns="0" bIns="0" rtlCol="0" anchor="t"/>
          <a:lstStyle/>
          <a:p>
            <a:pPr algn="l"/>
            <a:r>
              <a:rPr kumimoji="1" lang="en-US" altLang="zh-CN" sz="3200">
                <a:ln w="12700">
                  <a:noFill/>
                </a:ln>
                <a:solidFill>
                  <a:srgbClr val="F07F09">
                    <a:alpha val="100000"/>
                  </a:srgbClr>
                </a:solidFill>
                <a:latin typeface="poppins-bold"/>
                <a:ea typeface="poppins-bold"/>
                <a:cs typeface="poppins-bold"/>
              </a:rPr>
              <a:t>03.</a:t>
            </a:r>
            <a:endParaRPr kumimoji="1" lang="zh-CN" altLang="en-US"/>
          </a:p>
        </p:txBody>
      </p:sp>
      <p:sp>
        <p:nvSpPr>
          <p:cNvPr id="4" name="标题 1"/>
          <p:cNvSpPr txBox="1"/>
          <p:nvPr/>
        </p:nvSpPr>
        <p:spPr>
          <a:xfrm rot="0" flipH="0" flipV="0">
            <a:off x="8278900" y="1670986"/>
            <a:ext cx="3240000" cy="72000"/>
          </a:xfrm>
          <a:prstGeom prst="rect">
            <a:avLst/>
          </a:prstGeom>
          <a:solidFill>
            <a:schemeClr val="accent1"/>
          </a:solidFill>
          <a:ln w="12700" cap="rnd">
            <a:noFill/>
            <a:round/>
            <a:headEnd/>
            <a:tailEnd/>
          </a:ln>
          <a:effectLst>
            <a:outerShdw dist="127000" blurRad="254000" dir="5400000" sx="100000" sy="100000" kx="0" ky="0" algn="ctr" rotWithShape="0">
              <a:schemeClr val="accent1">
                <a:lumMod val="75000"/>
                <a:alpha val="20000"/>
              </a:schemeClr>
            </a:outerShdw>
          </a:effectLst>
        </p:spPr>
        <p:txBody>
          <a:bodyPr vert="horz" wrap="square" lIns="91440" tIns="45720" rIns="91440" bIns="45720" rtlCol="0" anchor="ctr"/>
          <a:lstStyle/>
          <a:p>
            <a:pPr algn="ctr"/>
            <a:endParaRPr kumimoji="1" lang="zh-CN" altLang="en-US"/>
          </a:p>
        </p:txBody>
      </p:sp>
      <p:sp>
        <p:nvSpPr>
          <p:cNvPr id="5" name="标题 1"/>
          <p:cNvSpPr txBox="1"/>
          <p:nvPr/>
        </p:nvSpPr>
        <p:spPr>
          <a:xfrm rot="0" flipH="0" flipV="0">
            <a:off x="750400" y="1130300"/>
            <a:ext cx="3060000" cy="468000"/>
          </a:xfrm>
          <a:prstGeom prst="rect">
            <a:avLst/>
          </a:prstGeom>
          <a:noFill/>
          <a:ln>
            <a:noFill/>
          </a:ln>
        </p:spPr>
        <p:txBody>
          <a:bodyPr vert="horz" wrap="square" lIns="0" tIns="0" rIns="0" bIns="0" rtlCol="0" anchor="t"/>
          <a:lstStyle/>
          <a:p>
            <a:pPr algn="l"/>
            <a:r>
              <a:rPr kumimoji="1" lang="en-US" altLang="zh-CN" sz="3200">
                <a:ln w="12700">
                  <a:noFill/>
                </a:ln>
                <a:solidFill>
                  <a:srgbClr val="F07F09">
                    <a:alpha val="100000"/>
                  </a:srgbClr>
                </a:solidFill>
                <a:latin typeface="poppins-bold"/>
                <a:ea typeface="poppins-bold"/>
                <a:cs typeface="poppins-bold"/>
              </a:rPr>
              <a:t>01.</a:t>
            </a:r>
            <a:endParaRPr kumimoji="1" lang="zh-CN" altLang="en-US"/>
          </a:p>
        </p:txBody>
      </p:sp>
      <p:sp>
        <p:nvSpPr>
          <p:cNvPr id="6" name="标题 1"/>
          <p:cNvSpPr txBox="1"/>
          <p:nvPr/>
        </p:nvSpPr>
        <p:spPr>
          <a:xfrm rot="0" flipH="0" flipV="0">
            <a:off x="660400" y="1670986"/>
            <a:ext cx="3240000" cy="72000"/>
          </a:xfrm>
          <a:prstGeom prst="rect">
            <a:avLst/>
          </a:prstGeom>
          <a:solidFill>
            <a:schemeClr val="accent1"/>
          </a:solidFill>
          <a:ln w="12700" cap="rnd">
            <a:noFill/>
            <a:round/>
            <a:headEnd/>
            <a:tailEnd/>
          </a:ln>
          <a:effectLst>
            <a:outerShdw dist="127000" blurRad="254000" dir="5400000" sx="100000" sy="100000" kx="0" ky="0" algn="ctr" rotWithShape="0">
              <a:schemeClr val="accent1">
                <a:lumMod val="75000"/>
                <a:alpha val="20000"/>
              </a:schemeClr>
            </a:outerShdw>
          </a:effectLst>
        </p:spPr>
        <p:txBody>
          <a:bodyPr vert="horz" wrap="square" lIns="91440" tIns="45720" rIns="91440" bIns="45720" rtlCol="0" anchor="ctr"/>
          <a:lstStyle/>
          <a:p>
            <a:pPr algn="ctr"/>
            <a:endParaRPr kumimoji="1" lang="zh-CN" altLang="en-US"/>
          </a:p>
        </p:txBody>
      </p:sp>
      <p:sp>
        <p:nvSpPr>
          <p:cNvPr id="7" name="标题 1"/>
          <p:cNvSpPr txBox="1"/>
          <p:nvPr/>
        </p:nvSpPr>
        <p:spPr>
          <a:xfrm rot="0" flipH="0" flipV="0">
            <a:off x="4559650" y="1130300"/>
            <a:ext cx="3060000" cy="468000"/>
          </a:xfrm>
          <a:prstGeom prst="rect">
            <a:avLst/>
          </a:prstGeom>
          <a:noFill/>
          <a:ln>
            <a:noFill/>
          </a:ln>
        </p:spPr>
        <p:txBody>
          <a:bodyPr vert="horz" wrap="square" lIns="0" tIns="0" rIns="0" bIns="0" rtlCol="0" anchor="t"/>
          <a:lstStyle/>
          <a:p>
            <a:pPr algn="l"/>
            <a:r>
              <a:rPr kumimoji="1" lang="en-US" altLang="zh-CN" sz="3200">
                <a:ln w="12700">
                  <a:noFill/>
                </a:ln>
                <a:solidFill>
                  <a:srgbClr val="F07F09">
                    <a:alpha val="100000"/>
                  </a:srgbClr>
                </a:solidFill>
                <a:latin typeface="poppins-bold"/>
                <a:ea typeface="poppins-bold"/>
                <a:cs typeface="poppins-bold"/>
              </a:rPr>
              <a:t>02.</a:t>
            </a:r>
            <a:endParaRPr kumimoji="1" lang="zh-CN" altLang="en-US"/>
          </a:p>
        </p:txBody>
      </p:sp>
      <p:sp>
        <p:nvSpPr>
          <p:cNvPr id="8" name="标题 1"/>
          <p:cNvSpPr txBox="1"/>
          <p:nvPr/>
        </p:nvSpPr>
        <p:spPr>
          <a:xfrm rot="0" flipH="0" flipV="0">
            <a:off x="4469650" y="1670986"/>
            <a:ext cx="3240000" cy="72000"/>
          </a:xfrm>
          <a:prstGeom prst="rect">
            <a:avLst/>
          </a:prstGeom>
          <a:solidFill>
            <a:schemeClr val="accent1"/>
          </a:solidFill>
          <a:ln w="12700" cap="rnd">
            <a:noFill/>
            <a:round/>
            <a:headEnd/>
            <a:tailEnd/>
          </a:ln>
          <a:effectLst>
            <a:outerShdw dist="127000" blurRad="254000" dir="5400000" sx="100000" sy="100000" kx="0" ky="0" algn="ctr" rotWithShape="0">
              <a:schemeClr val="accent1">
                <a:lumMod val="75000"/>
                <a:alpha val="20000"/>
              </a:schemeClr>
            </a:outerShdw>
          </a:effectLst>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8368900" y="3753309"/>
            <a:ext cx="3060000" cy="468000"/>
          </a:xfrm>
          <a:prstGeom prst="rect">
            <a:avLst/>
          </a:prstGeom>
          <a:noFill/>
          <a:ln>
            <a:noFill/>
          </a:ln>
        </p:spPr>
        <p:txBody>
          <a:bodyPr vert="horz" wrap="square" lIns="0" tIns="0" rIns="0" bIns="0" rtlCol="0" anchor="t"/>
          <a:lstStyle/>
          <a:p>
            <a:pPr algn="l"/>
            <a:r>
              <a:rPr kumimoji="1" lang="en-US" altLang="zh-CN" sz="3200">
                <a:ln w="12700">
                  <a:noFill/>
                </a:ln>
                <a:solidFill>
                  <a:srgbClr val="F07F09">
                    <a:alpha val="100000"/>
                  </a:srgbClr>
                </a:solidFill>
                <a:latin typeface="poppins-bold"/>
                <a:ea typeface="poppins-bold"/>
                <a:cs typeface="poppins-bold"/>
              </a:rPr>
              <a:t>06.</a:t>
            </a:r>
            <a:endParaRPr kumimoji="1" lang="zh-CN" altLang="en-US"/>
          </a:p>
        </p:txBody>
      </p:sp>
      <p:sp>
        <p:nvSpPr>
          <p:cNvPr id="10" name="标题 1"/>
          <p:cNvSpPr txBox="1"/>
          <p:nvPr/>
        </p:nvSpPr>
        <p:spPr>
          <a:xfrm rot="0" flipH="0" flipV="0">
            <a:off x="8278900" y="4293995"/>
            <a:ext cx="3240000" cy="72000"/>
          </a:xfrm>
          <a:prstGeom prst="rect">
            <a:avLst/>
          </a:prstGeom>
          <a:solidFill>
            <a:schemeClr val="accent1"/>
          </a:solidFill>
          <a:ln w="12700" cap="rnd">
            <a:noFill/>
            <a:round/>
            <a:headEnd/>
            <a:tailEnd/>
          </a:ln>
          <a:effectLst>
            <a:outerShdw dist="127000" blurRad="254000" dir="5400000" sx="100000" sy="100000" kx="0" ky="0" algn="ctr" rotWithShape="0">
              <a:schemeClr val="accent1">
                <a:lumMod val="75000"/>
                <a:alpha val="20000"/>
              </a:schemeClr>
            </a:outerShdw>
          </a:effectLst>
        </p:spPr>
        <p:txBody>
          <a:bodyPr vert="horz" wrap="square" lIns="91440" tIns="45720" rIns="91440" bIns="45720" rtlCol="0" anchor="ctr"/>
          <a:lstStyle/>
          <a:p>
            <a:pPr algn="ctr"/>
            <a:endParaRPr kumimoji="1" lang="zh-CN" altLang="en-US"/>
          </a:p>
        </p:txBody>
      </p:sp>
      <p:sp>
        <p:nvSpPr>
          <p:cNvPr id="11" name="标题 1"/>
          <p:cNvSpPr txBox="1"/>
          <p:nvPr/>
        </p:nvSpPr>
        <p:spPr>
          <a:xfrm rot="0" flipH="0" flipV="0">
            <a:off x="750400" y="3753309"/>
            <a:ext cx="3060000" cy="468000"/>
          </a:xfrm>
          <a:prstGeom prst="rect">
            <a:avLst/>
          </a:prstGeom>
          <a:noFill/>
          <a:ln>
            <a:noFill/>
          </a:ln>
        </p:spPr>
        <p:txBody>
          <a:bodyPr vert="horz" wrap="square" lIns="0" tIns="0" rIns="0" bIns="0" rtlCol="0" anchor="t"/>
          <a:lstStyle/>
          <a:p>
            <a:pPr algn="l"/>
            <a:r>
              <a:rPr kumimoji="1" lang="en-US" altLang="zh-CN" sz="3200">
                <a:ln w="12700">
                  <a:noFill/>
                </a:ln>
                <a:solidFill>
                  <a:srgbClr val="F07F09">
                    <a:alpha val="100000"/>
                  </a:srgbClr>
                </a:solidFill>
                <a:latin typeface="poppins-bold"/>
                <a:ea typeface="poppins-bold"/>
                <a:cs typeface="poppins-bold"/>
              </a:rPr>
              <a:t>04.</a:t>
            </a:r>
            <a:endParaRPr kumimoji="1" lang="zh-CN" altLang="en-US"/>
          </a:p>
        </p:txBody>
      </p:sp>
      <p:sp>
        <p:nvSpPr>
          <p:cNvPr id="12" name="标题 1"/>
          <p:cNvSpPr txBox="1"/>
          <p:nvPr/>
        </p:nvSpPr>
        <p:spPr>
          <a:xfrm rot="0" flipH="0" flipV="0">
            <a:off x="660400" y="4293995"/>
            <a:ext cx="3240000" cy="72000"/>
          </a:xfrm>
          <a:prstGeom prst="rect">
            <a:avLst/>
          </a:prstGeom>
          <a:solidFill>
            <a:schemeClr val="accent1"/>
          </a:solidFill>
          <a:ln w="12700" cap="rnd">
            <a:noFill/>
            <a:round/>
            <a:headEnd/>
            <a:tailEnd/>
          </a:ln>
          <a:effectLst>
            <a:outerShdw dist="127000" blurRad="254000" dir="5400000" sx="100000" sy="100000" kx="0" ky="0" algn="ctr" rotWithShape="0">
              <a:schemeClr val="accent1">
                <a:lumMod val="75000"/>
                <a:alpha val="20000"/>
              </a:schemeClr>
            </a:outerShdw>
          </a:effectLst>
        </p:spPr>
        <p:txBody>
          <a:bodyPr vert="horz" wrap="square" lIns="91440" tIns="45720" rIns="91440" bIns="45720" rtlCol="0" anchor="ctr"/>
          <a:lstStyle/>
          <a:p>
            <a:pPr algn="ctr"/>
            <a:endParaRPr kumimoji="1" lang="zh-CN" altLang="en-US"/>
          </a:p>
        </p:txBody>
      </p:sp>
      <p:sp>
        <p:nvSpPr>
          <p:cNvPr id="13" name="标题 1"/>
          <p:cNvSpPr txBox="1"/>
          <p:nvPr/>
        </p:nvSpPr>
        <p:spPr>
          <a:xfrm rot="0" flipH="0" flipV="0">
            <a:off x="4559650" y="3753309"/>
            <a:ext cx="3060000" cy="468000"/>
          </a:xfrm>
          <a:prstGeom prst="rect">
            <a:avLst/>
          </a:prstGeom>
          <a:noFill/>
          <a:ln>
            <a:noFill/>
          </a:ln>
        </p:spPr>
        <p:txBody>
          <a:bodyPr vert="horz" wrap="square" lIns="0" tIns="0" rIns="0" bIns="0" rtlCol="0" anchor="t"/>
          <a:lstStyle/>
          <a:p>
            <a:pPr algn="l"/>
            <a:r>
              <a:rPr kumimoji="1" lang="en-US" altLang="zh-CN" sz="3200">
                <a:ln w="12700">
                  <a:noFill/>
                </a:ln>
                <a:solidFill>
                  <a:srgbClr val="F07F09">
                    <a:alpha val="100000"/>
                  </a:srgbClr>
                </a:solidFill>
                <a:latin typeface="poppins-bold"/>
                <a:ea typeface="poppins-bold"/>
                <a:cs typeface="poppins-bold"/>
              </a:rPr>
              <a:t>05.</a:t>
            </a:r>
            <a:endParaRPr kumimoji="1" lang="zh-CN" altLang="en-US"/>
          </a:p>
        </p:txBody>
      </p:sp>
      <p:sp>
        <p:nvSpPr>
          <p:cNvPr id="14" name="标题 1"/>
          <p:cNvSpPr txBox="1"/>
          <p:nvPr/>
        </p:nvSpPr>
        <p:spPr>
          <a:xfrm rot="0" flipH="0" flipV="0">
            <a:off x="4469650" y="4293995"/>
            <a:ext cx="3240000" cy="72000"/>
          </a:xfrm>
          <a:prstGeom prst="rect">
            <a:avLst/>
          </a:prstGeom>
          <a:solidFill>
            <a:schemeClr val="accent1"/>
          </a:solidFill>
          <a:ln w="12700" cap="rnd">
            <a:noFill/>
            <a:round/>
            <a:headEnd/>
            <a:tailEnd/>
          </a:ln>
          <a:effectLst>
            <a:outerShdw dist="127000" blurRad="254000" dir="5400000" sx="100000" sy="100000" kx="0" ky="0" algn="ctr" rotWithShape="0">
              <a:schemeClr val="accent1">
                <a:lumMod val="75000"/>
                <a:alpha val="20000"/>
              </a:schemeClr>
            </a:outerShdw>
          </a:effectLst>
        </p:spPr>
        <p:txBody>
          <a:bodyPr vert="horz" wrap="square" lIns="91440" tIns="45720" rIns="91440" bIns="45720" rtlCol="0" anchor="ctr"/>
          <a:lstStyle/>
          <a:p>
            <a:pPr algn="ctr"/>
            <a:endParaRPr kumimoji="1" lang="zh-CN" altLang="en-US"/>
          </a:p>
        </p:txBody>
      </p:sp>
      <p:sp>
        <p:nvSpPr>
          <p:cNvPr id="15" name="标题 1"/>
          <p:cNvSpPr txBox="1"/>
          <p:nvPr/>
        </p:nvSpPr>
        <p:spPr>
          <a:xfrm rot="0" flipH="0" flipV="0">
            <a:off x="750400" y="1911084"/>
            <a:ext cx="3060000" cy="432000"/>
          </a:xfrm>
          <a:prstGeom prst="rect">
            <a:avLst/>
          </a:prstGeom>
          <a:noFill/>
          <a:ln w="12700" cap="sq">
            <a:noFill/>
            <a:miter/>
          </a:ln>
        </p:spPr>
        <p:txBody>
          <a:bodyPr vert="horz" wrap="square" lIns="0" tIns="0" rIns="0" bIns="0" rtlCol="0" anchor="ctr"/>
          <a:lstStyle/>
          <a:p>
            <a:pPr algn="l"/>
            <a:r>
              <a:rPr kumimoji="1" lang="en-US" altLang="zh-CN" sz="1600">
                <a:ln w="12700">
                  <a:noFill/>
                </a:ln>
                <a:solidFill>
                  <a:srgbClr val="262626">
                    <a:alpha val="100000"/>
                  </a:srgbClr>
                </a:solidFill>
                <a:latin typeface="poppins-bold"/>
                <a:ea typeface="poppins-bold"/>
                <a:cs typeface="poppins-bold"/>
              </a:rPr>
              <a:t>Title:</a:t>
            </a:r>
            <a:endParaRPr kumimoji="1" lang="zh-CN" altLang="en-US"/>
          </a:p>
        </p:txBody>
      </p:sp>
      <p:sp>
        <p:nvSpPr>
          <p:cNvPr id="16" name="标题 1"/>
          <p:cNvSpPr txBox="1"/>
          <p:nvPr/>
        </p:nvSpPr>
        <p:spPr>
          <a:xfrm rot="0" flipH="0" flipV="0">
            <a:off x="750400" y="2349111"/>
            <a:ext cx="3060000" cy="1161978"/>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The Data Source3D Optical Coherence Tomography</a:t>
            </a:r>
            <a:endParaRPr kumimoji="1" lang="zh-CN" altLang="en-US"/>
          </a:p>
        </p:txBody>
      </p:sp>
      <p:sp>
        <p:nvSpPr>
          <p:cNvPr id="17" name="标题 1"/>
          <p:cNvSpPr txBox="1"/>
          <p:nvPr/>
        </p:nvSpPr>
        <p:spPr>
          <a:xfrm rot="0" flipH="0" flipV="0">
            <a:off x="750400" y="4534093"/>
            <a:ext cx="3060000" cy="432000"/>
          </a:xfrm>
          <a:prstGeom prst="rect">
            <a:avLst/>
          </a:prstGeom>
          <a:noFill/>
          <a:ln w="12700" cap="sq">
            <a:noFill/>
            <a:miter/>
          </a:ln>
        </p:spPr>
        <p:txBody>
          <a:bodyPr vert="horz" wrap="square" lIns="0" tIns="0" rIns="0" bIns="0" rtlCol="0" anchor="ctr"/>
          <a:lstStyle/>
          <a:p>
            <a:pPr algn="l"/>
            <a:r>
              <a:rPr kumimoji="1" lang="en-US" altLang="zh-CN" sz="1600">
                <a:ln w="12700">
                  <a:noFill/>
                </a:ln>
                <a:solidFill>
                  <a:srgbClr val="262626">
                    <a:alpha val="100000"/>
                  </a:srgbClr>
                </a:solidFill>
                <a:latin typeface="poppins-bold"/>
                <a:ea typeface="poppins-bold"/>
                <a:cs typeface="poppins-bold"/>
              </a:rPr>
              <a:t>Computational Challenge:</a:t>
            </a:r>
            <a:endParaRPr kumimoji="1" lang="zh-CN" altLang="en-US"/>
          </a:p>
        </p:txBody>
      </p:sp>
      <p:sp>
        <p:nvSpPr>
          <p:cNvPr id="18" name="标题 1"/>
          <p:cNvSpPr txBox="1"/>
          <p:nvPr/>
        </p:nvSpPr>
        <p:spPr>
          <a:xfrm rot="0" flipH="0" flipV="0">
            <a:off x="750400" y="4972122"/>
            <a:ext cx="3060000" cy="1161978"/>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High dimensionality, spatial correlation between slices, and significant speckle noise.</a:t>
            </a:r>
            <a:endParaRPr kumimoji="1" lang="zh-CN" altLang="en-US"/>
          </a:p>
        </p:txBody>
      </p:sp>
      <p:sp>
        <p:nvSpPr>
          <p:cNvPr id="19" name="标题 1"/>
          <p:cNvSpPr txBox="1"/>
          <p:nvPr/>
        </p:nvSpPr>
        <p:spPr>
          <a:xfrm rot="0" flipH="0" flipV="0">
            <a:off x="4559650" y="1911084"/>
            <a:ext cx="3060000" cy="432000"/>
          </a:xfrm>
          <a:prstGeom prst="rect">
            <a:avLst/>
          </a:prstGeom>
          <a:noFill/>
          <a:ln w="12700" cap="sq">
            <a:noFill/>
            <a:miter/>
          </a:ln>
        </p:spPr>
        <p:txBody>
          <a:bodyPr vert="horz" wrap="square" lIns="0" tIns="0" rIns="0" bIns="0" rtlCol="0" anchor="ctr"/>
          <a:lstStyle/>
          <a:p>
            <a:pPr algn="l"/>
            <a:r>
              <a:rPr kumimoji="1" lang="en-US" altLang="zh-CN" sz="1600">
                <a:ln w="12700">
                  <a:noFill/>
                </a:ln>
                <a:solidFill>
                  <a:srgbClr val="262626">
                    <a:alpha val="100000"/>
                  </a:srgbClr>
                </a:solidFill>
                <a:latin typeface="poppins-bold"/>
                <a:ea typeface="poppins-bold"/>
                <a:cs typeface="poppins-bold"/>
              </a:rPr>
              <a:t>Principle:</a:t>
            </a:r>
            <a:endParaRPr kumimoji="1" lang="zh-CN" altLang="en-US"/>
          </a:p>
        </p:txBody>
      </p:sp>
      <p:sp>
        <p:nvSpPr>
          <p:cNvPr id="20" name="标题 1"/>
          <p:cNvSpPr txBox="1"/>
          <p:nvPr/>
        </p:nvSpPr>
        <p:spPr>
          <a:xfrm rot="0" flipH="0" flipV="0">
            <a:off x="4559650" y="2349111"/>
            <a:ext cx="3060000" cy="1161978"/>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Low- coherence interferometry (like radar, but with light).</a:t>
            </a:r>
            <a:endParaRPr kumimoji="1" lang="zh-CN" altLang="en-US"/>
          </a:p>
        </p:txBody>
      </p:sp>
      <p:sp>
        <p:nvSpPr>
          <p:cNvPr id="21" name="标题 1"/>
          <p:cNvSpPr txBox="1"/>
          <p:nvPr/>
        </p:nvSpPr>
        <p:spPr>
          <a:xfrm rot="0" flipH="0" flipV="0">
            <a:off x="4559650" y="4534093"/>
            <a:ext cx="3060000" cy="432000"/>
          </a:xfrm>
          <a:prstGeom prst="rect">
            <a:avLst/>
          </a:prstGeom>
          <a:noFill/>
          <a:ln w="12700" cap="sq">
            <a:noFill/>
            <a:miter/>
          </a:ln>
        </p:spPr>
        <p:txBody>
          <a:bodyPr vert="horz" wrap="square" lIns="0" tIns="0" rIns="0" bIns="0" rtlCol="0" anchor="ctr"/>
          <a:lstStyle/>
          <a:p>
            <a:pPr algn="l"/>
            <a:r>
              <a:rPr kumimoji="1" lang="en-US" altLang="zh-CN" sz="1600">
                <a:ln w="12700">
                  <a:noFill/>
                </a:ln>
                <a:solidFill>
                  <a:srgbClr val="262626">
                    <a:alpha val="100000"/>
                  </a:srgbClr>
                </a:solidFill>
                <a:latin typeface="poppins-bold"/>
                <a:ea typeface="poppins-bold"/>
                <a:cs typeface="poppins-bold"/>
              </a:rPr>
              <a:t>Our Innovation:</a:t>
            </a:r>
            <a:endParaRPr kumimoji="1" lang="zh-CN" altLang="en-US"/>
          </a:p>
        </p:txBody>
      </p:sp>
      <p:sp>
        <p:nvSpPr>
          <p:cNvPr id="22" name="标题 1"/>
          <p:cNvSpPr txBox="1"/>
          <p:nvPr/>
        </p:nvSpPr>
        <p:spPr>
          <a:xfrm rot="0" flipH="0" flipV="0">
            <a:off x="4559650" y="4972122"/>
            <a:ext cx="3060000" cy="1161978"/>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A picture of our custom- built OCT system, which is low- cost and suitable for field use.</a:t>
            </a:r>
            <a:endParaRPr kumimoji="1" lang="zh-CN" altLang="en-US"/>
          </a:p>
        </p:txBody>
      </p:sp>
      <p:sp>
        <p:nvSpPr>
          <p:cNvPr id="23" name="标题 1"/>
          <p:cNvSpPr txBox="1"/>
          <p:nvPr/>
        </p:nvSpPr>
        <p:spPr>
          <a:xfrm rot="0" flipH="0" flipV="0">
            <a:off x="8368900" y="1911084"/>
            <a:ext cx="3060000" cy="432000"/>
          </a:xfrm>
          <a:prstGeom prst="rect">
            <a:avLst/>
          </a:prstGeom>
          <a:noFill/>
          <a:ln w="12700" cap="sq">
            <a:noFill/>
            <a:miter/>
          </a:ln>
        </p:spPr>
        <p:txBody>
          <a:bodyPr vert="horz" wrap="square" lIns="0" tIns="0" rIns="0" bIns="0" rtlCol="0" anchor="ctr"/>
          <a:lstStyle/>
          <a:p>
            <a:pPr algn="l"/>
            <a:r>
              <a:rPr kumimoji="1" lang="en-US" altLang="zh-CN" sz="1600">
                <a:ln w="12700">
                  <a:noFill/>
                </a:ln>
                <a:solidFill>
                  <a:srgbClr val="262626">
                    <a:alpha val="100000"/>
                  </a:srgbClr>
                </a:solidFill>
                <a:latin typeface="poppins-bold"/>
                <a:ea typeface="poppins-bold"/>
                <a:cs typeface="poppins-bold"/>
              </a:rPr>
              <a:t>Data Structure:</a:t>
            </a:r>
            <a:endParaRPr kumimoji="1" lang="zh-CN" altLang="en-US"/>
          </a:p>
        </p:txBody>
      </p:sp>
      <p:sp>
        <p:nvSpPr>
          <p:cNvPr id="24" name="标题 1"/>
          <p:cNvSpPr txBox="1"/>
          <p:nvPr/>
        </p:nvSpPr>
        <p:spPr>
          <a:xfrm rot="0" flipH="0" flipV="0">
            <a:off x="8368900" y="2349111"/>
            <a:ext cx="3060000" cy="1161978"/>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3D Volumetric Data ([width, height, depth]), essentially a stack of 2D images (B- scans).</a:t>
            </a:r>
            <a:endParaRPr kumimoji="1" lang="zh-CN" altLang="en-US"/>
          </a:p>
        </p:txBody>
      </p:sp>
      <p:sp>
        <p:nvSpPr>
          <p:cNvPr id="25" name="标题 1"/>
          <p:cNvSpPr txBox="1"/>
          <p:nvPr/>
        </p:nvSpPr>
        <p:spPr>
          <a:xfrm rot="0" flipH="0" flipV="0">
            <a:off x="8368900" y="4534093"/>
            <a:ext cx="3060000" cy="432000"/>
          </a:xfrm>
          <a:prstGeom prst="rect">
            <a:avLst/>
          </a:prstGeom>
          <a:noFill/>
          <a:ln w="12700" cap="sq">
            <a:noFill/>
            <a:miter/>
          </a:ln>
        </p:spPr>
        <p:txBody>
          <a:bodyPr vert="horz" wrap="square" lIns="0" tIns="0" rIns="0" bIns="0" rtlCol="0" anchor="ctr"/>
          <a:lstStyle/>
          <a:p>
            <a:pPr algn="l"/>
            <a:r>
              <a:rPr kumimoji="1" lang="en-US" altLang="zh-CN" sz="1600">
                <a:ln w="12700">
                  <a:noFill/>
                </a:ln>
                <a:solidFill>
                  <a:srgbClr val="262626">
                    <a:alpha val="100000"/>
                  </a:srgbClr>
                </a:solidFill>
                <a:latin typeface="poppins-bold"/>
                <a:ea typeface="poppins-bold"/>
                <a:cs typeface="poppins-bold"/>
              </a:rPr>
              <a:t>Visual:</a:t>
            </a:r>
            <a:endParaRPr kumimoji="1" lang="zh-CN" altLang="en-US"/>
          </a:p>
        </p:txBody>
      </p:sp>
      <p:sp>
        <p:nvSpPr>
          <p:cNvPr id="26" name="标题 1"/>
          <p:cNvSpPr txBox="1"/>
          <p:nvPr/>
        </p:nvSpPr>
        <p:spPr>
          <a:xfrm rot="0" flipH="0" flipV="0">
            <a:off x="8368900" y="4972122"/>
            <a:ext cx="3060000" cy="1161978"/>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A real photo of the lab setup or a complex optical system, alongside an OCT cube being deconstructed into its B- scan slices.</a:t>
            </a:r>
            <a:endParaRPr kumimoji="1" lang="zh-CN" altLang="en-US"/>
          </a:p>
        </p:txBody>
      </p:sp>
      <p:sp>
        <p:nvSpPr>
          <p:cNvPr id="27" name="标题 1"/>
          <p:cNvSpPr txBox="1"/>
          <p:nvPr/>
        </p:nvSpPr>
        <p:spPr>
          <a:xfrm rot="0" flipH="0" flipV="0">
            <a:off x="660400" y="323990"/>
            <a:ext cx="10671175" cy="468000"/>
          </a:xfrm>
          <a:prstGeom prst="rect">
            <a:avLst/>
          </a:prstGeom>
          <a:noFill/>
          <a:ln>
            <a:noFill/>
          </a:ln>
        </p:spPr>
        <p:txBody>
          <a:bodyPr vert="horz" wrap="square" lIns="0" tIns="0" rIns="0" bIns="0" rtlCol="0" anchor="ctr"/>
          <a:lstStyle/>
          <a:p>
            <a:pPr algn="l"/>
            <a:r>
              <a:rPr kumimoji="1" lang="en-US" altLang="zh-CN" sz="2800">
                <a:ln w="12700">
                  <a:noFill/>
                </a:ln>
                <a:solidFill>
                  <a:srgbClr val="262626">
                    <a:alpha val="100000"/>
                  </a:srgbClr>
                </a:solidFill>
                <a:latin typeface="poppins-bold"/>
                <a:ea typeface="poppins-bold"/>
                <a:cs typeface="poppins-bold"/>
              </a:rPr>
              <a:t>Slide 4The Input 1: Optical Coherence Tomography</a:t>
            </a:r>
            <a:endParaRPr kumimoji="1" lang="zh-CN" altLang="en-US"/>
          </a:p>
        </p:txBody>
      </p:sp>
      <p:cxnSp>
        <p:nvCxnSpPr>
          <p:cNvPr id="28" name="标题 1"/>
          <p:cNvCxnSpPr/>
          <p:nvPr/>
        </p:nvCxnSpPr>
        <p:spPr>
          <a:xfrm rot="0" flipH="0" flipV="0">
            <a:off x="0" y="958850"/>
            <a:ext cx="12122150" cy="0"/>
          </a:xfrm>
          <a:prstGeom prst="line">
            <a:avLst/>
          </a:prstGeom>
          <a:noFill/>
          <a:ln w="28575" cap="sq">
            <a:solidFill>
              <a:schemeClr val="accent1"/>
            </a:solidFill>
            <a:miter/>
          </a:ln>
        </p:spPr>
      </p:cxnSp>
    </p:spTree>
  </p:cSl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156949" y="3723006"/>
            <a:ext cx="7860632" cy="2760496"/>
          </a:xfrm>
          <a:prstGeom prst="roundRect">
            <a:avLst>
              <a:gd name="adj" fmla="val 50000"/>
            </a:avLst>
          </a:prstGeom>
          <a:noFill/>
          <a:ln w="152400" cap="sq">
            <a:solidFill>
              <a:schemeClr val="accent1">
                <a:alpha val="41000"/>
              </a:schemeClr>
            </a:solidFill>
            <a:miter/>
          </a:ln>
          <a:effectLst>
            <a:outerShdw dist="101600" blurRad="609600" dir="5400000" sx="100000" sy="100000" kx="0" ky="0" algn="t" rotWithShape="0">
              <a:srgbClr val="0070C0">
                <a:alpha val="40000"/>
              </a:srgbClr>
            </a:outerShdw>
          </a:effectLst>
        </p:spPr>
        <p:txBody>
          <a:bodyPr vert="horz" wrap="square" lIns="91440" tIns="45720" rIns="91440" bIns="45720" rtlCol="0" anchor="ctr"/>
          <a:lstStyle/>
          <a:p>
            <a:pPr algn="ctr"/>
            <a:endParaRPr kumimoji="1" lang="zh-CN" altLang="en-US"/>
          </a:p>
        </p:txBody>
      </p:sp>
      <p:sp>
        <p:nvSpPr>
          <p:cNvPr id="3" name="标题 1"/>
          <p:cNvSpPr txBox="1"/>
          <p:nvPr/>
        </p:nvSpPr>
        <p:spPr>
          <a:xfrm rot="0" flipH="1" flipV="0">
            <a:off x="-18312" y="5201874"/>
            <a:ext cx="12211154" cy="1659866"/>
          </a:xfrm>
          <a:prstGeom prst="round2SameRect">
            <a:avLst>
              <a:gd name="adj1" fmla="val 50000"/>
              <a:gd name="adj2" fmla="val 0"/>
            </a:avLst>
          </a:prstGeom>
          <a:solidFill>
            <a:schemeClr val="accent1"/>
          </a:solidFill>
          <a:ln w="12700" cap="sq">
            <a:noFill/>
            <a:miter/>
          </a:ln>
          <a:effectLst/>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919114" y="1903483"/>
            <a:ext cx="10302970" cy="1695988"/>
          </a:xfrm>
          <a:prstGeom prst="rect">
            <a:avLst/>
          </a:prstGeom>
          <a:noFill/>
          <a:ln>
            <a:noFill/>
          </a:ln>
        </p:spPr>
        <p:txBody>
          <a:bodyPr vert="horz" wrap="square" lIns="91440" tIns="45720" rIns="91440" bIns="45720" rtlCol="0" anchor="t"/>
          <a:lstStyle/>
          <a:p>
            <a:pPr algn="ctr"/>
            <a:r>
              <a:rPr kumimoji="1" lang="en-US" altLang="zh-CN" sz="3000">
                <a:ln w="12700">
                  <a:noFill/>
                </a:ln>
                <a:solidFill>
                  <a:srgbClr val="000000">
                    <a:alpha val="100000"/>
                  </a:srgbClr>
                </a:solidFill>
                <a:latin typeface="poppins-bold"/>
                <a:ea typeface="poppins-bold"/>
                <a:cs typeface="poppins-bold"/>
              </a:rPr>
              <a:t>Slide 5The Input 2: Fundus Photography (2 mins)</a:t>
            </a:r>
            <a:endParaRPr kumimoji="1" lang="zh-CN" altLang="en-US"/>
          </a:p>
        </p:txBody>
      </p:sp>
      <p:pic>
        <p:nvPicPr>
          <p:cNvPr id="5" name=""/>
          <p:cNvPicPr>
            <a:picLocks noChangeAspect="1"/>
          </p:cNvPicPr>
          <p:nvPr/>
        </p:nvPicPr>
        <p:blipFill>
          <a:blip r:embed="rId2">
            <a:alphaModFix amt="100000"/>
          </a:blip>
          <a:srcRect l="0" t="33983" r="0" b="33983"/>
          <a:stretch>
            <a:fillRect/>
          </a:stretch>
        </p:blipFill>
        <p:spPr>
          <a:xfrm rot="0" flipH="0" flipV="0">
            <a:off x="2646046" y="4198544"/>
            <a:ext cx="6882438" cy="1872739"/>
          </a:xfrm>
          <a:custGeom>
            <a:avLst/>
            <a:gdLst>
              <a:gd name="connsiteX0" fmla="*/ 0 w 9472813"/>
              <a:gd name="connsiteY0" fmla="*/ 1288794 h 2577590"/>
              <a:gd name="connsiteX1" fmla="*/ 0 w 9472813"/>
              <a:gd name="connsiteY1" fmla="*/ 1288795 h 2577590"/>
              <a:gd name="connsiteX2" fmla="*/ 0 w 9472813"/>
              <a:gd name="connsiteY2" fmla="*/ 1288795 h 2577590"/>
              <a:gd name="connsiteX3" fmla="*/ 1288795 w 9472813"/>
              <a:gd name="connsiteY3" fmla="*/ 0 h 2577590"/>
              <a:gd name="connsiteX4" fmla="*/ 8184018 w 9472813"/>
              <a:gd name="connsiteY4" fmla="*/ 0 h 2577590"/>
              <a:gd name="connsiteX5" fmla="*/ 9472813 w 9472813"/>
              <a:gd name="connsiteY5" fmla="*/ 1288795 h 2577590"/>
              <a:gd name="connsiteX6" fmla="*/ 9472812 w 9472813"/>
              <a:gd name="connsiteY6" fmla="*/ 1288795 h 2577590"/>
              <a:gd name="connsiteX7" fmla="*/ 8184017 w 9472813"/>
              <a:gd name="connsiteY7" fmla="*/ 2577590 h 2577590"/>
              <a:gd name="connsiteX8" fmla="*/ 1288795 w 9472813"/>
              <a:gd name="connsiteY8" fmla="*/ 2577589 h 2577590"/>
              <a:gd name="connsiteX9" fmla="*/ 6654 w 9472813"/>
              <a:gd name="connsiteY9" fmla="*/ 1420566 h 2577590"/>
              <a:gd name="connsiteX10" fmla="*/ 0 w 9472813"/>
              <a:gd name="connsiteY10" fmla="*/ 1288795 h 2577590"/>
              <a:gd name="connsiteX11" fmla="*/ 6654 w 9472813"/>
              <a:gd name="connsiteY11" fmla="*/ 1157023 h 2577590"/>
              <a:gd name="connsiteX12" fmla="*/ 1288795 w 9472813"/>
              <a:gd name="connsiteY12" fmla="*/ 0 h 2577590"/>
            </a:gdLst>
            <a:rect l="l" t="t" r="r" b="b"/>
            <a:pathLst>
              <a:path w="9472813" h="2577590">
                <a:moveTo>
                  <a:pt x="0" y="1288794"/>
                </a:moveTo>
                <a:lnTo>
                  <a:pt x="0" y="1288795"/>
                </a:lnTo>
                <a:lnTo>
                  <a:pt x="0" y="1288795"/>
                </a:lnTo>
                <a:close/>
                <a:moveTo>
                  <a:pt x="1288795" y="0"/>
                </a:moveTo>
                <a:lnTo>
                  <a:pt x="8184018" y="0"/>
                </a:lnTo>
                <a:cubicBezTo>
                  <a:pt x="8895800" y="0"/>
                  <a:pt x="9472813" y="577013"/>
                  <a:pt x="9472813" y="1288795"/>
                </a:cubicBezTo>
                <a:lnTo>
                  <a:pt x="9472812" y="1288795"/>
                </a:lnTo>
                <a:cubicBezTo>
                  <a:pt x="9472812" y="2000577"/>
                  <a:pt x="8895799" y="2577590"/>
                  <a:pt x="8184017" y="2577590"/>
                </a:cubicBezTo>
                <a:lnTo>
                  <a:pt x="1288795" y="2577589"/>
                </a:lnTo>
                <a:cubicBezTo>
                  <a:pt x="621500" y="2577589"/>
                  <a:pt x="72653" y="2070449"/>
                  <a:pt x="6654" y="1420566"/>
                </a:cubicBezTo>
                <a:lnTo>
                  <a:pt x="0" y="1288795"/>
                </a:lnTo>
                <a:lnTo>
                  <a:pt x="6654" y="1157023"/>
                </a:lnTo>
                <a:cubicBezTo>
                  <a:pt x="72653" y="507141"/>
                  <a:pt x="621500" y="0"/>
                  <a:pt x="1288795" y="0"/>
                </a:cubicBezTo>
                <a:close/>
              </a:path>
            </a:pathLst>
          </a:custGeom>
          <a:noFill/>
          <a:ln>
            <a:noFill/>
          </a:ln>
        </p:spPr>
      </p:pic>
      <p:sp>
        <p:nvSpPr>
          <p:cNvPr id="6" name="标题 1"/>
          <p:cNvSpPr txBox="1"/>
          <p:nvPr/>
        </p:nvSpPr>
        <p:spPr>
          <a:xfrm rot="0" flipH="0" flipV="0">
            <a:off x="5114491" y="-530884"/>
            <a:ext cx="1963017" cy="2477746"/>
          </a:xfrm>
          <a:prstGeom prst="rect">
            <a:avLst/>
          </a:prstGeom>
          <a:noFill/>
          <a:ln cap="sq">
            <a:noFill/>
          </a:ln>
        </p:spPr>
        <p:txBody>
          <a:bodyPr vert="horz" wrap="square" lIns="91440" tIns="45720" rIns="91440" bIns="45720" rtlCol="0" anchor="b"/>
          <a:lstStyle/>
          <a:p>
            <a:pPr algn="ctr"/>
            <a:r>
              <a:rPr kumimoji="1" lang="en-US" altLang="zh-CN" sz="8000">
                <a:ln w="12700">
                  <a:noFill/>
                </a:ln>
                <a:solidFill>
                  <a:srgbClr val="F07F09">
                    <a:alpha val="100000"/>
                  </a:srgbClr>
                </a:solidFill>
                <a:latin typeface="Montserrat Black"/>
                <a:ea typeface="Montserrat Black"/>
                <a:cs typeface="Montserrat Black"/>
              </a:rPr>
              <a:t> 05</a:t>
            </a:r>
            <a:endParaRPr kumimoji="1" lang="zh-CN" altLang="en-US"/>
          </a:p>
        </p:txBody>
      </p:sp>
      <p:sp>
        <p:nvSpPr>
          <p:cNvPr id="7" name="标题 1"/>
          <p:cNvSpPr txBox="1"/>
          <p:nvPr/>
        </p:nvSpPr>
        <p:spPr>
          <a:xfrm rot="0" flipH="0" flipV="0">
            <a:off x="7274658" y="936110"/>
            <a:ext cx="967373" cy="967373"/>
          </a:xfrm>
          <a:prstGeom prst="ellipse">
            <a:avLst/>
          </a:prstGeom>
          <a:solidFill>
            <a:schemeClr val="accent1">
              <a:lumMod val="60000"/>
              <a:lumOff val="40000"/>
              <a:alpha val="24000"/>
            </a:schemeClr>
          </a:solidFill>
          <a:ln w="12700" cap="sq">
            <a:noFill/>
            <a:miter/>
          </a:ln>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276817" y="346620"/>
            <a:ext cx="2203985" cy="275235"/>
          </a:xfrm>
          <a:custGeom>
            <a:avLst/>
            <a:gdLst>
              <a:gd name="connsiteX0" fmla="*/ 295032 w 720417"/>
              <a:gd name="connsiteY0" fmla="*/ 17848 h 89966"/>
              <a:gd name="connsiteX1" fmla="*/ 271738 w 720417"/>
              <a:gd name="connsiteY1" fmla="*/ 17849 h 89966"/>
              <a:gd name="connsiteX2" fmla="*/ 267996 w 720417"/>
              <a:gd name="connsiteY2" fmla="*/ 21479 h 89966"/>
              <a:gd name="connsiteX3" fmla="*/ 267995 w 720417"/>
              <a:gd name="connsiteY3" fmla="*/ 21535 h 89966"/>
              <a:gd name="connsiteX4" fmla="*/ 267995 w 720417"/>
              <a:gd name="connsiteY4" fmla="*/ 39802 h 89966"/>
              <a:gd name="connsiteX5" fmla="*/ 271681 w 720417"/>
              <a:gd name="connsiteY5" fmla="*/ 43489 h 89966"/>
              <a:gd name="connsiteX6" fmla="*/ 271738 w 720417"/>
              <a:gd name="connsiteY6" fmla="*/ 43489 h 89966"/>
              <a:gd name="connsiteX7" fmla="*/ 294585 w 720417"/>
              <a:gd name="connsiteY7" fmla="*/ 43489 h 89966"/>
              <a:gd name="connsiteX8" fmla="*/ 307880 w 720417"/>
              <a:gd name="connsiteY8" fmla="*/ 31088 h 89966"/>
              <a:gd name="connsiteX9" fmla="*/ 295543 w 720417"/>
              <a:gd name="connsiteY9" fmla="*/ 17856 h 89966"/>
              <a:gd name="connsiteX10" fmla="*/ 295032 w 720417"/>
              <a:gd name="connsiteY10" fmla="*/ 17848 h 89966"/>
              <a:gd name="connsiteX11" fmla="*/ 676733 w 720417"/>
              <a:gd name="connsiteY11" fmla="*/ 17290 h 89966"/>
              <a:gd name="connsiteX12" fmla="*/ 676733 w 720417"/>
              <a:gd name="connsiteY12" fmla="*/ 17346 h 89966"/>
              <a:gd name="connsiteX13" fmla="*/ 647797 w 720417"/>
              <a:gd name="connsiteY13" fmla="*/ 46170 h 89966"/>
              <a:gd name="connsiteX14" fmla="*/ 676622 w 720417"/>
              <a:gd name="connsiteY14" fmla="*/ 75107 h 89966"/>
              <a:gd name="connsiteX15" fmla="*/ 705558 w 720417"/>
              <a:gd name="connsiteY15" fmla="*/ 46282 h 89966"/>
              <a:gd name="connsiteX16" fmla="*/ 705558 w 720417"/>
              <a:gd name="connsiteY16" fmla="*/ 46226 h 89966"/>
              <a:gd name="connsiteX17" fmla="*/ 676733 w 720417"/>
              <a:gd name="connsiteY17" fmla="*/ 17290 h 89966"/>
              <a:gd name="connsiteX18" fmla="*/ 490493 w 720417"/>
              <a:gd name="connsiteY18" fmla="*/ 15836 h 89966"/>
              <a:gd name="connsiteX19" fmla="*/ 490155 w 720417"/>
              <a:gd name="connsiteY19" fmla="*/ 15838 h 89966"/>
              <a:gd name="connsiteX20" fmla="*/ 461556 w 720417"/>
              <a:gd name="connsiteY20" fmla="*/ 44996 h 89966"/>
              <a:gd name="connsiteX21" fmla="*/ 490714 w 720417"/>
              <a:gd name="connsiteY21" fmla="*/ 73596 h 89966"/>
              <a:gd name="connsiteX22" fmla="*/ 519315 w 720417"/>
              <a:gd name="connsiteY22" fmla="*/ 44663 h 89966"/>
              <a:gd name="connsiteX23" fmla="*/ 490493 w 720417"/>
              <a:gd name="connsiteY23" fmla="*/ 15836 h 89966"/>
              <a:gd name="connsiteX24" fmla="*/ 117671 w 720417"/>
              <a:gd name="connsiteY24" fmla="*/ 15726 h 89966"/>
              <a:gd name="connsiteX25" fmla="*/ 117671 w 720417"/>
              <a:gd name="connsiteY25" fmla="*/ 15950 h 89966"/>
              <a:gd name="connsiteX26" fmla="*/ 88623 w 720417"/>
              <a:gd name="connsiteY26" fmla="*/ 44886 h 89966"/>
              <a:gd name="connsiteX27" fmla="*/ 117559 w 720417"/>
              <a:gd name="connsiteY27" fmla="*/ 73934 h 89966"/>
              <a:gd name="connsiteX28" fmla="*/ 146607 w 720417"/>
              <a:gd name="connsiteY28" fmla="*/ 44998 h 89966"/>
              <a:gd name="connsiteX29" fmla="*/ 146607 w 720417"/>
              <a:gd name="connsiteY29" fmla="*/ 44886 h 89966"/>
              <a:gd name="connsiteX30" fmla="*/ 117783 w 720417"/>
              <a:gd name="connsiteY30" fmla="*/ 15727 h 89966"/>
              <a:gd name="connsiteX31" fmla="*/ 117671 w 720417"/>
              <a:gd name="connsiteY31" fmla="*/ 15726 h 89966"/>
              <a:gd name="connsiteX32" fmla="*/ 256767 w 720417"/>
              <a:gd name="connsiteY32" fmla="*/ 2710 h 89966"/>
              <a:gd name="connsiteX33" fmla="*/ 294418 w 720417"/>
              <a:gd name="connsiteY33" fmla="*/ 2710 h 89966"/>
              <a:gd name="connsiteX34" fmla="*/ 314305 w 720417"/>
              <a:gd name="connsiteY34" fmla="*/ 10531 h 89966"/>
              <a:gd name="connsiteX35" fmla="*/ 323131 w 720417"/>
              <a:gd name="connsiteY35" fmla="*/ 29691 h 89966"/>
              <a:gd name="connsiteX36" fmla="*/ 309891 w 720417"/>
              <a:gd name="connsiteY36" fmla="*/ 54550 h 89966"/>
              <a:gd name="connsiteX37" fmla="*/ 308551 w 720417"/>
              <a:gd name="connsiteY37" fmla="*/ 59186 h 89966"/>
              <a:gd name="connsiteX38" fmla="*/ 319388 w 720417"/>
              <a:gd name="connsiteY38" fmla="*/ 81922 h 89966"/>
              <a:gd name="connsiteX39" fmla="*/ 318136 w 720417"/>
              <a:gd name="connsiteY39" fmla="*/ 86983 h 89966"/>
              <a:gd name="connsiteX40" fmla="*/ 316036 w 720417"/>
              <a:gd name="connsiteY40" fmla="*/ 87508 h 89966"/>
              <a:gd name="connsiteX41" fmla="*/ 308048 w 720417"/>
              <a:gd name="connsiteY41" fmla="*/ 87005 h 89966"/>
              <a:gd name="connsiteX42" fmla="*/ 304752 w 720417"/>
              <a:gd name="connsiteY42" fmla="*/ 84882 h 89966"/>
              <a:gd name="connsiteX43" fmla="*/ 293189 w 720417"/>
              <a:gd name="connsiteY43" fmla="*/ 60694 h 89966"/>
              <a:gd name="connsiteX44" fmla="*/ 289893 w 720417"/>
              <a:gd name="connsiteY44" fmla="*/ 58627 h 89966"/>
              <a:gd name="connsiteX45" fmla="*/ 271738 w 720417"/>
              <a:gd name="connsiteY45" fmla="*/ 58627 h 89966"/>
              <a:gd name="connsiteX46" fmla="*/ 267996 w 720417"/>
              <a:gd name="connsiteY46" fmla="*/ 62258 h 89966"/>
              <a:gd name="connsiteX47" fmla="*/ 267995 w 720417"/>
              <a:gd name="connsiteY47" fmla="*/ 62314 h 89966"/>
              <a:gd name="connsiteX48" fmla="*/ 267995 w 720417"/>
              <a:gd name="connsiteY48" fmla="*/ 83262 h 89966"/>
              <a:gd name="connsiteX49" fmla="*/ 264365 w 720417"/>
              <a:gd name="connsiteY49" fmla="*/ 87005 h 89966"/>
              <a:gd name="connsiteX50" fmla="*/ 264308 w 720417"/>
              <a:gd name="connsiteY50" fmla="*/ 87005 h 89966"/>
              <a:gd name="connsiteX51" fmla="*/ 256767 w 720417"/>
              <a:gd name="connsiteY51" fmla="*/ 87005 h 89966"/>
              <a:gd name="connsiteX52" fmla="*/ 253080 w 720417"/>
              <a:gd name="connsiteY52" fmla="*/ 83262 h 89966"/>
              <a:gd name="connsiteX53" fmla="*/ 253080 w 720417"/>
              <a:gd name="connsiteY53" fmla="*/ 6397 h 89966"/>
              <a:gd name="connsiteX54" fmla="*/ 256767 w 720417"/>
              <a:gd name="connsiteY54" fmla="*/ 2710 h 89966"/>
              <a:gd name="connsiteX55" fmla="*/ 172025 w 720417"/>
              <a:gd name="connsiteY55" fmla="*/ 2710 h 89966"/>
              <a:gd name="connsiteX56" fmla="*/ 179734 w 720417"/>
              <a:gd name="connsiteY56" fmla="*/ 2710 h 89966"/>
              <a:gd name="connsiteX57" fmla="*/ 183420 w 720417"/>
              <a:gd name="connsiteY57" fmla="*/ 6397 h 89966"/>
              <a:gd name="connsiteX58" fmla="*/ 183420 w 720417"/>
              <a:gd name="connsiteY58" fmla="*/ 48070 h 89966"/>
              <a:gd name="connsiteX59" fmla="*/ 205819 w 720417"/>
              <a:gd name="connsiteY59" fmla="*/ 72763 h 89966"/>
              <a:gd name="connsiteX60" fmla="*/ 230512 w 720417"/>
              <a:gd name="connsiteY60" fmla="*/ 50364 h 89966"/>
              <a:gd name="connsiteX61" fmla="*/ 230512 w 720417"/>
              <a:gd name="connsiteY61" fmla="*/ 48070 h 89966"/>
              <a:gd name="connsiteX62" fmla="*/ 230512 w 720417"/>
              <a:gd name="connsiteY62" fmla="*/ 6397 h 89966"/>
              <a:gd name="connsiteX63" fmla="*/ 234198 w 720417"/>
              <a:gd name="connsiteY63" fmla="*/ 2710 h 89966"/>
              <a:gd name="connsiteX64" fmla="*/ 241907 w 720417"/>
              <a:gd name="connsiteY64" fmla="*/ 2710 h 89966"/>
              <a:gd name="connsiteX65" fmla="*/ 245594 w 720417"/>
              <a:gd name="connsiteY65" fmla="*/ 6397 h 89966"/>
              <a:gd name="connsiteX66" fmla="*/ 245594 w 720417"/>
              <a:gd name="connsiteY66" fmla="*/ 48349 h 89966"/>
              <a:gd name="connsiteX67" fmla="*/ 207050 w 720417"/>
              <a:gd name="connsiteY67" fmla="*/ 87005 h 89966"/>
              <a:gd name="connsiteX68" fmla="*/ 206994 w 720417"/>
              <a:gd name="connsiteY68" fmla="*/ 87005 h 89966"/>
              <a:gd name="connsiteX69" fmla="*/ 168338 w 720417"/>
              <a:gd name="connsiteY69" fmla="*/ 48349 h 89966"/>
              <a:gd name="connsiteX70" fmla="*/ 168338 w 720417"/>
              <a:gd name="connsiteY70" fmla="*/ 6397 h 89966"/>
              <a:gd name="connsiteX71" fmla="*/ 172025 w 720417"/>
              <a:gd name="connsiteY71" fmla="*/ 2710 h 89966"/>
              <a:gd name="connsiteX72" fmla="*/ 67451 w 720417"/>
              <a:gd name="connsiteY72" fmla="*/ 2710 h 89966"/>
              <a:gd name="connsiteX73" fmla="*/ 74713 w 720417"/>
              <a:gd name="connsiteY73" fmla="*/ 2710 h 89966"/>
              <a:gd name="connsiteX74" fmla="*/ 78199 w 720417"/>
              <a:gd name="connsiteY74" fmla="*/ 6588 h 89966"/>
              <a:gd name="connsiteX75" fmla="*/ 77674 w 720417"/>
              <a:gd name="connsiteY75" fmla="*/ 8296 h 89966"/>
              <a:gd name="connsiteX76" fmla="*/ 47621 w 720417"/>
              <a:gd name="connsiteY76" fmla="*/ 49857 h 89966"/>
              <a:gd name="connsiteX77" fmla="*/ 46615 w 720417"/>
              <a:gd name="connsiteY77" fmla="*/ 53041 h 89966"/>
              <a:gd name="connsiteX78" fmla="*/ 46615 w 720417"/>
              <a:gd name="connsiteY78" fmla="*/ 83318 h 89966"/>
              <a:gd name="connsiteX79" fmla="*/ 42928 w 720417"/>
              <a:gd name="connsiteY79" fmla="*/ 87005 h 89966"/>
              <a:gd name="connsiteX80" fmla="*/ 35164 w 720417"/>
              <a:gd name="connsiteY80" fmla="*/ 87005 h 89966"/>
              <a:gd name="connsiteX81" fmla="*/ 31477 w 720417"/>
              <a:gd name="connsiteY81" fmla="*/ 83318 h 89966"/>
              <a:gd name="connsiteX82" fmla="*/ 31477 w 720417"/>
              <a:gd name="connsiteY82" fmla="*/ 53041 h 89966"/>
              <a:gd name="connsiteX83" fmla="*/ 30471 w 720417"/>
              <a:gd name="connsiteY83" fmla="*/ 49857 h 89966"/>
              <a:gd name="connsiteX84" fmla="*/ 530 w 720417"/>
              <a:gd name="connsiteY84" fmla="*/ 8575 h 89966"/>
              <a:gd name="connsiteX85" fmla="*/ 1782 w 720417"/>
              <a:gd name="connsiteY85" fmla="*/ 3514 h 89966"/>
              <a:gd name="connsiteX86" fmla="*/ 3490 w 720417"/>
              <a:gd name="connsiteY86" fmla="*/ 2989 h 89966"/>
              <a:gd name="connsiteX87" fmla="*/ 10976 w 720417"/>
              <a:gd name="connsiteY87" fmla="*/ 2989 h 89966"/>
              <a:gd name="connsiteX88" fmla="*/ 13769 w 720417"/>
              <a:gd name="connsiteY88" fmla="*/ 4274 h 89966"/>
              <a:gd name="connsiteX89" fmla="*/ 36113 w 720417"/>
              <a:gd name="connsiteY89" fmla="*/ 35836 h 89966"/>
              <a:gd name="connsiteX90" fmla="*/ 39130 w 720417"/>
              <a:gd name="connsiteY90" fmla="*/ 37344 h 89966"/>
              <a:gd name="connsiteX91" fmla="*/ 42090 w 720417"/>
              <a:gd name="connsiteY91" fmla="*/ 35836 h 89966"/>
              <a:gd name="connsiteX92" fmla="*/ 64435 w 720417"/>
              <a:gd name="connsiteY92" fmla="*/ 4274 h 89966"/>
              <a:gd name="connsiteX93" fmla="*/ 67451 w 720417"/>
              <a:gd name="connsiteY93" fmla="*/ 2710 h 89966"/>
              <a:gd name="connsiteX94" fmla="*/ 676510 w 720417"/>
              <a:gd name="connsiteY94" fmla="*/ 2375 h 89966"/>
              <a:gd name="connsiteX95" fmla="*/ 720417 w 720417"/>
              <a:gd name="connsiteY95" fmla="*/ 46059 h 89966"/>
              <a:gd name="connsiteX96" fmla="*/ 720417 w 720417"/>
              <a:gd name="connsiteY96" fmla="*/ 46170 h 89966"/>
              <a:gd name="connsiteX97" fmla="*/ 676733 w 720417"/>
              <a:gd name="connsiteY97" fmla="*/ 89966 h 89966"/>
              <a:gd name="connsiteX98" fmla="*/ 676733 w 720417"/>
              <a:gd name="connsiteY98" fmla="*/ 89966 h 89966"/>
              <a:gd name="connsiteX99" fmla="*/ 632826 w 720417"/>
              <a:gd name="connsiteY99" fmla="*/ 46282 h 89966"/>
              <a:gd name="connsiteX100" fmla="*/ 676510 w 720417"/>
              <a:gd name="connsiteY100" fmla="*/ 2375 h 89966"/>
              <a:gd name="connsiteX101" fmla="*/ 378600 w 720417"/>
              <a:gd name="connsiteY101" fmla="*/ 1984 h 89966"/>
              <a:gd name="connsiteX102" fmla="*/ 386644 w 720417"/>
              <a:gd name="connsiteY102" fmla="*/ 1984 h 89966"/>
              <a:gd name="connsiteX103" fmla="*/ 390331 w 720417"/>
              <a:gd name="connsiteY103" fmla="*/ 5671 h 89966"/>
              <a:gd name="connsiteX104" fmla="*/ 390331 w 720417"/>
              <a:gd name="connsiteY104" fmla="*/ 69073 h 89966"/>
              <a:gd name="connsiteX105" fmla="*/ 394018 w 720417"/>
              <a:gd name="connsiteY105" fmla="*/ 72760 h 89966"/>
              <a:gd name="connsiteX106" fmla="*/ 439657 w 720417"/>
              <a:gd name="connsiteY106" fmla="*/ 72760 h 89966"/>
              <a:gd name="connsiteX107" fmla="*/ 443344 w 720417"/>
              <a:gd name="connsiteY107" fmla="*/ 76447 h 89966"/>
              <a:gd name="connsiteX108" fmla="*/ 443344 w 720417"/>
              <a:gd name="connsiteY108" fmla="*/ 83877 h 89966"/>
              <a:gd name="connsiteX109" fmla="*/ 439769 w 720417"/>
              <a:gd name="connsiteY109" fmla="*/ 87564 h 89966"/>
              <a:gd name="connsiteX110" fmla="*/ 439657 w 720417"/>
              <a:gd name="connsiteY110" fmla="*/ 87564 h 89966"/>
              <a:gd name="connsiteX111" fmla="*/ 378600 w 720417"/>
              <a:gd name="connsiteY111" fmla="*/ 87564 h 89966"/>
              <a:gd name="connsiteX112" fmla="*/ 374913 w 720417"/>
              <a:gd name="connsiteY112" fmla="*/ 83989 h 89966"/>
              <a:gd name="connsiteX113" fmla="*/ 374913 w 720417"/>
              <a:gd name="connsiteY113" fmla="*/ 83877 h 89966"/>
              <a:gd name="connsiteX114" fmla="*/ 374913 w 720417"/>
              <a:gd name="connsiteY114" fmla="*/ 5671 h 89966"/>
              <a:gd name="connsiteX115" fmla="*/ 378600 w 720417"/>
              <a:gd name="connsiteY115" fmla="*/ 1984 h 89966"/>
              <a:gd name="connsiteX116" fmla="*/ 490155 w 720417"/>
              <a:gd name="connsiteY116" fmla="*/ 867 h 89966"/>
              <a:gd name="connsiteX117" fmla="*/ 533951 w 720417"/>
              <a:gd name="connsiteY117" fmla="*/ 44663 h 89966"/>
              <a:gd name="connsiteX118" fmla="*/ 490155 w 720417"/>
              <a:gd name="connsiteY118" fmla="*/ 88458 h 89966"/>
              <a:gd name="connsiteX119" fmla="*/ 446360 w 720417"/>
              <a:gd name="connsiteY119" fmla="*/ 44663 h 89966"/>
              <a:gd name="connsiteX120" fmla="*/ 490155 w 720417"/>
              <a:gd name="connsiteY120" fmla="*/ 867 h 89966"/>
              <a:gd name="connsiteX121" fmla="*/ 118117 w 720417"/>
              <a:gd name="connsiteY121" fmla="*/ 757 h 89966"/>
              <a:gd name="connsiteX122" fmla="*/ 161801 w 720417"/>
              <a:gd name="connsiteY122" fmla="*/ 44663 h 89966"/>
              <a:gd name="connsiteX123" fmla="*/ 117895 w 720417"/>
              <a:gd name="connsiteY123" fmla="*/ 88570 h 89966"/>
              <a:gd name="connsiteX124" fmla="*/ 117671 w 720417"/>
              <a:gd name="connsiteY124" fmla="*/ 88570 h 89966"/>
              <a:gd name="connsiteX125" fmla="*/ 73988 w 720417"/>
              <a:gd name="connsiteY125" fmla="*/ 44440 h 89966"/>
              <a:gd name="connsiteX126" fmla="*/ 118117 w 720417"/>
              <a:gd name="connsiteY126" fmla="*/ 757 h 89966"/>
              <a:gd name="connsiteX127" fmla="*/ 585400 w 720417"/>
              <a:gd name="connsiteY127" fmla="*/ 28 h 89966"/>
              <a:gd name="connsiteX128" fmla="*/ 585400 w 720417"/>
              <a:gd name="connsiteY128" fmla="*/ 29 h 89966"/>
              <a:gd name="connsiteX129" fmla="*/ 611599 w 720417"/>
              <a:gd name="connsiteY129" fmla="*/ 8743 h 89966"/>
              <a:gd name="connsiteX130" fmla="*/ 617799 w 720417"/>
              <a:gd name="connsiteY130" fmla="*/ 14329 h 89966"/>
              <a:gd name="connsiteX131" fmla="*/ 617912 w 720417"/>
              <a:gd name="connsiteY131" fmla="*/ 14489 h 89966"/>
              <a:gd name="connsiteX132" fmla="*/ 616906 w 720417"/>
              <a:gd name="connsiteY132" fmla="*/ 19524 h 89966"/>
              <a:gd name="connsiteX133" fmla="*/ 610649 w 720417"/>
              <a:gd name="connsiteY133" fmla="*/ 23881 h 89966"/>
              <a:gd name="connsiteX134" fmla="*/ 605957 w 720417"/>
              <a:gd name="connsiteY134" fmla="*/ 23490 h 89966"/>
              <a:gd name="connsiteX135" fmla="*/ 604281 w 720417"/>
              <a:gd name="connsiteY135" fmla="*/ 21926 h 89966"/>
              <a:gd name="connsiteX136" fmla="*/ 603946 w 720417"/>
              <a:gd name="connsiteY136" fmla="*/ 21591 h 89966"/>
              <a:gd name="connsiteX137" fmla="*/ 585511 w 720417"/>
              <a:gd name="connsiteY137" fmla="*/ 14943 h 89966"/>
              <a:gd name="connsiteX138" fmla="*/ 584283 w 720417"/>
              <a:gd name="connsiteY138" fmla="*/ 14943 h 89966"/>
              <a:gd name="connsiteX139" fmla="*/ 582271 w 720417"/>
              <a:gd name="connsiteY139" fmla="*/ 14943 h 89966"/>
              <a:gd name="connsiteX140" fmla="*/ 577132 w 720417"/>
              <a:gd name="connsiteY140" fmla="*/ 16005 h 89966"/>
              <a:gd name="connsiteX141" fmla="*/ 557200 w 720417"/>
              <a:gd name="connsiteY141" fmla="*/ 37383 h 89966"/>
              <a:gd name="connsiteX142" fmla="*/ 579087 w 720417"/>
              <a:gd name="connsiteY142" fmla="*/ 71866 h 89966"/>
              <a:gd name="connsiteX143" fmla="*/ 581434 w 720417"/>
              <a:gd name="connsiteY143" fmla="*/ 72313 h 89966"/>
              <a:gd name="connsiteX144" fmla="*/ 582160 w 720417"/>
              <a:gd name="connsiteY144" fmla="*/ 72313 h 89966"/>
              <a:gd name="connsiteX145" fmla="*/ 587746 w 720417"/>
              <a:gd name="connsiteY145" fmla="*/ 72313 h 89966"/>
              <a:gd name="connsiteX146" fmla="*/ 592047 w 720417"/>
              <a:gd name="connsiteY146" fmla="*/ 71699 h 89966"/>
              <a:gd name="connsiteX147" fmla="*/ 592829 w 720417"/>
              <a:gd name="connsiteY147" fmla="*/ 71699 h 89966"/>
              <a:gd name="connsiteX148" fmla="*/ 593611 w 720417"/>
              <a:gd name="connsiteY148" fmla="*/ 71699 h 89966"/>
              <a:gd name="connsiteX149" fmla="*/ 596907 w 720417"/>
              <a:gd name="connsiteY149" fmla="*/ 70525 h 89966"/>
              <a:gd name="connsiteX150" fmla="*/ 597577 w 720417"/>
              <a:gd name="connsiteY150" fmla="*/ 70525 h 89966"/>
              <a:gd name="connsiteX151" fmla="*/ 598192 w 720417"/>
              <a:gd name="connsiteY151" fmla="*/ 70246 h 89966"/>
              <a:gd name="connsiteX152" fmla="*/ 598862 w 720417"/>
              <a:gd name="connsiteY152" fmla="*/ 69911 h 89966"/>
              <a:gd name="connsiteX153" fmla="*/ 600371 w 720417"/>
              <a:gd name="connsiteY153" fmla="*/ 69129 h 89966"/>
              <a:gd name="connsiteX154" fmla="*/ 600817 w 720417"/>
              <a:gd name="connsiteY154" fmla="*/ 69129 h 89966"/>
              <a:gd name="connsiteX155" fmla="*/ 610705 w 720417"/>
              <a:gd name="connsiteY155" fmla="*/ 56672 h 89966"/>
              <a:gd name="connsiteX156" fmla="*/ 610146 w 720417"/>
              <a:gd name="connsiteY156" fmla="*/ 53711 h 89966"/>
              <a:gd name="connsiteX157" fmla="*/ 607744 w 720417"/>
              <a:gd name="connsiteY157" fmla="*/ 52706 h 89966"/>
              <a:gd name="connsiteX158" fmla="*/ 591600 w 720417"/>
              <a:gd name="connsiteY158" fmla="*/ 52706 h 89966"/>
              <a:gd name="connsiteX159" fmla="*/ 587913 w 720417"/>
              <a:gd name="connsiteY159" fmla="*/ 49019 h 89966"/>
              <a:gd name="connsiteX160" fmla="*/ 587913 w 720417"/>
              <a:gd name="connsiteY160" fmla="*/ 41478 h 89966"/>
              <a:gd name="connsiteX161" fmla="*/ 591600 w 720417"/>
              <a:gd name="connsiteY161" fmla="*/ 37791 h 89966"/>
              <a:gd name="connsiteX162" fmla="*/ 625117 w 720417"/>
              <a:gd name="connsiteY162" fmla="*/ 37791 h 89966"/>
              <a:gd name="connsiteX163" fmla="*/ 625452 w 720417"/>
              <a:gd name="connsiteY163" fmla="*/ 37791 h 89966"/>
              <a:gd name="connsiteX164" fmla="*/ 627428 w 720417"/>
              <a:gd name="connsiteY164" fmla="*/ 38475 h 89966"/>
              <a:gd name="connsiteX165" fmla="*/ 628245 w 720417"/>
              <a:gd name="connsiteY165" fmla="*/ 43544 h 89966"/>
              <a:gd name="connsiteX166" fmla="*/ 628245 w 720417"/>
              <a:gd name="connsiteY166" fmla="*/ 47287 h 89966"/>
              <a:gd name="connsiteX167" fmla="*/ 613554 w 720417"/>
              <a:gd name="connsiteY167" fmla="*/ 79966 h 89966"/>
              <a:gd name="connsiteX168" fmla="*/ 612157 w 720417"/>
              <a:gd name="connsiteY168" fmla="*/ 81139 h 89966"/>
              <a:gd name="connsiteX169" fmla="*/ 611431 w 720417"/>
              <a:gd name="connsiteY169" fmla="*/ 81754 h 89966"/>
              <a:gd name="connsiteX170" fmla="*/ 610035 w 720417"/>
              <a:gd name="connsiteY170" fmla="*/ 82759 h 89966"/>
              <a:gd name="connsiteX171" fmla="*/ 609308 w 720417"/>
              <a:gd name="connsiteY171" fmla="*/ 83262 h 89966"/>
              <a:gd name="connsiteX172" fmla="*/ 607912 w 720417"/>
              <a:gd name="connsiteY172" fmla="*/ 84156 h 89966"/>
              <a:gd name="connsiteX173" fmla="*/ 607633 w 720417"/>
              <a:gd name="connsiteY173" fmla="*/ 84156 h 89966"/>
              <a:gd name="connsiteX174" fmla="*/ 606906 w 720417"/>
              <a:gd name="connsiteY174" fmla="*/ 84603 h 89966"/>
              <a:gd name="connsiteX175" fmla="*/ 605454 w 720417"/>
              <a:gd name="connsiteY175" fmla="*/ 85440 h 89966"/>
              <a:gd name="connsiteX176" fmla="*/ 605119 w 720417"/>
              <a:gd name="connsiteY176" fmla="*/ 85440 h 89966"/>
              <a:gd name="connsiteX177" fmla="*/ 602773 w 720417"/>
              <a:gd name="connsiteY177" fmla="*/ 86558 h 89966"/>
              <a:gd name="connsiteX178" fmla="*/ 602382 w 720417"/>
              <a:gd name="connsiteY178" fmla="*/ 86558 h 89966"/>
              <a:gd name="connsiteX179" fmla="*/ 600873 w 720417"/>
              <a:gd name="connsiteY179" fmla="*/ 87116 h 89966"/>
              <a:gd name="connsiteX180" fmla="*/ 600147 w 720417"/>
              <a:gd name="connsiteY180" fmla="*/ 87116 h 89966"/>
              <a:gd name="connsiteX181" fmla="*/ 599700 w 720417"/>
              <a:gd name="connsiteY181" fmla="*/ 87116 h 89966"/>
              <a:gd name="connsiteX182" fmla="*/ 598471 w 720417"/>
              <a:gd name="connsiteY182" fmla="*/ 87563 h 89966"/>
              <a:gd name="connsiteX183" fmla="*/ 597969 w 720417"/>
              <a:gd name="connsiteY183" fmla="*/ 87563 h 89966"/>
              <a:gd name="connsiteX184" fmla="*/ 597242 w 720417"/>
              <a:gd name="connsiteY184" fmla="*/ 87563 h 89966"/>
              <a:gd name="connsiteX185" fmla="*/ 596740 w 720417"/>
              <a:gd name="connsiteY185" fmla="*/ 87563 h 89966"/>
              <a:gd name="connsiteX186" fmla="*/ 595567 w 720417"/>
              <a:gd name="connsiteY186" fmla="*/ 87563 h 89966"/>
              <a:gd name="connsiteX187" fmla="*/ 595008 w 720417"/>
              <a:gd name="connsiteY187" fmla="*/ 87563 h 89966"/>
              <a:gd name="connsiteX188" fmla="*/ 594338 w 720417"/>
              <a:gd name="connsiteY188" fmla="*/ 87563 h 89966"/>
              <a:gd name="connsiteX189" fmla="*/ 593723 w 720417"/>
              <a:gd name="connsiteY189" fmla="*/ 87563 h 89966"/>
              <a:gd name="connsiteX190" fmla="*/ 592606 w 720417"/>
              <a:gd name="connsiteY190" fmla="*/ 87563 h 89966"/>
              <a:gd name="connsiteX191" fmla="*/ 591991 w 720417"/>
              <a:gd name="connsiteY191" fmla="*/ 87563 h 89966"/>
              <a:gd name="connsiteX192" fmla="*/ 591321 w 720417"/>
              <a:gd name="connsiteY192" fmla="*/ 87563 h 89966"/>
              <a:gd name="connsiteX193" fmla="*/ 590595 w 720417"/>
              <a:gd name="connsiteY193" fmla="*/ 87563 h 89966"/>
              <a:gd name="connsiteX194" fmla="*/ 589589 w 720417"/>
              <a:gd name="connsiteY194" fmla="*/ 87563 h 89966"/>
              <a:gd name="connsiteX195" fmla="*/ 585400 w 720417"/>
              <a:gd name="connsiteY195" fmla="*/ 87563 h 89966"/>
              <a:gd name="connsiteX196" fmla="*/ 582272 w 720417"/>
              <a:gd name="connsiteY196" fmla="*/ 87563 h 89966"/>
              <a:gd name="connsiteX197" fmla="*/ 540068 w 720417"/>
              <a:gd name="connsiteY197" fmla="*/ 42232 h 89966"/>
              <a:gd name="connsiteX198" fmla="*/ 585400 w 720417"/>
              <a:gd name="connsiteY198" fmla="*/ 28 h 89966"/>
            </a:gdLst>
            <a:rect l="l" t="t" r="r" b="b"/>
            <a:pathLst>
              <a:path w="720417" h="89966">
                <a:moveTo>
                  <a:pt x="295032" y="17848"/>
                </a:moveTo>
                <a:lnTo>
                  <a:pt x="271738" y="17849"/>
                </a:lnTo>
                <a:cubicBezTo>
                  <a:pt x="269702" y="17818"/>
                  <a:pt x="268026" y="19443"/>
                  <a:pt x="267996" y="21479"/>
                </a:cubicBezTo>
                <a:cubicBezTo>
                  <a:pt x="267995" y="21498"/>
                  <a:pt x="267995" y="21517"/>
                  <a:pt x="267995" y="21535"/>
                </a:cubicBezTo>
                <a:lnTo>
                  <a:pt x="267995" y="39802"/>
                </a:lnTo>
                <a:cubicBezTo>
                  <a:pt x="267995" y="41838"/>
                  <a:pt x="269645" y="43489"/>
                  <a:pt x="271681" y="43489"/>
                </a:cubicBezTo>
                <a:cubicBezTo>
                  <a:pt x="271700" y="43489"/>
                  <a:pt x="271719" y="43489"/>
                  <a:pt x="271738" y="43489"/>
                </a:cubicBezTo>
                <a:lnTo>
                  <a:pt x="294585" y="43489"/>
                </a:lnTo>
                <a:cubicBezTo>
                  <a:pt x="301615" y="43561"/>
                  <a:pt x="307464" y="38105"/>
                  <a:pt x="307880" y="31088"/>
                </a:cubicBezTo>
                <a:cubicBezTo>
                  <a:pt x="308127" y="24027"/>
                  <a:pt x="302604" y="18103"/>
                  <a:pt x="295543" y="17856"/>
                </a:cubicBezTo>
                <a:cubicBezTo>
                  <a:pt x="295373" y="17850"/>
                  <a:pt x="295203" y="17848"/>
                  <a:pt x="295032" y="17848"/>
                </a:cubicBezTo>
                <a:close/>
                <a:moveTo>
                  <a:pt x="676733" y="17290"/>
                </a:moveTo>
                <a:lnTo>
                  <a:pt x="676733" y="17346"/>
                </a:lnTo>
                <a:cubicBezTo>
                  <a:pt x="660783" y="17315"/>
                  <a:pt x="647828" y="30220"/>
                  <a:pt x="647797" y="46170"/>
                </a:cubicBezTo>
                <a:cubicBezTo>
                  <a:pt x="647766" y="62121"/>
                  <a:pt x="660671" y="75076"/>
                  <a:pt x="676622" y="75107"/>
                </a:cubicBezTo>
                <a:cubicBezTo>
                  <a:pt x="692572" y="75138"/>
                  <a:pt x="705527" y="62232"/>
                  <a:pt x="705558" y="46282"/>
                </a:cubicBezTo>
                <a:cubicBezTo>
                  <a:pt x="705558" y="46264"/>
                  <a:pt x="705558" y="46245"/>
                  <a:pt x="705558" y="46226"/>
                </a:cubicBezTo>
                <a:cubicBezTo>
                  <a:pt x="705558" y="30289"/>
                  <a:pt x="692671" y="17352"/>
                  <a:pt x="676733" y="17290"/>
                </a:cubicBezTo>
                <a:close/>
                <a:moveTo>
                  <a:pt x="490493" y="15836"/>
                </a:moveTo>
                <a:cubicBezTo>
                  <a:pt x="490380" y="15836"/>
                  <a:pt x="490268" y="15837"/>
                  <a:pt x="490155" y="15838"/>
                </a:cubicBezTo>
                <a:cubicBezTo>
                  <a:pt x="474206" y="15992"/>
                  <a:pt x="461401" y="29047"/>
                  <a:pt x="461556" y="44996"/>
                </a:cubicBezTo>
                <a:cubicBezTo>
                  <a:pt x="461710" y="60946"/>
                  <a:pt x="474765" y="73750"/>
                  <a:pt x="490714" y="73596"/>
                </a:cubicBezTo>
                <a:cubicBezTo>
                  <a:pt x="506576" y="73443"/>
                  <a:pt x="519345" y="60525"/>
                  <a:pt x="519315" y="44663"/>
                </a:cubicBezTo>
                <a:cubicBezTo>
                  <a:pt x="519316" y="28743"/>
                  <a:pt x="506412" y="15837"/>
                  <a:pt x="490493" y="15836"/>
                </a:cubicBezTo>
                <a:close/>
                <a:moveTo>
                  <a:pt x="117671" y="15726"/>
                </a:moveTo>
                <a:lnTo>
                  <a:pt x="117671" y="15950"/>
                </a:lnTo>
                <a:cubicBezTo>
                  <a:pt x="101659" y="15919"/>
                  <a:pt x="88654" y="28874"/>
                  <a:pt x="88623" y="44886"/>
                </a:cubicBezTo>
                <a:cubicBezTo>
                  <a:pt x="88592" y="60898"/>
                  <a:pt x="101547" y="73903"/>
                  <a:pt x="117559" y="73934"/>
                </a:cubicBezTo>
                <a:cubicBezTo>
                  <a:pt x="133571" y="73965"/>
                  <a:pt x="146576" y="61009"/>
                  <a:pt x="146607" y="44998"/>
                </a:cubicBezTo>
                <a:cubicBezTo>
                  <a:pt x="146607" y="44960"/>
                  <a:pt x="146607" y="44923"/>
                  <a:pt x="146607" y="44886"/>
                </a:cubicBezTo>
                <a:cubicBezTo>
                  <a:pt x="146699" y="28874"/>
                  <a:pt x="133794" y="15819"/>
                  <a:pt x="117783" y="15727"/>
                </a:cubicBezTo>
                <a:cubicBezTo>
                  <a:pt x="117745" y="15727"/>
                  <a:pt x="117708" y="15726"/>
                  <a:pt x="117671" y="15726"/>
                </a:cubicBezTo>
                <a:close/>
                <a:moveTo>
                  <a:pt x="256767" y="2710"/>
                </a:moveTo>
                <a:lnTo>
                  <a:pt x="294418" y="2710"/>
                </a:lnTo>
                <a:cubicBezTo>
                  <a:pt x="301799" y="2701"/>
                  <a:pt x="308907" y="5497"/>
                  <a:pt x="314305" y="10531"/>
                </a:cubicBezTo>
                <a:cubicBezTo>
                  <a:pt x="319683" y="15485"/>
                  <a:pt x="322861" y="22383"/>
                  <a:pt x="323131" y="29691"/>
                </a:cubicBezTo>
                <a:cubicBezTo>
                  <a:pt x="323524" y="39759"/>
                  <a:pt x="318465" y="49258"/>
                  <a:pt x="309891" y="54550"/>
                </a:cubicBezTo>
                <a:cubicBezTo>
                  <a:pt x="308311" y="55515"/>
                  <a:pt x="307730" y="57527"/>
                  <a:pt x="308551" y="59186"/>
                </a:cubicBezTo>
                <a:lnTo>
                  <a:pt x="319388" y="81922"/>
                </a:lnTo>
                <a:cubicBezTo>
                  <a:pt x="320440" y="83665"/>
                  <a:pt x="319879" y="85931"/>
                  <a:pt x="318136" y="86983"/>
                </a:cubicBezTo>
                <a:cubicBezTo>
                  <a:pt x="317504" y="87364"/>
                  <a:pt x="316773" y="87547"/>
                  <a:pt x="316036" y="87508"/>
                </a:cubicBezTo>
                <a:lnTo>
                  <a:pt x="308048" y="87005"/>
                </a:lnTo>
                <a:cubicBezTo>
                  <a:pt x="306633" y="86989"/>
                  <a:pt x="305352" y="86164"/>
                  <a:pt x="304752" y="84882"/>
                </a:cubicBezTo>
                <a:lnTo>
                  <a:pt x="293189" y="60694"/>
                </a:lnTo>
                <a:cubicBezTo>
                  <a:pt x="292583" y="59425"/>
                  <a:pt x="291299" y="58620"/>
                  <a:pt x="289893" y="58627"/>
                </a:cubicBezTo>
                <a:lnTo>
                  <a:pt x="271738" y="58627"/>
                </a:lnTo>
                <a:cubicBezTo>
                  <a:pt x="269702" y="58597"/>
                  <a:pt x="268026" y="60222"/>
                  <a:pt x="267996" y="62258"/>
                </a:cubicBezTo>
                <a:cubicBezTo>
                  <a:pt x="267995" y="62277"/>
                  <a:pt x="267995" y="62296"/>
                  <a:pt x="267995" y="62314"/>
                </a:cubicBezTo>
                <a:lnTo>
                  <a:pt x="267995" y="83262"/>
                </a:lnTo>
                <a:cubicBezTo>
                  <a:pt x="268026" y="85298"/>
                  <a:pt x="266400" y="86974"/>
                  <a:pt x="264365" y="87005"/>
                </a:cubicBezTo>
                <a:cubicBezTo>
                  <a:pt x="264346" y="87005"/>
                  <a:pt x="264327" y="87005"/>
                  <a:pt x="264308" y="87005"/>
                </a:cubicBezTo>
                <a:lnTo>
                  <a:pt x="256767" y="87005"/>
                </a:lnTo>
                <a:cubicBezTo>
                  <a:pt x="254722" y="86975"/>
                  <a:pt x="253080" y="85308"/>
                  <a:pt x="253080" y="83262"/>
                </a:cubicBezTo>
                <a:lnTo>
                  <a:pt x="253080" y="6397"/>
                </a:lnTo>
                <a:cubicBezTo>
                  <a:pt x="253110" y="4373"/>
                  <a:pt x="254743" y="2740"/>
                  <a:pt x="256767" y="2710"/>
                </a:cubicBezTo>
                <a:close/>
                <a:moveTo>
                  <a:pt x="172025" y="2710"/>
                </a:moveTo>
                <a:lnTo>
                  <a:pt x="179734" y="2710"/>
                </a:lnTo>
                <a:cubicBezTo>
                  <a:pt x="181770" y="2710"/>
                  <a:pt x="183420" y="4361"/>
                  <a:pt x="183420" y="6397"/>
                </a:cubicBezTo>
                <a:lnTo>
                  <a:pt x="183420" y="48070"/>
                </a:lnTo>
                <a:cubicBezTo>
                  <a:pt x="182787" y="61073"/>
                  <a:pt x="192815" y="72129"/>
                  <a:pt x="205819" y="72763"/>
                </a:cubicBezTo>
                <a:cubicBezTo>
                  <a:pt x="218823" y="73396"/>
                  <a:pt x="229878" y="63368"/>
                  <a:pt x="230512" y="50364"/>
                </a:cubicBezTo>
                <a:cubicBezTo>
                  <a:pt x="230549" y="49600"/>
                  <a:pt x="230549" y="48834"/>
                  <a:pt x="230512" y="48070"/>
                </a:cubicBezTo>
                <a:lnTo>
                  <a:pt x="230512" y="6397"/>
                </a:lnTo>
                <a:cubicBezTo>
                  <a:pt x="230541" y="4373"/>
                  <a:pt x="232175" y="2740"/>
                  <a:pt x="234198" y="2710"/>
                </a:cubicBezTo>
                <a:lnTo>
                  <a:pt x="241907" y="2710"/>
                </a:lnTo>
                <a:cubicBezTo>
                  <a:pt x="243943" y="2710"/>
                  <a:pt x="245594" y="4361"/>
                  <a:pt x="245594" y="6397"/>
                </a:cubicBezTo>
                <a:lnTo>
                  <a:pt x="245594" y="48349"/>
                </a:lnTo>
                <a:cubicBezTo>
                  <a:pt x="245625" y="69667"/>
                  <a:pt x="228368" y="86974"/>
                  <a:pt x="207050" y="87005"/>
                </a:cubicBezTo>
                <a:cubicBezTo>
                  <a:pt x="207031" y="87005"/>
                  <a:pt x="207013" y="87005"/>
                  <a:pt x="206994" y="87005"/>
                </a:cubicBezTo>
                <a:cubicBezTo>
                  <a:pt x="185645" y="87005"/>
                  <a:pt x="168338" y="69698"/>
                  <a:pt x="168338" y="48349"/>
                </a:cubicBezTo>
                <a:lnTo>
                  <a:pt x="168338" y="6397"/>
                </a:lnTo>
                <a:cubicBezTo>
                  <a:pt x="168338" y="4361"/>
                  <a:pt x="169989" y="2710"/>
                  <a:pt x="172025" y="2710"/>
                </a:cubicBezTo>
                <a:close/>
                <a:moveTo>
                  <a:pt x="67451" y="2710"/>
                </a:moveTo>
                <a:lnTo>
                  <a:pt x="74713" y="2710"/>
                </a:lnTo>
                <a:cubicBezTo>
                  <a:pt x="76747" y="2818"/>
                  <a:pt x="78307" y="4555"/>
                  <a:pt x="78199" y="6588"/>
                </a:cubicBezTo>
                <a:cubicBezTo>
                  <a:pt x="78167" y="7192"/>
                  <a:pt x="77986" y="7778"/>
                  <a:pt x="77674" y="8296"/>
                </a:cubicBezTo>
                <a:lnTo>
                  <a:pt x="47621" y="49857"/>
                </a:lnTo>
                <a:cubicBezTo>
                  <a:pt x="46948" y="50781"/>
                  <a:pt x="46595" y="51899"/>
                  <a:pt x="46615" y="53041"/>
                </a:cubicBezTo>
                <a:lnTo>
                  <a:pt x="46615" y="83318"/>
                </a:lnTo>
                <a:cubicBezTo>
                  <a:pt x="46585" y="85342"/>
                  <a:pt x="44952" y="86975"/>
                  <a:pt x="42928" y="87005"/>
                </a:cubicBezTo>
                <a:lnTo>
                  <a:pt x="35164" y="87005"/>
                </a:lnTo>
                <a:cubicBezTo>
                  <a:pt x="33140" y="86975"/>
                  <a:pt x="31507" y="85342"/>
                  <a:pt x="31477" y="83318"/>
                </a:cubicBezTo>
                <a:lnTo>
                  <a:pt x="31477" y="53041"/>
                </a:lnTo>
                <a:cubicBezTo>
                  <a:pt x="31497" y="51899"/>
                  <a:pt x="31144" y="50781"/>
                  <a:pt x="30471" y="49857"/>
                </a:cubicBezTo>
                <a:lnTo>
                  <a:pt x="530" y="8575"/>
                </a:lnTo>
                <a:cubicBezTo>
                  <a:pt x="-522" y="6832"/>
                  <a:pt x="38" y="4566"/>
                  <a:pt x="1782" y="3514"/>
                </a:cubicBezTo>
                <a:cubicBezTo>
                  <a:pt x="2300" y="3202"/>
                  <a:pt x="2886" y="3021"/>
                  <a:pt x="3490" y="2989"/>
                </a:cubicBezTo>
                <a:lnTo>
                  <a:pt x="10976" y="2989"/>
                </a:lnTo>
                <a:cubicBezTo>
                  <a:pt x="12049" y="2990"/>
                  <a:pt x="13069" y="3460"/>
                  <a:pt x="13769" y="4274"/>
                </a:cubicBezTo>
                <a:lnTo>
                  <a:pt x="36113" y="35836"/>
                </a:lnTo>
                <a:cubicBezTo>
                  <a:pt x="36822" y="36789"/>
                  <a:pt x="37942" y="37349"/>
                  <a:pt x="39130" y="37344"/>
                </a:cubicBezTo>
                <a:cubicBezTo>
                  <a:pt x="40302" y="37349"/>
                  <a:pt x="41405" y="36787"/>
                  <a:pt x="42090" y="35836"/>
                </a:cubicBezTo>
                <a:lnTo>
                  <a:pt x="64435" y="4274"/>
                </a:lnTo>
                <a:cubicBezTo>
                  <a:pt x="65126" y="3293"/>
                  <a:pt x="66251" y="2709"/>
                  <a:pt x="67451" y="2710"/>
                </a:cubicBezTo>
                <a:close/>
                <a:moveTo>
                  <a:pt x="676510" y="2375"/>
                </a:moveTo>
                <a:cubicBezTo>
                  <a:pt x="700697" y="2314"/>
                  <a:pt x="720355" y="21871"/>
                  <a:pt x="720417" y="46059"/>
                </a:cubicBezTo>
                <a:cubicBezTo>
                  <a:pt x="720417" y="46096"/>
                  <a:pt x="720417" y="46133"/>
                  <a:pt x="720417" y="46170"/>
                </a:cubicBezTo>
                <a:cubicBezTo>
                  <a:pt x="720386" y="70302"/>
                  <a:pt x="700864" y="89874"/>
                  <a:pt x="676733" y="89966"/>
                </a:cubicBezTo>
                <a:lnTo>
                  <a:pt x="676733" y="89966"/>
                </a:lnTo>
                <a:cubicBezTo>
                  <a:pt x="652546" y="90028"/>
                  <a:pt x="632888" y="70470"/>
                  <a:pt x="632826" y="46282"/>
                </a:cubicBezTo>
                <a:cubicBezTo>
                  <a:pt x="632764" y="22095"/>
                  <a:pt x="652322" y="2437"/>
                  <a:pt x="676510" y="2375"/>
                </a:cubicBezTo>
                <a:close/>
                <a:moveTo>
                  <a:pt x="378600" y="1984"/>
                </a:moveTo>
                <a:lnTo>
                  <a:pt x="386644" y="1984"/>
                </a:lnTo>
                <a:cubicBezTo>
                  <a:pt x="388681" y="1984"/>
                  <a:pt x="390331" y="3635"/>
                  <a:pt x="390331" y="5671"/>
                </a:cubicBezTo>
                <a:lnTo>
                  <a:pt x="390331" y="69073"/>
                </a:lnTo>
                <a:cubicBezTo>
                  <a:pt x="390331" y="71110"/>
                  <a:pt x="391982" y="72760"/>
                  <a:pt x="394018" y="72760"/>
                </a:cubicBezTo>
                <a:lnTo>
                  <a:pt x="439657" y="72760"/>
                </a:lnTo>
                <a:cubicBezTo>
                  <a:pt x="441693" y="72760"/>
                  <a:pt x="443344" y="74411"/>
                  <a:pt x="443344" y="76447"/>
                </a:cubicBezTo>
                <a:lnTo>
                  <a:pt x="443344" y="83877"/>
                </a:lnTo>
                <a:cubicBezTo>
                  <a:pt x="443375" y="85882"/>
                  <a:pt x="441775" y="87532"/>
                  <a:pt x="439769" y="87564"/>
                </a:cubicBezTo>
                <a:cubicBezTo>
                  <a:pt x="439732" y="87564"/>
                  <a:pt x="439694" y="87564"/>
                  <a:pt x="439657" y="87564"/>
                </a:cubicBezTo>
                <a:lnTo>
                  <a:pt x="378600" y="87564"/>
                </a:lnTo>
                <a:cubicBezTo>
                  <a:pt x="376595" y="87595"/>
                  <a:pt x="374945" y="85994"/>
                  <a:pt x="374913" y="83989"/>
                </a:cubicBezTo>
                <a:cubicBezTo>
                  <a:pt x="374913" y="83952"/>
                  <a:pt x="374913" y="83914"/>
                  <a:pt x="374913" y="83877"/>
                </a:cubicBezTo>
                <a:lnTo>
                  <a:pt x="374913" y="5671"/>
                </a:lnTo>
                <a:cubicBezTo>
                  <a:pt x="374913" y="3635"/>
                  <a:pt x="376564" y="1984"/>
                  <a:pt x="378600" y="1984"/>
                </a:cubicBezTo>
                <a:close/>
                <a:moveTo>
                  <a:pt x="490155" y="867"/>
                </a:moveTo>
                <a:cubicBezTo>
                  <a:pt x="514343" y="867"/>
                  <a:pt x="533951" y="20475"/>
                  <a:pt x="533951" y="44663"/>
                </a:cubicBezTo>
                <a:cubicBezTo>
                  <a:pt x="533951" y="68850"/>
                  <a:pt x="514343" y="88458"/>
                  <a:pt x="490155" y="88458"/>
                </a:cubicBezTo>
                <a:cubicBezTo>
                  <a:pt x="465968" y="88458"/>
                  <a:pt x="446360" y="68850"/>
                  <a:pt x="446360" y="44663"/>
                </a:cubicBezTo>
                <a:cubicBezTo>
                  <a:pt x="446360" y="20475"/>
                  <a:pt x="465968" y="867"/>
                  <a:pt x="490155" y="867"/>
                </a:cubicBezTo>
                <a:close/>
                <a:moveTo>
                  <a:pt x="118117" y="757"/>
                </a:moveTo>
                <a:cubicBezTo>
                  <a:pt x="142279" y="880"/>
                  <a:pt x="161801" y="20501"/>
                  <a:pt x="161801" y="44663"/>
                </a:cubicBezTo>
                <a:cubicBezTo>
                  <a:pt x="161801" y="68912"/>
                  <a:pt x="142144" y="88570"/>
                  <a:pt x="117895" y="88570"/>
                </a:cubicBezTo>
                <a:cubicBezTo>
                  <a:pt x="117820" y="88570"/>
                  <a:pt x="117745" y="88570"/>
                  <a:pt x="117671" y="88570"/>
                </a:cubicBezTo>
                <a:cubicBezTo>
                  <a:pt x="93422" y="88446"/>
                  <a:pt x="73864" y="68688"/>
                  <a:pt x="73988" y="44440"/>
                </a:cubicBezTo>
                <a:cubicBezTo>
                  <a:pt x="74111" y="20191"/>
                  <a:pt x="93869" y="633"/>
                  <a:pt x="118117" y="757"/>
                </a:cubicBezTo>
                <a:close/>
                <a:moveTo>
                  <a:pt x="585400" y="28"/>
                </a:moveTo>
                <a:lnTo>
                  <a:pt x="585400" y="29"/>
                </a:lnTo>
                <a:cubicBezTo>
                  <a:pt x="594843" y="41"/>
                  <a:pt x="604030" y="3096"/>
                  <a:pt x="611599" y="8743"/>
                </a:cubicBezTo>
                <a:cubicBezTo>
                  <a:pt x="613832" y="10411"/>
                  <a:pt x="615908" y="12281"/>
                  <a:pt x="617799" y="14329"/>
                </a:cubicBezTo>
                <a:cubicBezTo>
                  <a:pt x="617838" y="14381"/>
                  <a:pt x="617876" y="14434"/>
                  <a:pt x="617912" y="14489"/>
                </a:cubicBezTo>
                <a:cubicBezTo>
                  <a:pt x="619025" y="16157"/>
                  <a:pt x="618574" y="18412"/>
                  <a:pt x="616906" y="19524"/>
                </a:cubicBezTo>
                <a:lnTo>
                  <a:pt x="610649" y="23881"/>
                </a:lnTo>
                <a:cubicBezTo>
                  <a:pt x="609208" y="24945"/>
                  <a:pt x="607202" y="24778"/>
                  <a:pt x="605957" y="23490"/>
                </a:cubicBezTo>
                <a:lnTo>
                  <a:pt x="604281" y="21926"/>
                </a:lnTo>
                <a:lnTo>
                  <a:pt x="603946" y="21591"/>
                </a:lnTo>
                <a:cubicBezTo>
                  <a:pt x="598773" y="17278"/>
                  <a:pt x="592246" y="14924"/>
                  <a:pt x="585511" y="14943"/>
                </a:cubicBezTo>
                <a:lnTo>
                  <a:pt x="584283" y="14943"/>
                </a:lnTo>
                <a:lnTo>
                  <a:pt x="582271" y="14943"/>
                </a:lnTo>
                <a:cubicBezTo>
                  <a:pt x="580528" y="15130"/>
                  <a:pt x="578807" y="15486"/>
                  <a:pt x="577132" y="16005"/>
                </a:cubicBezTo>
                <a:cubicBezTo>
                  <a:pt x="567106" y="18995"/>
                  <a:pt x="559481" y="27173"/>
                  <a:pt x="557200" y="37383"/>
                </a:cubicBezTo>
                <a:cubicBezTo>
                  <a:pt x="553722" y="52949"/>
                  <a:pt x="563521" y="68388"/>
                  <a:pt x="579087" y="71866"/>
                </a:cubicBezTo>
                <a:lnTo>
                  <a:pt x="581434" y="72313"/>
                </a:lnTo>
                <a:lnTo>
                  <a:pt x="582160" y="72313"/>
                </a:lnTo>
                <a:lnTo>
                  <a:pt x="587746" y="72313"/>
                </a:lnTo>
                <a:cubicBezTo>
                  <a:pt x="589193" y="72214"/>
                  <a:pt x="590631" y="72009"/>
                  <a:pt x="592047" y="71699"/>
                </a:cubicBezTo>
                <a:lnTo>
                  <a:pt x="592829" y="71699"/>
                </a:lnTo>
                <a:lnTo>
                  <a:pt x="593611" y="71699"/>
                </a:lnTo>
                <a:lnTo>
                  <a:pt x="596907" y="70525"/>
                </a:lnTo>
                <a:lnTo>
                  <a:pt x="597577" y="70525"/>
                </a:lnTo>
                <a:lnTo>
                  <a:pt x="598192" y="70246"/>
                </a:lnTo>
                <a:lnTo>
                  <a:pt x="598862" y="69911"/>
                </a:lnTo>
                <a:lnTo>
                  <a:pt x="600371" y="69129"/>
                </a:lnTo>
                <a:lnTo>
                  <a:pt x="600817" y="69129"/>
                </a:lnTo>
                <a:cubicBezTo>
                  <a:pt x="605082" y="65848"/>
                  <a:pt x="608477" y="61570"/>
                  <a:pt x="610705" y="56672"/>
                </a:cubicBezTo>
                <a:cubicBezTo>
                  <a:pt x="611060" y="55656"/>
                  <a:pt x="610847" y="54528"/>
                  <a:pt x="610146" y="53711"/>
                </a:cubicBezTo>
                <a:cubicBezTo>
                  <a:pt x="609522" y="53055"/>
                  <a:pt x="608650" y="52690"/>
                  <a:pt x="607744" y="52706"/>
                </a:cubicBezTo>
                <a:lnTo>
                  <a:pt x="591600" y="52706"/>
                </a:lnTo>
                <a:cubicBezTo>
                  <a:pt x="589564" y="52706"/>
                  <a:pt x="587913" y="51055"/>
                  <a:pt x="587913" y="49019"/>
                </a:cubicBezTo>
                <a:lnTo>
                  <a:pt x="587913" y="41478"/>
                </a:lnTo>
                <a:cubicBezTo>
                  <a:pt x="587913" y="39441"/>
                  <a:pt x="589564" y="37791"/>
                  <a:pt x="591600" y="37791"/>
                </a:cubicBezTo>
                <a:lnTo>
                  <a:pt x="625117" y="37791"/>
                </a:lnTo>
                <a:lnTo>
                  <a:pt x="625452" y="37791"/>
                </a:lnTo>
                <a:cubicBezTo>
                  <a:pt x="626164" y="37820"/>
                  <a:pt x="626851" y="38058"/>
                  <a:pt x="627428" y="38475"/>
                </a:cubicBezTo>
                <a:cubicBezTo>
                  <a:pt x="629053" y="39649"/>
                  <a:pt x="629419" y="41919"/>
                  <a:pt x="628245" y="43544"/>
                </a:cubicBezTo>
                <a:lnTo>
                  <a:pt x="628245" y="47287"/>
                </a:lnTo>
                <a:cubicBezTo>
                  <a:pt x="628342" y="59800"/>
                  <a:pt x="622977" y="71733"/>
                  <a:pt x="613554" y="79966"/>
                </a:cubicBezTo>
                <a:lnTo>
                  <a:pt x="612157" y="81139"/>
                </a:lnTo>
                <a:lnTo>
                  <a:pt x="611431" y="81754"/>
                </a:lnTo>
                <a:cubicBezTo>
                  <a:pt x="610992" y="82124"/>
                  <a:pt x="610525" y="82460"/>
                  <a:pt x="610035" y="82759"/>
                </a:cubicBezTo>
                <a:lnTo>
                  <a:pt x="609308" y="83262"/>
                </a:lnTo>
                <a:lnTo>
                  <a:pt x="607912" y="84156"/>
                </a:lnTo>
                <a:lnTo>
                  <a:pt x="607633" y="84156"/>
                </a:lnTo>
                <a:lnTo>
                  <a:pt x="606906" y="84603"/>
                </a:lnTo>
                <a:lnTo>
                  <a:pt x="605454" y="85440"/>
                </a:lnTo>
                <a:lnTo>
                  <a:pt x="605119" y="85440"/>
                </a:lnTo>
                <a:lnTo>
                  <a:pt x="602773" y="86558"/>
                </a:lnTo>
                <a:lnTo>
                  <a:pt x="602382" y="86558"/>
                </a:lnTo>
                <a:lnTo>
                  <a:pt x="600873" y="87116"/>
                </a:lnTo>
                <a:lnTo>
                  <a:pt x="600147" y="87116"/>
                </a:lnTo>
                <a:lnTo>
                  <a:pt x="599700" y="87116"/>
                </a:lnTo>
                <a:lnTo>
                  <a:pt x="598471" y="87563"/>
                </a:lnTo>
                <a:lnTo>
                  <a:pt x="597969" y="87563"/>
                </a:lnTo>
                <a:lnTo>
                  <a:pt x="597242" y="87563"/>
                </a:lnTo>
                <a:lnTo>
                  <a:pt x="596740" y="87563"/>
                </a:lnTo>
                <a:lnTo>
                  <a:pt x="595567" y="87563"/>
                </a:lnTo>
                <a:lnTo>
                  <a:pt x="595008" y="87563"/>
                </a:lnTo>
                <a:lnTo>
                  <a:pt x="594338" y="87563"/>
                </a:lnTo>
                <a:lnTo>
                  <a:pt x="593723" y="87563"/>
                </a:lnTo>
                <a:lnTo>
                  <a:pt x="592606" y="87563"/>
                </a:lnTo>
                <a:lnTo>
                  <a:pt x="591991" y="87563"/>
                </a:lnTo>
                <a:lnTo>
                  <a:pt x="591321" y="87563"/>
                </a:lnTo>
                <a:lnTo>
                  <a:pt x="590595" y="87563"/>
                </a:lnTo>
                <a:lnTo>
                  <a:pt x="589589" y="87563"/>
                </a:lnTo>
                <a:lnTo>
                  <a:pt x="585400" y="87563"/>
                </a:lnTo>
                <a:cubicBezTo>
                  <a:pt x="584358" y="87600"/>
                  <a:pt x="583314" y="87600"/>
                  <a:pt x="582272" y="87563"/>
                </a:cubicBezTo>
                <a:cubicBezTo>
                  <a:pt x="558100" y="86699"/>
                  <a:pt x="539205" y="66404"/>
                  <a:pt x="540068" y="42232"/>
                </a:cubicBezTo>
                <a:cubicBezTo>
                  <a:pt x="540932" y="18060"/>
                  <a:pt x="561228" y="-835"/>
                  <a:pt x="585400" y="28"/>
                </a:cubicBezTo>
                <a:close/>
              </a:path>
            </a:pathLst>
          </a:custGeom>
          <a:solidFill>
            <a:schemeClr val="tx1"/>
          </a:solidFill>
          <a:ln w="48068" cap="flat">
            <a:noFill/>
            <a:miter/>
          </a:ln>
        </p:spPr>
        <p:txBody>
          <a:bodyPr vert="horz" wrap="square" lIns="91440" tIns="45720" rIns="91440" bIns="45720" rtlCol="0" anchor="ctr"/>
          <a:lstStyle/>
          <a:p>
            <a:pPr algn="l"/>
            <a:endParaRPr kumimoji="1" lang="zh-CN" altLang="en-US"/>
          </a:p>
        </p:txBody>
      </p:sp>
      <p:sp>
        <p:nvSpPr>
          <p:cNvPr id="9" name="标题 1"/>
          <p:cNvSpPr txBox="1"/>
          <p:nvPr/>
        </p:nvSpPr>
        <p:spPr>
          <a:xfrm rot="0" flipH="1" flipV="0">
            <a:off x="9006297" y="-3741"/>
            <a:ext cx="3204014" cy="1191848"/>
          </a:xfrm>
          <a:custGeom>
            <a:avLst/>
            <a:gdLst>
              <a:gd name="connsiteX0" fmla="*/ 0 w 4104138"/>
              <a:gd name="connsiteY0" fmla="*/ 0 h 1243365"/>
              <a:gd name="connsiteX1" fmla="*/ 4104138 w 4104138"/>
              <a:gd name="connsiteY1" fmla="*/ 0 h 1243365"/>
              <a:gd name="connsiteX2" fmla="*/ 4078145 w 4104138"/>
              <a:gd name="connsiteY2" fmla="*/ 23216 h 1243365"/>
              <a:gd name="connsiteX3" fmla="*/ 2092194 w 4104138"/>
              <a:gd name="connsiteY3" fmla="*/ 334916 h 1243365"/>
              <a:gd name="connsiteX4" fmla="*/ 76752 w 4104138"/>
              <a:gd name="connsiteY4" fmla="*/ 1113315 h 1243365"/>
              <a:gd name="connsiteX5" fmla="*/ 0 w 4104138"/>
              <a:gd name="connsiteY5" fmla="*/ 1243365 h 1243365"/>
            </a:gdLst>
            <a:rect l="l" t="t" r="r" b="b"/>
            <a:pathLst>
              <a:path w="4104138" h="1243365">
                <a:moveTo>
                  <a:pt x="0" y="0"/>
                </a:moveTo>
                <a:lnTo>
                  <a:pt x="4104138" y="0"/>
                </a:lnTo>
                <a:lnTo>
                  <a:pt x="4078145" y="23216"/>
                </a:lnTo>
                <a:cubicBezTo>
                  <a:pt x="3714368" y="291232"/>
                  <a:pt x="3078936" y="447769"/>
                  <a:pt x="2092194" y="334916"/>
                </a:cubicBezTo>
                <a:cubicBezTo>
                  <a:pt x="776539" y="184446"/>
                  <a:pt x="372389" y="630072"/>
                  <a:pt x="76752" y="1113315"/>
                </a:cubicBezTo>
                <a:lnTo>
                  <a:pt x="0" y="1243365"/>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5504972" y="3406703"/>
            <a:ext cx="3424644" cy="389062"/>
          </a:xfrm>
          <a:custGeom>
            <a:avLst/>
            <a:gdLst>
              <a:gd name="connsiteX0" fmla="*/ 3074488 w 3424644"/>
              <a:gd name="connsiteY0" fmla="*/ 0 h 389062"/>
              <a:gd name="connsiteX1" fmla="*/ 3424644 w 3424644"/>
              <a:gd name="connsiteY1" fmla="*/ 194531 h 389062"/>
              <a:gd name="connsiteX2" fmla="*/ 3074488 w 3424644"/>
              <a:gd name="connsiteY2" fmla="*/ 389062 h 389062"/>
              <a:gd name="connsiteX3" fmla="*/ 3074488 w 3424644"/>
              <a:gd name="connsiteY3" fmla="*/ 262617 h 389062"/>
              <a:gd name="connsiteX4" fmla="*/ 2196841 w 3424644"/>
              <a:gd name="connsiteY4" fmla="*/ 262617 h 389062"/>
              <a:gd name="connsiteX5" fmla="*/ 2188834 w 3424644"/>
              <a:gd name="connsiteY5" fmla="*/ 262617 h 389062"/>
              <a:gd name="connsiteX6" fmla="*/ 0 w 3424644"/>
              <a:gd name="connsiteY6" fmla="*/ 262617 h 389062"/>
              <a:gd name="connsiteX7" fmla="*/ 0 w 3424644"/>
              <a:gd name="connsiteY7" fmla="*/ 126445 h 389062"/>
              <a:gd name="connsiteX8" fmla="*/ 2188834 w 3424644"/>
              <a:gd name="connsiteY8" fmla="*/ 126445 h 389062"/>
              <a:gd name="connsiteX9" fmla="*/ 2196841 w 3424644"/>
              <a:gd name="connsiteY9" fmla="*/ 126445 h 389062"/>
              <a:gd name="connsiteX10" fmla="*/ 3074488 w 3424644"/>
              <a:gd name="connsiteY10" fmla="*/ 126445 h 389062"/>
            </a:gdLst>
            <a:rect l="l" t="t" r="r" b="b"/>
            <a:pathLst>
              <a:path w="3424644" h="389062">
                <a:moveTo>
                  <a:pt x="3074488" y="0"/>
                </a:moveTo>
                <a:lnTo>
                  <a:pt x="3424644" y="194531"/>
                </a:lnTo>
                <a:lnTo>
                  <a:pt x="3074488" y="389062"/>
                </a:lnTo>
                <a:lnTo>
                  <a:pt x="3074488" y="262617"/>
                </a:lnTo>
                <a:lnTo>
                  <a:pt x="2196841" y="262617"/>
                </a:lnTo>
                <a:lnTo>
                  <a:pt x="2188834" y="262617"/>
                </a:lnTo>
                <a:lnTo>
                  <a:pt x="0" y="262617"/>
                </a:lnTo>
                <a:lnTo>
                  <a:pt x="0" y="126445"/>
                </a:lnTo>
                <a:lnTo>
                  <a:pt x="2188834" y="126445"/>
                </a:lnTo>
                <a:lnTo>
                  <a:pt x="2196841" y="126445"/>
                </a:lnTo>
                <a:lnTo>
                  <a:pt x="3074488" y="126445"/>
                </a:lnTo>
                <a:close/>
              </a:path>
            </a:pathLst>
          </a:custGeom>
          <a:solidFill>
            <a:schemeClr val="accent1">
              <a:lumMod val="75000"/>
            </a:schemeClr>
          </a:solidFill>
          <a:ln w="19050" cap="sq">
            <a:noFill/>
            <a:round/>
            <a:headEnd/>
            <a:tailEnd/>
          </a:ln>
        </p:spPr>
        <p:txBody>
          <a:bodyPr vert="horz" wrap="square" lIns="0" tIns="0" rIns="0" bIns="0" rtlCol="0" anchor="ctr"/>
          <a:lstStyle/>
          <a:p>
            <a:pPr algn="ctr"/>
            <a:endParaRPr kumimoji="1" lang="zh-CN" altLang="en-US"/>
          </a:p>
        </p:txBody>
      </p:sp>
      <p:sp>
        <p:nvSpPr>
          <p:cNvPr id="4" name="标题 1"/>
          <p:cNvSpPr txBox="1"/>
          <p:nvPr/>
        </p:nvSpPr>
        <p:spPr>
          <a:xfrm rot="0" flipH="0" flipV="1">
            <a:off x="6615551" y="1889796"/>
            <a:ext cx="1702701" cy="990244"/>
          </a:xfrm>
          <a:custGeom>
            <a:avLst/>
            <a:gdLst>
              <a:gd name="connsiteX0" fmla="*/ 0 w 1702701"/>
              <a:gd name="connsiteY0" fmla="*/ 1107409 h 1107409"/>
              <a:gd name="connsiteX1" fmla="*/ 880718 w 1702701"/>
              <a:gd name="connsiteY1" fmla="*/ 1107409 h 1107409"/>
              <a:gd name="connsiteX2" fmla="*/ 1079427 w 1702701"/>
              <a:gd name="connsiteY2" fmla="*/ 836597 h 1107409"/>
              <a:gd name="connsiteX3" fmla="*/ 1079427 w 1702701"/>
              <a:gd name="connsiteY3" fmla="*/ 666261 h 1107409"/>
              <a:gd name="connsiteX4" fmla="*/ 1079217 w 1702701"/>
              <a:gd name="connsiteY4" fmla="*/ 666261 h 1107409"/>
              <a:gd name="connsiteX5" fmla="*/ 1079218 w 1702701"/>
              <a:gd name="connsiteY5" fmla="*/ 426133 h 1107409"/>
              <a:gd name="connsiteX6" fmla="*/ 1204079 w 1702701"/>
              <a:gd name="connsiteY6" fmla="*/ 255965 h 1107409"/>
              <a:gd name="connsiteX7" fmla="*/ 1269712 w 1702701"/>
              <a:gd name="connsiteY7" fmla="*/ 255965 h 1107409"/>
              <a:gd name="connsiteX8" fmla="*/ 1269712 w 1702701"/>
              <a:gd name="connsiteY8" fmla="*/ 255966 h 1107409"/>
              <a:gd name="connsiteX9" fmla="*/ 1457798 w 1702701"/>
              <a:gd name="connsiteY9" fmla="*/ 255966 h 1107409"/>
              <a:gd name="connsiteX10" fmla="*/ 1457798 w 1702701"/>
              <a:gd name="connsiteY10" fmla="*/ 390054 h 1107409"/>
              <a:gd name="connsiteX11" fmla="*/ 1702701 w 1702701"/>
              <a:gd name="connsiteY11" fmla="*/ 195027 h 1107409"/>
              <a:gd name="connsiteX12" fmla="*/ 1457798 w 1702701"/>
              <a:gd name="connsiteY12" fmla="*/ 0 h 1107409"/>
              <a:gd name="connsiteX13" fmla="*/ 1457798 w 1702701"/>
              <a:gd name="connsiteY13" fmla="*/ 134087 h 1107409"/>
              <a:gd name="connsiteX14" fmla="*/ 1409770 w 1702701"/>
              <a:gd name="connsiteY14" fmla="*/ 134087 h 1107409"/>
              <a:gd name="connsiteX15" fmla="*/ 1409770 w 1702701"/>
              <a:gd name="connsiteY15" fmla="*/ 134086 h 1107409"/>
              <a:gd name="connsiteX16" fmla="*/ 1204079 w 1702701"/>
              <a:gd name="connsiteY16" fmla="*/ 134086 h 1107409"/>
              <a:gd name="connsiteX17" fmla="*/ 989789 w 1702701"/>
              <a:gd name="connsiteY17" fmla="*/ 426133 h 1107409"/>
              <a:gd name="connsiteX18" fmla="*/ 989789 w 1702701"/>
              <a:gd name="connsiteY18" fmla="*/ 666261 h 1107409"/>
              <a:gd name="connsiteX19" fmla="*/ 988388 w 1702701"/>
              <a:gd name="connsiteY19" fmla="*/ 666261 h 1107409"/>
              <a:gd name="connsiteX20" fmla="*/ 988388 w 1702701"/>
              <a:gd name="connsiteY20" fmla="*/ 836597 h 1107409"/>
              <a:gd name="connsiteX21" fmla="*/ 880718 w 1702701"/>
              <a:gd name="connsiteY21" fmla="*/ 983337 h 1107409"/>
              <a:gd name="connsiteX22" fmla="*/ 0 w 1702701"/>
              <a:gd name="connsiteY22" fmla="*/ 983337 h 1107409"/>
            </a:gdLst>
            <a:rect l="l" t="t" r="r" b="b"/>
            <a:pathLst>
              <a:path w="1702701" h="1107409">
                <a:moveTo>
                  <a:pt x="0" y="1107409"/>
                </a:moveTo>
                <a:lnTo>
                  <a:pt x="880718" y="1107409"/>
                </a:lnTo>
                <a:cubicBezTo>
                  <a:pt x="990463" y="1107409"/>
                  <a:pt x="1079427" y="986163"/>
                  <a:pt x="1079427" y="836597"/>
                </a:cubicBezTo>
                <a:lnTo>
                  <a:pt x="1079427" y="666261"/>
                </a:lnTo>
                <a:lnTo>
                  <a:pt x="1079217" y="666261"/>
                </a:lnTo>
                <a:lnTo>
                  <a:pt x="1079218" y="426133"/>
                </a:lnTo>
                <a:cubicBezTo>
                  <a:pt x="1079218" y="332152"/>
                  <a:pt x="1135120" y="255965"/>
                  <a:pt x="1204079" y="255965"/>
                </a:cubicBezTo>
                <a:lnTo>
                  <a:pt x="1269712" y="255965"/>
                </a:lnTo>
                <a:lnTo>
                  <a:pt x="1269712" y="255966"/>
                </a:lnTo>
                <a:lnTo>
                  <a:pt x="1457798" y="255966"/>
                </a:lnTo>
                <a:lnTo>
                  <a:pt x="1457798" y="390054"/>
                </a:lnTo>
                <a:lnTo>
                  <a:pt x="1702701" y="195027"/>
                </a:lnTo>
                <a:lnTo>
                  <a:pt x="1457798" y="0"/>
                </a:lnTo>
                <a:lnTo>
                  <a:pt x="1457798" y="134087"/>
                </a:lnTo>
                <a:lnTo>
                  <a:pt x="1409770" y="134087"/>
                </a:lnTo>
                <a:lnTo>
                  <a:pt x="1409770" y="134086"/>
                </a:lnTo>
                <a:lnTo>
                  <a:pt x="1204079" y="134086"/>
                </a:lnTo>
                <a:cubicBezTo>
                  <a:pt x="1085730" y="134086"/>
                  <a:pt x="989789" y="264839"/>
                  <a:pt x="989789" y="426133"/>
                </a:cubicBezTo>
                <a:lnTo>
                  <a:pt x="989789" y="666261"/>
                </a:lnTo>
                <a:lnTo>
                  <a:pt x="988388" y="666261"/>
                </a:lnTo>
                <a:lnTo>
                  <a:pt x="988388" y="836597"/>
                </a:lnTo>
                <a:cubicBezTo>
                  <a:pt x="988388" y="917639"/>
                  <a:pt x="940182" y="983337"/>
                  <a:pt x="880718" y="983337"/>
                </a:cubicBezTo>
                <a:lnTo>
                  <a:pt x="0" y="983337"/>
                </a:lnTo>
                <a:close/>
              </a:path>
            </a:pathLst>
          </a:custGeom>
          <a:solidFill>
            <a:schemeClr val="accent1">
              <a:lumMod val="40000"/>
              <a:lumOff val="60000"/>
            </a:schemeClr>
          </a:solidFill>
          <a:ln w="19050" cap="sq">
            <a:noFill/>
            <a:round/>
            <a:headEnd/>
            <a:tailEnd/>
          </a:ln>
        </p:spPr>
        <p:txBody>
          <a:bodyPr vert="horz" wrap="square" lIns="0" tIns="0" rIns="0" bIns="0" rtlCol="0" anchor="ctr"/>
          <a:lstStyle/>
          <a:p>
            <a:pPr algn="ctr"/>
            <a:endParaRPr kumimoji="1" lang="zh-CN" altLang="en-US"/>
          </a:p>
        </p:txBody>
      </p:sp>
      <p:sp>
        <p:nvSpPr>
          <p:cNvPr id="5" name="标题 1"/>
          <p:cNvSpPr txBox="1"/>
          <p:nvPr/>
        </p:nvSpPr>
        <p:spPr>
          <a:xfrm rot="0" flipH="0" flipV="1">
            <a:off x="6615553" y="4342689"/>
            <a:ext cx="1702701" cy="990246"/>
          </a:xfrm>
          <a:custGeom>
            <a:avLst/>
            <a:gdLst>
              <a:gd name="connsiteX0" fmla="*/ 1457799 w 1702701"/>
              <a:gd name="connsiteY0" fmla="*/ 1107411 h 1107411"/>
              <a:gd name="connsiteX1" fmla="*/ 1702701 w 1702701"/>
              <a:gd name="connsiteY1" fmla="*/ 912383 h 1107411"/>
              <a:gd name="connsiteX2" fmla="*/ 1457799 w 1702701"/>
              <a:gd name="connsiteY2" fmla="*/ 717357 h 1107411"/>
              <a:gd name="connsiteX3" fmla="*/ 1457799 w 1702701"/>
              <a:gd name="connsiteY3" fmla="*/ 851444 h 1107411"/>
              <a:gd name="connsiteX4" fmla="*/ 1409768 w 1702701"/>
              <a:gd name="connsiteY4" fmla="*/ 851444 h 1107411"/>
              <a:gd name="connsiteX5" fmla="*/ 1409768 w 1702701"/>
              <a:gd name="connsiteY5" fmla="*/ 851443 h 1107411"/>
              <a:gd name="connsiteX6" fmla="*/ 1204079 w 1702701"/>
              <a:gd name="connsiteY6" fmla="*/ 851443 h 1107411"/>
              <a:gd name="connsiteX7" fmla="*/ 1079217 w 1702701"/>
              <a:gd name="connsiteY7" fmla="*/ 681276 h 1107411"/>
              <a:gd name="connsiteX8" fmla="*/ 1079216 w 1702701"/>
              <a:gd name="connsiteY8" fmla="*/ 441147 h 1107411"/>
              <a:gd name="connsiteX9" fmla="*/ 1079426 w 1702701"/>
              <a:gd name="connsiteY9" fmla="*/ 441147 h 1107411"/>
              <a:gd name="connsiteX10" fmla="*/ 1079426 w 1702701"/>
              <a:gd name="connsiteY10" fmla="*/ 270811 h 1107411"/>
              <a:gd name="connsiteX11" fmla="*/ 880717 w 1702701"/>
              <a:gd name="connsiteY11" fmla="*/ 0 h 1107411"/>
              <a:gd name="connsiteX12" fmla="*/ 0 w 1702701"/>
              <a:gd name="connsiteY12" fmla="*/ 0 h 1107411"/>
              <a:gd name="connsiteX13" fmla="*/ 0 w 1702701"/>
              <a:gd name="connsiteY13" fmla="*/ 124072 h 1107411"/>
              <a:gd name="connsiteX14" fmla="*/ 880717 w 1702701"/>
              <a:gd name="connsiteY14" fmla="*/ 124072 h 1107411"/>
              <a:gd name="connsiteX15" fmla="*/ 988388 w 1702701"/>
              <a:gd name="connsiteY15" fmla="*/ 270811 h 1107411"/>
              <a:gd name="connsiteX16" fmla="*/ 988388 w 1702701"/>
              <a:gd name="connsiteY16" fmla="*/ 441147 h 1107411"/>
              <a:gd name="connsiteX17" fmla="*/ 989788 w 1702701"/>
              <a:gd name="connsiteY17" fmla="*/ 441147 h 1107411"/>
              <a:gd name="connsiteX18" fmla="*/ 989788 w 1702701"/>
              <a:gd name="connsiteY18" fmla="*/ 681276 h 1107411"/>
              <a:gd name="connsiteX19" fmla="*/ 1204079 w 1702701"/>
              <a:gd name="connsiteY19" fmla="*/ 973323 h 1107411"/>
              <a:gd name="connsiteX20" fmla="*/ 1269710 w 1702701"/>
              <a:gd name="connsiteY20" fmla="*/ 973323 h 1107411"/>
              <a:gd name="connsiteX21" fmla="*/ 1269710 w 1702701"/>
              <a:gd name="connsiteY21" fmla="*/ 973324 h 1107411"/>
              <a:gd name="connsiteX22" fmla="*/ 1457799 w 1702701"/>
              <a:gd name="connsiteY22" fmla="*/ 973324 h 1107411"/>
            </a:gdLst>
            <a:rect l="l" t="t" r="r" b="b"/>
            <a:pathLst>
              <a:path w="1702701" h="1107411">
                <a:moveTo>
                  <a:pt x="1457799" y="1107411"/>
                </a:moveTo>
                <a:lnTo>
                  <a:pt x="1702701" y="912383"/>
                </a:lnTo>
                <a:lnTo>
                  <a:pt x="1457799" y="717357"/>
                </a:lnTo>
                <a:lnTo>
                  <a:pt x="1457799" y="851444"/>
                </a:lnTo>
                <a:lnTo>
                  <a:pt x="1409768" y="851444"/>
                </a:lnTo>
                <a:lnTo>
                  <a:pt x="1409768" y="851443"/>
                </a:lnTo>
                <a:lnTo>
                  <a:pt x="1204079" y="851443"/>
                </a:lnTo>
                <a:cubicBezTo>
                  <a:pt x="1135120" y="851443"/>
                  <a:pt x="1079217" y="775257"/>
                  <a:pt x="1079217" y="681276"/>
                </a:cubicBezTo>
                <a:lnTo>
                  <a:pt x="1079216" y="441147"/>
                </a:lnTo>
                <a:lnTo>
                  <a:pt x="1079426" y="441147"/>
                </a:lnTo>
                <a:lnTo>
                  <a:pt x="1079426" y="270811"/>
                </a:lnTo>
                <a:cubicBezTo>
                  <a:pt x="1079426" y="121246"/>
                  <a:pt x="990462" y="0"/>
                  <a:pt x="880717" y="0"/>
                </a:cubicBezTo>
                <a:lnTo>
                  <a:pt x="0" y="0"/>
                </a:lnTo>
                <a:lnTo>
                  <a:pt x="0" y="124072"/>
                </a:lnTo>
                <a:lnTo>
                  <a:pt x="880717" y="124072"/>
                </a:lnTo>
                <a:cubicBezTo>
                  <a:pt x="940182" y="124072"/>
                  <a:pt x="988388" y="189770"/>
                  <a:pt x="988388" y="270811"/>
                </a:cubicBezTo>
                <a:lnTo>
                  <a:pt x="988388" y="441147"/>
                </a:lnTo>
                <a:lnTo>
                  <a:pt x="989788" y="441147"/>
                </a:lnTo>
                <a:lnTo>
                  <a:pt x="989788" y="681276"/>
                </a:lnTo>
                <a:cubicBezTo>
                  <a:pt x="989788" y="842569"/>
                  <a:pt x="1085729" y="973323"/>
                  <a:pt x="1204079" y="973323"/>
                </a:cubicBezTo>
                <a:lnTo>
                  <a:pt x="1269710" y="973323"/>
                </a:lnTo>
                <a:lnTo>
                  <a:pt x="1269710" y="973324"/>
                </a:lnTo>
                <a:lnTo>
                  <a:pt x="1457799" y="973324"/>
                </a:lnTo>
                <a:close/>
              </a:path>
            </a:pathLst>
          </a:custGeom>
          <a:solidFill>
            <a:schemeClr val="accent1">
              <a:lumMod val="40000"/>
              <a:lumOff val="60000"/>
            </a:schemeClr>
          </a:solidFill>
          <a:ln w="19050" cap="sq">
            <a:noFill/>
            <a:round/>
            <a:headEnd/>
            <a:tailEnd/>
          </a:ln>
        </p:spPr>
        <p:txBody>
          <a:bodyPr vert="horz" wrap="square" lIns="0" tIns="0" rIns="0" bIns="0" rtlCol="0" anchor="ctr"/>
          <a:lstStyle/>
          <a:p>
            <a:pPr algn="ctr"/>
            <a:endParaRPr kumimoji="1" lang="zh-CN" altLang="en-US"/>
          </a:p>
        </p:txBody>
      </p:sp>
      <p:sp>
        <p:nvSpPr>
          <p:cNvPr id="6" name="标题 1"/>
          <p:cNvSpPr txBox="1"/>
          <p:nvPr/>
        </p:nvSpPr>
        <p:spPr>
          <a:xfrm rot="0" flipH="0" flipV="0">
            <a:off x="5881696" y="2705355"/>
            <a:ext cx="2606086" cy="618702"/>
          </a:xfrm>
          <a:custGeom>
            <a:avLst/>
            <a:gdLst>
              <a:gd name="connsiteX0" fmla="*/ 0 w 2606086"/>
              <a:gd name="connsiteY0" fmla="*/ 0 h 742663"/>
              <a:gd name="connsiteX1" fmla="*/ 1215627 w 2606086"/>
              <a:gd name="connsiteY1" fmla="*/ 0 h 742663"/>
              <a:gd name="connsiteX2" fmla="*/ 1428045 w 2606086"/>
              <a:gd name="connsiteY2" fmla="*/ 270811 h 742663"/>
              <a:gd name="connsiteX3" fmla="*/ 1428045 w 2606086"/>
              <a:gd name="connsiteY3" fmla="*/ 433090 h 742663"/>
              <a:gd name="connsiteX4" fmla="*/ 1429321 w 2606086"/>
              <a:gd name="connsiteY4" fmla="*/ 441147 h 742663"/>
              <a:gd name="connsiteX5" fmla="*/ 1433902 w 2606086"/>
              <a:gd name="connsiteY5" fmla="*/ 470076 h 742663"/>
              <a:gd name="connsiteX6" fmla="*/ 1518736 w 2606086"/>
              <a:gd name="connsiteY6" fmla="*/ 541766 h 742663"/>
              <a:gd name="connsiteX7" fmla="*/ 1704191 w 2606086"/>
              <a:gd name="connsiteY7" fmla="*/ 541766 h 742663"/>
              <a:gd name="connsiteX8" fmla="*/ 1704191 w 2606086"/>
              <a:gd name="connsiteY8" fmla="*/ 541767 h 742663"/>
              <a:gd name="connsiteX9" fmla="*/ 2419265 w 2606086"/>
              <a:gd name="connsiteY9" fmla="*/ 541767 h 742663"/>
              <a:gd name="connsiteX10" fmla="*/ 2419265 w 2606086"/>
              <a:gd name="connsiteY10" fmla="*/ 464320 h 742663"/>
              <a:gd name="connsiteX11" fmla="*/ 2606086 w 2606086"/>
              <a:gd name="connsiteY11" fmla="*/ 603491 h 742663"/>
              <a:gd name="connsiteX12" fmla="*/ 2419265 w 2606086"/>
              <a:gd name="connsiteY12" fmla="*/ 742663 h 742663"/>
              <a:gd name="connsiteX13" fmla="*/ 2419265 w 2606086"/>
              <a:gd name="connsiteY13" fmla="*/ 665215 h 742663"/>
              <a:gd name="connsiteX14" fmla="*/ 1702186 w 2606086"/>
              <a:gd name="connsiteY14" fmla="*/ 665215 h 742663"/>
              <a:gd name="connsiteX15" fmla="*/ 1702186 w 2606086"/>
              <a:gd name="connsiteY15" fmla="*/ 665214 h 742663"/>
              <a:gd name="connsiteX16" fmla="*/ 1518736 w 2606086"/>
              <a:gd name="connsiteY16" fmla="*/ 665214 h 742663"/>
              <a:gd name="connsiteX17" fmla="*/ 1344683 w 2606086"/>
              <a:gd name="connsiteY17" fmla="*/ 518129 h 742663"/>
              <a:gd name="connsiteX18" fmla="*/ 1332492 w 2606086"/>
              <a:gd name="connsiteY18" fmla="*/ 441147 h 742663"/>
              <a:gd name="connsiteX19" fmla="*/ 1330726 w 2606086"/>
              <a:gd name="connsiteY19" fmla="*/ 441147 h 742663"/>
              <a:gd name="connsiteX20" fmla="*/ 1330726 w 2606086"/>
              <a:gd name="connsiteY20" fmla="*/ 429994 h 742663"/>
              <a:gd name="connsiteX21" fmla="*/ 1329838 w 2606086"/>
              <a:gd name="connsiteY21" fmla="*/ 424389 h 742663"/>
              <a:gd name="connsiteX22" fmla="*/ 1329838 w 2606086"/>
              <a:gd name="connsiteY22" fmla="*/ 266308 h 742663"/>
              <a:gd name="connsiteX23" fmla="*/ 1330013 w 2606086"/>
              <a:gd name="connsiteY23" fmla="*/ 266308 h 742663"/>
              <a:gd name="connsiteX24" fmla="*/ 1321681 w 2606086"/>
              <a:gd name="connsiteY24" fmla="*/ 213694 h 742663"/>
              <a:gd name="connsiteX25" fmla="*/ 1215627 w 2606086"/>
              <a:gd name="connsiteY25" fmla="*/ 124072 h 742663"/>
              <a:gd name="connsiteX26" fmla="*/ 0 w 2606086"/>
              <a:gd name="connsiteY26" fmla="*/ 124072 h 742663"/>
            </a:gdLst>
            <a:rect l="l" t="t" r="r" b="b"/>
            <a:pathLst>
              <a:path w="2606086" h="742663">
                <a:moveTo>
                  <a:pt x="0" y="0"/>
                </a:moveTo>
                <a:lnTo>
                  <a:pt x="1215627" y="0"/>
                </a:lnTo>
                <a:cubicBezTo>
                  <a:pt x="1332943" y="0"/>
                  <a:pt x="1428045" y="121246"/>
                  <a:pt x="1428045" y="270811"/>
                </a:cubicBezTo>
                <a:lnTo>
                  <a:pt x="1428045" y="433090"/>
                </a:lnTo>
                <a:lnTo>
                  <a:pt x="1429321" y="441147"/>
                </a:lnTo>
                <a:lnTo>
                  <a:pt x="1433902" y="470076"/>
                </a:lnTo>
                <a:cubicBezTo>
                  <a:pt x="1447879" y="512205"/>
                  <a:pt x="1480600" y="541766"/>
                  <a:pt x="1518736" y="541766"/>
                </a:cubicBezTo>
                <a:lnTo>
                  <a:pt x="1704191" y="541766"/>
                </a:lnTo>
                <a:lnTo>
                  <a:pt x="1704191" y="541767"/>
                </a:lnTo>
                <a:lnTo>
                  <a:pt x="2419265" y="541767"/>
                </a:lnTo>
                <a:lnTo>
                  <a:pt x="2419265" y="464320"/>
                </a:lnTo>
                <a:lnTo>
                  <a:pt x="2606086" y="603491"/>
                </a:lnTo>
                <a:lnTo>
                  <a:pt x="2419265" y="742663"/>
                </a:lnTo>
                <a:lnTo>
                  <a:pt x="2419265" y="665215"/>
                </a:lnTo>
                <a:lnTo>
                  <a:pt x="1702186" y="665215"/>
                </a:lnTo>
                <a:lnTo>
                  <a:pt x="1702186" y="665214"/>
                </a:lnTo>
                <a:lnTo>
                  <a:pt x="1518736" y="665214"/>
                </a:lnTo>
                <a:cubicBezTo>
                  <a:pt x="1440492" y="665214"/>
                  <a:pt x="1373359" y="604564"/>
                  <a:pt x="1344683" y="518129"/>
                </a:cubicBezTo>
                <a:lnTo>
                  <a:pt x="1332492" y="441147"/>
                </a:lnTo>
                <a:lnTo>
                  <a:pt x="1330726" y="441147"/>
                </a:lnTo>
                <a:lnTo>
                  <a:pt x="1330726" y="429994"/>
                </a:lnTo>
                <a:lnTo>
                  <a:pt x="1329838" y="424389"/>
                </a:lnTo>
                <a:lnTo>
                  <a:pt x="1329838" y="266308"/>
                </a:lnTo>
                <a:lnTo>
                  <a:pt x="1330013" y="266308"/>
                </a:lnTo>
                <a:lnTo>
                  <a:pt x="1321681" y="213694"/>
                </a:lnTo>
                <a:cubicBezTo>
                  <a:pt x="1304208" y="161026"/>
                  <a:pt x="1263302" y="124072"/>
                  <a:pt x="1215627" y="124072"/>
                </a:cubicBezTo>
                <a:lnTo>
                  <a:pt x="0" y="124072"/>
                </a:lnTo>
                <a:close/>
              </a:path>
            </a:pathLst>
          </a:custGeom>
          <a:solidFill>
            <a:schemeClr val="accent1"/>
          </a:solidFill>
          <a:ln w="19050" cap="sq">
            <a:noFill/>
            <a:round/>
            <a:headEnd/>
            <a:tailEnd/>
          </a:ln>
        </p:spPr>
        <p:txBody>
          <a:bodyPr vert="horz" wrap="square" lIns="0" tIns="0" rIns="0" bIns="0" rtlCol="0" anchor="ctr"/>
          <a:lstStyle/>
          <a:p>
            <a:pPr algn="ctr"/>
            <a:endParaRPr kumimoji="1" lang="zh-CN" altLang="en-US"/>
          </a:p>
        </p:txBody>
      </p:sp>
      <p:sp>
        <p:nvSpPr>
          <p:cNvPr id="7" name="标题 1"/>
          <p:cNvSpPr txBox="1"/>
          <p:nvPr/>
        </p:nvSpPr>
        <p:spPr>
          <a:xfrm rot="0" flipH="0" flipV="0">
            <a:off x="5881696" y="3898677"/>
            <a:ext cx="2606086" cy="618702"/>
          </a:xfrm>
          <a:custGeom>
            <a:avLst/>
            <a:gdLst>
              <a:gd name="connsiteX0" fmla="*/ 2419266 w 2606086"/>
              <a:gd name="connsiteY0" fmla="*/ 0 h 742662"/>
              <a:gd name="connsiteX1" fmla="*/ 2606086 w 2606086"/>
              <a:gd name="connsiteY1" fmla="*/ 139172 h 742662"/>
              <a:gd name="connsiteX2" fmla="*/ 2419266 w 2606086"/>
              <a:gd name="connsiteY2" fmla="*/ 278343 h 742662"/>
              <a:gd name="connsiteX3" fmla="*/ 2419266 w 2606086"/>
              <a:gd name="connsiteY3" fmla="*/ 200896 h 742662"/>
              <a:gd name="connsiteX4" fmla="*/ 1704192 w 2606086"/>
              <a:gd name="connsiteY4" fmla="*/ 200896 h 742662"/>
              <a:gd name="connsiteX5" fmla="*/ 1702187 w 2606086"/>
              <a:gd name="connsiteY5" fmla="*/ 200896 h 742662"/>
              <a:gd name="connsiteX6" fmla="*/ 1518737 w 2606086"/>
              <a:gd name="connsiteY6" fmla="*/ 200896 h 742662"/>
              <a:gd name="connsiteX7" fmla="*/ 1433904 w 2606086"/>
              <a:gd name="connsiteY7" fmla="*/ 272586 h 742662"/>
              <a:gd name="connsiteX8" fmla="*/ 1429322 w 2606086"/>
              <a:gd name="connsiteY8" fmla="*/ 301514 h 742662"/>
              <a:gd name="connsiteX9" fmla="*/ 1428047 w 2606086"/>
              <a:gd name="connsiteY9" fmla="*/ 309571 h 742662"/>
              <a:gd name="connsiteX10" fmla="*/ 1428047 w 2606086"/>
              <a:gd name="connsiteY10" fmla="*/ 471850 h 742662"/>
              <a:gd name="connsiteX11" fmla="*/ 1215628 w 2606086"/>
              <a:gd name="connsiteY11" fmla="*/ 742662 h 742662"/>
              <a:gd name="connsiteX12" fmla="*/ 0 w 2606086"/>
              <a:gd name="connsiteY12" fmla="*/ 742662 h 742662"/>
              <a:gd name="connsiteX13" fmla="*/ 0 w 2606086"/>
              <a:gd name="connsiteY13" fmla="*/ 618590 h 742662"/>
              <a:gd name="connsiteX14" fmla="*/ 1215628 w 2606086"/>
              <a:gd name="connsiteY14" fmla="*/ 618590 h 742662"/>
              <a:gd name="connsiteX15" fmla="*/ 1321681 w 2606086"/>
              <a:gd name="connsiteY15" fmla="*/ 528968 h 742662"/>
              <a:gd name="connsiteX16" fmla="*/ 1330014 w 2606086"/>
              <a:gd name="connsiteY16" fmla="*/ 476354 h 742662"/>
              <a:gd name="connsiteX17" fmla="*/ 1329839 w 2606086"/>
              <a:gd name="connsiteY17" fmla="*/ 476354 h 742662"/>
              <a:gd name="connsiteX18" fmla="*/ 1329839 w 2606086"/>
              <a:gd name="connsiteY18" fmla="*/ 318273 h 742662"/>
              <a:gd name="connsiteX19" fmla="*/ 1330727 w 2606086"/>
              <a:gd name="connsiteY19" fmla="*/ 312668 h 742662"/>
              <a:gd name="connsiteX20" fmla="*/ 1330727 w 2606086"/>
              <a:gd name="connsiteY20" fmla="*/ 301514 h 742662"/>
              <a:gd name="connsiteX21" fmla="*/ 1332494 w 2606086"/>
              <a:gd name="connsiteY21" fmla="*/ 301514 h 742662"/>
              <a:gd name="connsiteX22" fmla="*/ 1344684 w 2606086"/>
              <a:gd name="connsiteY22" fmla="*/ 224533 h 742662"/>
              <a:gd name="connsiteX23" fmla="*/ 1518737 w 2606086"/>
              <a:gd name="connsiteY23" fmla="*/ 77447 h 742662"/>
              <a:gd name="connsiteX24" fmla="*/ 1702187 w 2606086"/>
              <a:gd name="connsiteY24" fmla="*/ 77447 h 742662"/>
              <a:gd name="connsiteX25" fmla="*/ 1704192 w 2606086"/>
              <a:gd name="connsiteY25" fmla="*/ 77447 h 742662"/>
              <a:gd name="connsiteX26" fmla="*/ 2419266 w 2606086"/>
              <a:gd name="connsiteY26" fmla="*/ 77447 h 742662"/>
            </a:gdLst>
            <a:rect l="l" t="t" r="r" b="b"/>
            <a:pathLst>
              <a:path w="2606086" h="742662">
                <a:moveTo>
                  <a:pt x="2419266" y="0"/>
                </a:moveTo>
                <a:lnTo>
                  <a:pt x="2606086" y="139172"/>
                </a:lnTo>
                <a:lnTo>
                  <a:pt x="2419266" y="278343"/>
                </a:lnTo>
                <a:lnTo>
                  <a:pt x="2419266" y="200896"/>
                </a:lnTo>
                <a:lnTo>
                  <a:pt x="1704192" y="200896"/>
                </a:lnTo>
                <a:lnTo>
                  <a:pt x="1702187" y="200896"/>
                </a:lnTo>
                <a:lnTo>
                  <a:pt x="1518737" y="200896"/>
                </a:lnTo>
                <a:cubicBezTo>
                  <a:pt x="1480602" y="200896"/>
                  <a:pt x="1447881" y="230457"/>
                  <a:pt x="1433904" y="272586"/>
                </a:cubicBezTo>
                <a:lnTo>
                  <a:pt x="1429322" y="301514"/>
                </a:lnTo>
                <a:lnTo>
                  <a:pt x="1428047" y="309571"/>
                </a:lnTo>
                <a:lnTo>
                  <a:pt x="1428047" y="471850"/>
                </a:lnTo>
                <a:cubicBezTo>
                  <a:pt x="1428047" y="621416"/>
                  <a:pt x="1332944" y="742662"/>
                  <a:pt x="1215628" y="742662"/>
                </a:cubicBezTo>
                <a:lnTo>
                  <a:pt x="0" y="742662"/>
                </a:lnTo>
                <a:lnTo>
                  <a:pt x="0" y="618590"/>
                </a:lnTo>
                <a:lnTo>
                  <a:pt x="1215628" y="618590"/>
                </a:lnTo>
                <a:cubicBezTo>
                  <a:pt x="1263304" y="618590"/>
                  <a:pt x="1304209" y="581634"/>
                  <a:pt x="1321681" y="528968"/>
                </a:cubicBezTo>
                <a:lnTo>
                  <a:pt x="1330014" y="476354"/>
                </a:lnTo>
                <a:lnTo>
                  <a:pt x="1329839" y="476354"/>
                </a:lnTo>
                <a:lnTo>
                  <a:pt x="1329839" y="318273"/>
                </a:lnTo>
                <a:lnTo>
                  <a:pt x="1330727" y="312668"/>
                </a:lnTo>
                <a:lnTo>
                  <a:pt x="1330727" y="301514"/>
                </a:lnTo>
                <a:lnTo>
                  <a:pt x="1332494" y="301514"/>
                </a:lnTo>
                <a:lnTo>
                  <a:pt x="1344684" y="224533"/>
                </a:lnTo>
                <a:cubicBezTo>
                  <a:pt x="1373360" y="138098"/>
                  <a:pt x="1440494" y="77447"/>
                  <a:pt x="1518737" y="77447"/>
                </a:cubicBezTo>
                <a:lnTo>
                  <a:pt x="1702187" y="77447"/>
                </a:lnTo>
                <a:lnTo>
                  <a:pt x="1704192" y="77447"/>
                </a:lnTo>
                <a:lnTo>
                  <a:pt x="2419266" y="77447"/>
                </a:lnTo>
                <a:close/>
              </a:path>
            </a:pathLst>
          </a:custGeom>
          <a:solidFill>
            <a:schemeClr val="accent1"/>
          </a:solidFill>
          <a:ln w="19050" cap="sq">
            <a:noFill/>
            <a:round/>
            <a:headEnd/>
            <a:tailEnd/>
          </a:ln>
        </p:spPr>
        <p:txBody>
          <a:bodyPr vert="horz" wrap="square" lIns="0" tIns="0" rIns="0" bIns="0" rtlCol="0" anchor="ctr"/>
          <a:lstStyle/>
          <a:p>
            <a:pPr algn="ctr"/>
            <a:endParaRPr kumimoji="1" lang="zh-CN" altLang="en-US"/>
          </a:p>
        </p:txBody>
      </p:sp>
      <p:sp>
        <p:nvSpPr>
          <p:cNvPr id="8" name="标题 1"/>
          <p:cNvSpPr txBox="1"/>
          <p:nvPr/>
        </p:nvSpPr>
        <p:spPr>
          <a:xfrm rot="0" flipH="0" flipV="0">
            <a:off x="6608286" y="1444626"/>
            <a:ext cx="883684" cy="883682"/>
          </a:xfrm>
          <a:prstGeom prst="ellipse">
            <a:avLst/>
          </a:prstGeom>
          <a:solidFill>
            <a:schemeClr val="accent1">
              <a:lumMod val="40000"/>
              <a:lumOff val="60000"/>
            </a:schemeClr>
          </a:solidFill>
          <a:ln w="19050" cap="sq">
            <a:noFill/>
            <a:round/>
            <a:headEnd/>
            <a:tailEnd/>
          </a:ln>
        </p:spPr>
        <p:txBody>
          <a:bodyPr vert="horz" wrap="none" lIns="0" tIns="0" rIns="0" bIns="0" rtlCol="0" anchor="ctr"/>
          <a:lstStyle/>
          <a:p>
            <a:pPr algn="ctr"/>
            <a:endParaRPr kumimoji="1" lang="zh-CN" altLang="en-US"/>
          </a:p>
        </p:txBody>
      </p:sp>
      <p:sp>
        <p:nvSpPr>
          <p:cNvPr id="9" name="标题 1"/>
          <p:cNvSpPr txBox="1"/>
          <p:nvPr/>
        </p:nvSpPr>
        <p:spPr>
          <a:xfrm rot="0" flipH="0" flipV="0">
            <a:off x="5852550" y="2264000"/>
            <a:ext cx="883684" cy="883682"/>
          </a:xfrm>
          <a:prstGeom prst="ellipse">
            <a:avLst/>
          </a:prstGeom>
          <a:solidFill>
            <a:schemeClr val="accent1"/>
          </a:solidFill>
          <a:ln w="19050" cap="sq">
            <a:noFill/>
            <a:round/>
            <a:headEnd/>
            <a:tailEnd/>
          </a:ln>
        </p:spPr>
        <p:txBody>
          <a:bodyPr vert="horz" wrap="none" lIns="0" tIns="0" rIns="0" bIns="0" rtlCol="0" anchor="ctr"/>
          <a:lstStyle/>
          <a:p>
            <a:pPr algn="ctr"/>
            <a:endParaRPr kumimoji="1" lang="zh-CN" altLang="en-US"/>
          </a:p>
        </p:txBody>
      </p:sp>
      <p:sp>
        <p:nvSpPr>
          <p:cNvPr id="10" name="标题 1"/>
          <p:cNvSpPr txBox="1"/>
          <p:nvPr/>
        </p:nvSpPr>
        <p:spPr>
          <a:xfrm rot="0" flipH="1" flipV="0">
            <a:off x="5852550" y="4071881"/>
            <a:ext cx="883682" cy="883682"/>
          </a:xfrm>
          <a:prstGeom prst="ellipse">
            <a:avLst/>
          </a:prstGeom>
          <a:solidFill>
            <a:schemeClr val="accent1"/>
          </a:solidFill>
          <a:ln w="19050" cap="sq">
            <a:noFill/>
            <a:round/>
            <a:headEnd/>
            <a:tailEnd/>
          </a:ln>
        </p:spPr>
        <p:txBody>
          <a:bodyPr vert="horz" wrap="none" lIns="0" tIns="0" rIns="0" bIns="0" rtlCol="0" anchor="ctr"/>
          <a:lstStyle/>
          <a:p>
            <a:pPr algn="ctr"/>
            <a:endParaRPr kumimoji="1" lang="zh-CN" altLang="en-US"/>
          </a:p>
        </p:txBody>
      </p:sp>
      <p:sp>
        <p:nvSpPr>
          <p:cNvPr id="11" name="标题 1"/>
          <p:cNvSpPr txBox="1"/>
          <p:nvPr/>
        </p:nvSpPr>
        <p:spPr>
          <a:xfrm rot="0" flipH="1" flipV="0">
            <a:off x="6608286" y="4891255"/>
            <a:ext cx="883682" cy="883682"/>
          </a:xfrm>
          <a:prstGeom prst="ellipse">
            <a:avLst/>
          </a:prstGeom>
          <a:solidFill>
            <a:schemeClr val="accent1">
              <a:lumMod val="40000"/>
              <a:lumOff val="60000"/>
            </a:schemeClr>
          </a:solidFill>
          <a:ln w="19050" cap="sq">
            <a:noFill/>
            <a:round/>
            <a:headEnd/>
            <a:tailEnd/>
          </a:ln>
        </p:spPr>
        <p:txBody>
          <a:bodyPr vert="horz" wrap="none" lIns="0" tIns="0" rIns="0" bIns="0" rtlCol="0" anchor="ctr"/>
          <a:lstStyle/>
          <a:p>
            <a:pPr algn="ctr"/>
            <a:endParaRPr kumimoji="1" lang="zh-CN" altLang="en-US"/>
          </a:p>
        </p:txBody>
      </p:sp>
      <p:sp>
        <p:nvSpPr>
          <p:cNvPr id="12" name="标题 1"/>
          <p:cNvSpPr txBox="1"/>
          <p:nvPr/>
        </p:nvSpPr>
        <p:spPr>
          <a:xfrm rot="0" flipH="1" flipV="0">
            <a:off x="5504972" y="3159393"/>
            <a:ext cx="883682" cy="883682"/>
          </a:xfrm>
          <a:prstGeom prst="ellipse">
            <a:avLst/>
          </a:prstGeom>
          <a:solidFill>
            <a:schemeClr val="accent1">
              <a:lumMod val="75000"/>
            </a:schemeClr>
          </a:solidFill>
          <a:ln w="19050" cap="sq">
            <a:noFill/>
            <a:round/>
            <a:headEnd/>
            <a:tailEnd/>
          </a:ln>
        </p:spPr>
        <p:txBody>
          <a:bodyPr vert="horz" wrap="none" lIns="0" tIns="0" rIns="0" bIns="0" rtlCol="0" anchor="ctr"/>
          <a:lstStyle/>
          <a:p>
            <a:pPr algn="ctr"/>
            <a:endParaRPr kumimoji="1" lang="zh-CN" altLang="en-US"/>
          </a:p>
        </p:txBody>
      </p:sp>
      <p:sp>
        <p:nvSpPr>
          <p:cNvPr id="13" name="标题 1"/>
          <p:cNvSpPr txBox="1"/>
          <p:nvPr/>
        </p:nvSpPr>
        <p:spPr>
          <a:xfrm rot="0" flipH="0" flipV="0">
            <a:off x="6865305" y="1712268"/>
            <a:ext cx="369646" cy="348399"/>
          </a:xfrm>
          <a:custGeom>
            <a:avLst/>
            <a:gdLst>
              <a:gd name="connsiteX0" fmla="*/ 1110072 w 1498885"/>
              <a:gd name="connsiteY0" fmla="*/ 1039039 h 1412736"/>
              <a:gd name="connsiteX1" fmla="*/ 1149511 w 1498885"/>
              <a:gd name="connsiteY1" fmla="*/ 1055363 h 1412736"/>
              <a:gd name="connsiteX2" fmla="*/ 1371451 w 1498885"/>
              <a:gd name="connsiteY2" fmla="*/ 1277303 h 1412736"/>
              <a:gd name="connsiteX3" fmla="*/ 1371451 w 1498885"/>
              <a:gd name="connsiteY3" fmla="*/ 1356182 h 1412736"/>
              <a:gd name="connsiteX4" fmla="*/ 1332012 w 1498885"/>
              <a:gd name="connsiteY4" fmla="*/ 1372553 h 1412736"/>
              <a:gd name="connsiteX5" fmla="*/ 1292572 w 1498885"/>
              <a:gd name="connsiteY5" fmla="*/ 1356182 h 1412736"/>
              <a:gd name="connsiteX6" fmla="*/ 1070632 w 1498885"/>
              <a:gd name="connsiteY6" fmla="*/ 1134242 h 1412736"/>
              <a:gd name="connsiteX7" fmla="*/ 1070632 w 1498885"/>
              <a:gd name="connsiteY7" fmla="*/ 1055363 h 1412736"/>
              <a:gd name="connsiteX8" fmla="*/ 1110072 w 1498885"/>
              <a:gd name="connsiteY8" fmla="*/ 1039039 h 1412736"/>
              <a:gd name="connsiteX9" fmla="*/ 1110072 w 1498885"/>
              <a:gd name="connsiteY9" fmla="*/ 705989 h 1412736"/>
              <a:gd name="connsiteX10" fmla="*/ 1443075 w 1498885"/>
              <a:gd name="connsiteY10" fmla="*/ 705989 h 1412736"/>
              <a:gd name="connsiteX11" fmla="*/ 1498885 w 1498885"/>
              <a:gd name="connsiteY11" fmla="*/ 761800 h 1412736"/>
              <a:gd name="connsiteX12" fmla="*/ 1443075 w 1498885"/>
              <a:gd name="connsiteY12" fmla="*/ 817611 h 1412736"/>
              <a:gd name="connsiteX13" fmla="*/ 1110072 w 1498885"/>
              <a:gd name="connsiteY13" fmla="*/ 817611 h 1412736"/>
              <a:gd name="connsiteX14" fmla="*/ 1054261 w 1498885"/>
              <a:gd name="connsiteY14" fmla="*/ 761800 h 1412736"/>
              <a:gd name="connsiteX15" fmla="*/ 1110072 w 1498885"/>
              <a:gd name="connsiteY15" fmla="*/ 705989 h 1412736"/>
              <a:gd name="connsiteX16" fmla="*/ 1332012 w 1498885"/>
              <a:gd name="connsiteY16" fmla="*/ 151093 h 1412736"/>
              <a:gd name="connsiteX17" fmla="*/ 1371451 w 1498885"/>
              <a:gd name="connsiteY17" fmla="*/ 167418 h 1412736"/>
              <a:gd name="connsiteX18" fmla="*/ 1371451 w 1498885"/>
              <a:gd name="connsiteY18" fmla="*/ 246297 h 1412736"/>
              <a:gd name="connsiteX19" fmla="*/ 1149511 w 1498885"/>
              <a:gd name="connsiteY19" fmla="*/ 468236 h 1412736"/>
              <a:gd name="connsiteX20" fmla="*/ 1110072 w 1498885"/>
              <a:gd name="connsiteY20" fmla="*/ 484608 h 1412736"/>
              <a:gd name="connsiteX21" fmla="*/ 1070632 w 1498885"/>
              <a:gd name="connsiteY21" fmla="*/ 468236 h 1412736"/>
              <a:gd name="connsiteX22" fmla="*/ 1070632 w 1498885"/>
              <a:gd name="connsiteY22" fmla="*/ 389358 h 1412736"/>
              <a:gd name="connsiteX23" fmla="*/ 1292572 w 1498885"/>
              <a:gd name="connsiteY23" fmla="*/ 167418 h 1412736"/>
              <a:gd name="connsiteX24" fmla="*/ 1332012 w 1498885"/>
              <a:gd name="connsiteY24" fmla="*/ 151093 h 1412736"/>
              <a:gd name="connsiteX25" fmla="*/ 709724 w 1498885"/>
              <a:gd name="connsiteY25" fmla="*/ 111607 h 1412736"/>
              <a:gd name="connsiteX26" fmla="*/ 649635 w 1498885"/>
              <a:gd name="connsiteY26" fmla="*/ 127420 h 1412736"/>
              <a:gd name="connsiteX27" fmla="*/ 174129 w 1498885"/>
              <a:gd name="connsiteY27" fmla="*/ 394752 h 1412736"/>
              <a:gd name="connsiteX28" fmla="*/ 111621 w 1498885"/>
              <a:gd name="connsiteY28" fmla="*/ 501536 h 1412736"/>
              <a:gd name="connsiteX29" fmla="*/ 111621 w 1498885"/>
              <a:gd name="connsiteY29" fmla="*/ 910814 h 1412736"/>
              <a:gd name="connsiteX30" fmla="*/ 174129 w 1498885"/>
              <a:gd name="connsiteY30" fmla="*/ 1017598 h 1412736"/>
              <a:gd name="connsiteX31" fmla="*/ 649821 w 1498885"/>
              <a:gd name="connsiteY31" fmla="*/ 1284930 h 1412736"/>
              <a:gd name="connsiteX32" fmla="*/ 771674 w 1498885"/>
              <a:gd name="connsiteY32" fmla="*/ 1283814 h 1412736"/>
              <a:gd name="connsiteX33" fmla="*/ 832321 w 1498885"/>
              <a:gd name="connsiteY33" fmla="*/ 1178146 h 1412736"/>
              <a:gd name="connsiteX34" fmla="*/ 832321 w 1498885"/>
              <a:gd name="connsiteY34" fmla="*/ 234204 h 1412736"/>
              <a:gd name="connsiteX35" fmla="*/ 771674 w 1498885"/>
              <a:gd name="connsiteY35" fmla="*/ 128536 h 1412736"/>
              <a:gd name="connsiteX36" fmla="*/ 709724 w 1498885"/>
              <a:gd name="connsiteY36" fmla="*/ 111607 h 1412736"/>
              <a:gd name="connsiteX37" fmla="*/ 711864 w 1498885"/>
              <a:gd name="connsiteY37" fmla="*/ 9 h 1412736"/>
              <a:gd name="connsiteX38" fmla="*/ 828043 w 1498885"/>
              <a:gd name="connsiteY38" fmla="*/ 32356 h 1412736"/>
              <a:gd name="connsiteX39" fmla="*/ 943942 w 1498885"/>
              <a:gd name="connsiteY39" fmla="*/ 234390 h 1412736"/>
              <a:gd name="connsiteX40" fmla="*/ 943942 w 1498885"/>
              <a:gd name="connsiteY40" fmla="*/ 1178518 h 1412736"/>
              <a:gd name="connsiteX41" fmla="*/ 828043 w 1498885"/>
              <a:gd name="connsiteY41" fmla="*/ 1380552 h 1412736"/>
              <a:gd name="connsiteX42" fmla="*/ 709910 w 1498885"/>
              <a:gd name="connsiteY42" fmla="*/ 1412736 h 1412736"/>
              <a:gd name="connsiteX43" fmla="*/ 595126 w 1498885"/>
              <a:gd name="connsiteY43" fmla="*/ 1382413 h 1412736"/>
              <a:gd name="connsiteX44" fmla="*/ 119435 w 1498885"/>
              <a:gd name="connsiteY44" fmla="*/ 1115080 h 1412736"/>
              <a:gd name="connsiteX45" fmla="*/ 0 w 1498885"/>
              <a:gd name="connsiteY45" fmla="*/ 911000 h 1412736"/>
              <a:gd name="connsiteX46" fmla="*/ 0 w 1498885"/>
              <a:gd name="connsiteY46" fmla="*/ 501722 h 1412736"/>
              <a:gd name="connsiteX47" fmla="*/ 119435 w 1498885"/>
              <a:gd name="connsiteY47" fmla="*/ 297642 h 1412736"/>
              <a:gd name="connsiteX48" fmla="*/ 595126 w 1498885"/>
              <a:gd name="connsiteY48" fmla="*/ 30309 h 1412736"/>
              <a:gd name="connsiteX49" fmla="*/ 711864 w 1498885"/>
              <a:gd name="connsiteY49" fmla="*/ 9 h 1412736"/>
            </a:gdLst>
            <a:rect l="l" t="t" r="r" b="b"/>
            <a:pathLst>
              <a:path w="1498885" h="1412736">
                <a:moveTo>
                  <a:pt x="1110072" y="1039039"/>
                </a:moveTo>
                <a:cubicBezTo>
                  <a:pt x="1124350" y="1039039"/>
                  <a:pt x="1138628" y="1044480"/>
                  <a:pt x="1149511" y="1055363"/>
                </a:cubicBezTo>
                <a:lnTo>
                  <a:pt x="1371451" y="1277303"/>
                </a:lnTo>
                <a:cubicBezTo>
                  <a:pt x="1393217" y="1299070"/>
                  <a:pt x="1393217" y="1334416"/>
                  <a:pt x="1371451" y="1356182"/>
                </a:cubicBezTo>
                <a:cubicBezTo>
                  <a:pt x="1360661" y="1366972"/>
                  <a:pt x="1346336" y="1372553"/>
                  <a:pt x="1332012" y="1372553"/>
                </a:cubicBezTo>
                <a:cubicBezTo>
                  <a:pt x="1317687" y="1372553"/>
                  <a:pt x="1303362" y="1367158"/>
                  <a:pt x="1292572" y="1356182"/>
                </a:cubicBezTo>
                <a:lnTo>
                  <a:pt x="1070632" y="1134242"/>
                </a:lnTo>
                <a:cubicBezTo>
                  <a:pt x="1048866" y="1112476"/>
                  <a:pt x="1048866" y="1077130"/>
                  <a:pt x="1070632" y="1055363"/>
                </a:cubicBezTo>
                <a:cubicBezTo>
                  <a:pt x="1081515" y="1044480"/>
                  <a:pt x="1095793" y="1039039"/>
                  <a:pt x="1110072" y="1039039"/>
                </a:cubicBezTo>
                <a:close/>
                <a:moveTo>
                  <a:pt x="1110072" y="705989"/>
                </a:moveTo>
                <a:lnTo>
                  <a:pt x="1443075" y="705989"/>
                </a:lnTo>
                <a:cubicBezTo>
                  <a:pt x="1473956" y="705989"/>
                  <a:pt x="1498885" y="730918"/>
                  <a:pt x="1498885" y="761800"/>
                </a:cubicBezTo>
                <a:cubicBezTo>
                  <a:pt x="1498885" y="792682"/>
                  <a:pt x="1473770" y="817611"/>
                  <a:pt x="1443075" y="817611"/>
                </a:cubicBezTo>
                <a:lnTo>
                  <a:pt x="1110072" y="817611"/>
                </a:lnTo>
                <a:cubicBezTo>
                  <a:pt x="1079190" y="817611"/>
                  <a:pt x="1054261" y="792682"/>
                  <a:pt x="1054261" y="761800"/>
                </a:cubicBezTo>
                <a:cubicBezTo>
                  <a:pt x="1054261" y="730918"/>
                  <a:pt x="1079190" y="705989"/>
                  <a:pt x="1110072" y="705989"/>
                </a:cubicBezTo>
                <a:close/>
                <a:moveTo>
                  <a:pt x="1332012" y="151093"/>
                </a:moveTo>
                <a:cubicBezTo>
                  <a:pt x="1346290" y="151093"/>
                  <a:pt x="1360568" y="156535"/>
                  <a:pt x="1371451" y="167418"/>
                </a:cubicBezTo>
                <a:cubicBezTo>
                  <a:pt x="1393217" y="189184"/>
                  <a:pt x="1393217" y="224530"/>
                  <a:pt x="1371451" y="246297"/>
                </a:cubicBezTo>
                <a:lnTo>
                  <a:pt x="1149511" y="468236"/>
                </a:lnTo>
                <a:cubicBezTo>
                  <a:pt x="1138721" y="479213"/>
                  <a:pt x="1124396" y="484608"/>
                  <a:pt x="1110072" y="484608"/>
                </a:cubicBezTo>
                <a:cubicBezTo>
                  <a:pt x="1095747" y="484608"/>
                  <a:pt x="1081422" y="479213"/>
                  <a:pt x="1070632" y="468236"/>
                </a:cubicBezTo>
                <a:cubicBezTo>
                  <a:pt x="1048866" y="446470"/>
                  <a:pt x="1048866" y="411124"/>
                  <a:pt x="1070632" y="389358"/>
                </a:cubicBezTo>
                <a:lnTo>
                  <a:pt x="1292572" y="167418"/>
                </a:lnTo>
                <a:cubicBezTo>
                  <a:pt x="1303455" y="156535"/>
                  <a:pt x="1317733" y="151093"/>
                  <a:pt x="1332012" y="151093"/>
                </a:cubicBezTo>
                <a:close/>
                <a:moveTo>
                  <a:pt x="709724" y="111607"/>
                </a:moveTo>
                <a:cubicBezTo>
                  <a:pt x="689074" y="111607"/>
                  <a:pt x="668610" y="116816"/>
                  <a:pt x="649635" y="127420"/>
                </a:cubicBezTo>
                <a:lnTo>
                  <a:pt x="174129" y="394752"/>
                </a:lnTo>
                <a:cubicBezTo>
                  <a:pt x="135620" y="416332"/>
                  <a:pt x="111621" y="457260"/>
                  <a:pt x="111621" y="501536"/>
                </a:cubicBezTo>
                <a:lnTo>
                  <a:pt x="111621" y="910814"/>
                </a:lnTo>
                <a:cubicBezTo>
                  <a:pt x="111621" y="955090"/>
                  <a:pt x="135620" y="996018"/>
                  <a:pt x="174129" y="1017598"/>
                </a:cubicBezTo>
                <a:lnTo>
                  <a:pt x="649821" y="1284930"/>
                </a:lnTo>
                <a:cubicBezTo>
                  <a:pt x="688144" y="1306510"/>
                  <a:pt x="733723" y="1306138"/>
                  <a:pt x="771674" y="1283814"/>
                </a:cubicBezTo>
                <a:cubicBezTo>
                  <a:pt x="809625" y="1261676"/>
                  <a:pt x="832321" y="1222050"/>
                  <a:pt x="832321" y="1178146"/>
                </a:cubicBezTo>
                <a:lnTo>
                  <a:pt x="832321" y="234204"/>
                </a:lnTo>
                <a:cubicBezTo>
                  <a:pt x="832321" y="190113"/>
                  <a:pt x="809625" y="150674"/>
                  <a:pt x="771674" y="128536"/>
                </a:cubicBezTo>
                <a:cubicBezTo>
                  <a:pt x="752326" y="117188"/>
                  <a:pt x="731118" y="111607"/>
                  <a:pt x="709724" y="111607"/>
                </a:cubicBezTo>
                <a:close/>
                <a:moveTo>
                  <a:pt x="711864" y="9"/>
                </a:moveTo>
                <a:cubicBezTo>
                  <a:pt x="751861" y="358"/>
                  <a:pt x="791766" y="11148"/>
                  <a:pt x="828043" y="32356"/>
                </a:cubicBezTo>
                <a:cubicBezTo>
                  <a:pt x="900596" y="74772"/>
                  <a:pt x="943942" y="150302"/>
                  <a:pt x="943942" y="234390"/>
                </a:cubicBezTo>
                <a:lnTo>
                  <a:pt x="943942" y="1178518"/>
                </a:lnTo>
                <a:cubicBezTo>
                  <a:pt x="943942" y="1262606"/>
                  <a:pt x="900596" y="1338136"/>
                  <a:pt x="828043" y="1380552"/>
                </a:cubicBezTo>
                <a:cubicBezTo>
                  <a:pt x="791208" y="1401946"/>
                  <a:pt x="750466" y="1412736"/>
                  <a:pt x="709910" y="1412736"/>
                </a:cubicBezTo>
                <a:cubicBezTo>
                  <a:pt x="670471" y="1412736"/>
                  <a:pt x="631217" y="1402691"/>
                  <a:pt x="595126" y="1382413"/>
                </a:cubicBezTo>
                <a:lnTo>
                  <a:pt x="119435" y="1115080"/>
                </a:lnTo>
                <a:cubicBezTo>
                  <a:pt x="45765" y="1073594"/>
                  <a:pt x="0" y="995460"/>
                  <a:pt x="0" y="911000"/>
                </a:cubicBezTo>
                <a:lnTo>
                  <a:pt x="0" y="501722"/>
                </a:lnTo>
                <a:cubicBezTo>
                  <a:pt x="0" y="417262"/>
                  <a:pt x="45765" y="338942"/>
                  <a:pt x="119435" y="297642"/>
                </a:cubicBezTo>
                <a:lnTo>
                  <a:pt x="595126" y="30309"/>
                </a:lnTo>
                <a:cubicBezTo>
                  <a:pt x="631775" y="9752"/>
                  <a:pt x="671866" y="-340"/>
                  <a:pt x="711864" y="9"/>
                </a:cubicBezTo>
                <a:close/>
              </a:path>
            </a:pathLst>
          </a:custGeom>
          <a:solidFill>
            <a:schemeClr val="bg1"/>
          </a:solidFill>
          <a:ln w="9525" cap="sq">
            <a:noFill/>
            <a:round/>
            <a:headEnd/>
            <a:tailEnd/>
          </a:ln>
        </p:spPr>
        <p:txBody>
          <a:bodyPr vert="horz" wrap="square" lIns="91440" tIns="45720" rIns="91440" bIns="45720" rtlCol="0" anchor="t"/>
          <a:lstStyle/>
          <a:p>
            <a:pPr algn="l"/>
            <a:endParaRPr kumimoji="1" lang="zh-CN" altLang="en-US"/>
          </a:p>
        </p:txBody>
      </p:sp>
      <p:sp>
        <p:nvSpPr>
          <p:cNvPr id="14" name="标题 1"/>
          <p:cNvSpPr txBox="1"/>
          <p:nvPr/>
        </p:nvSpPr>
        <p:spPr>
          <a:xfrm rot="0" flipH="0" flipV="0">
            <a:off x="6871037" y="5159784"/>
            <a:ext cx="358181" cy="346625"/>
          </a:xfrm>
          <a:custGeom>
            <a:avLst/>
            <a:gdLst>
              <a:gd name="connsiteX0" fmla="*/ 695958 w 1660735"/>
              <a:gd name="connsiteY0" fmla="*/ 752512 h 1607157"/>
              <a:gd name="connsiteX1" fmla="*/ 376349 w 1660735"/>
              <a:gd name="connsiteY1" fmla="*/ 752512 h 1607157"/>
              <a:gd name="connsiteX2" fmla="*/ 110505 w 1660735"/>
              <a:gd name="connsiteY2" fmla="*/ 642007 h 1607157"/>
              <a:gd name="connsiteX3" fmla="*/ 0 w 1660735"/>
              <a:gd name="connsiteY3" fmla="*/ 376349 h 1607157"/>
              <a:gd name="connsiteX4" fmla="*/ 110505 w 1660735"/>
              <a:gd name="connsiteY4" fmla="*/ 110505 h 1607157"/>
              <a:gd name="connsiteX5" fmla="*/ 376349 w 1660735"/>
              <a:gd name="connsiteY5" fmla="*/ 0 h 1607157"/>
              <a:gd name="connsiteX6" fmla="*/ 642193 w 1660735"/>
              <a:gd name="connsiteY6" fmla="*/ 110505 h 1607157"/>
              <a:gd name="connsiteX7" fmla="*/ 752698 w 1660735"/>
              <a:gd name="connsiteY7" fmla="*/ 376349 h 1607157"/>
              <a:gd name="connsiteX8" fmla="*/ 752698 w 1660735"/>
              <a:gd name="connsiteY8" fmla="*/ 695958 h 1607157"/>
              <a:gd name="connsiteX9" fmla="*/ 695958 w 1660735"/>
              <a:gd name="connsiteY9" fmla="*/ 752512 h 1607157"/>
              <a:gd name="connsiteX10" fmla="*/ 376349 w 1660735"/>
              <a:gd name="connsiteY10" fmla="*/ 111621 h 1607157"/>
              <a:gd name="connsiteX11" fmla="*/ 111621 w 1660735"/>
              <a:gd name="connsiteY11" fmla="*/ 376349 h 1607157"/>
              <a:gd name="connsiteX12" fmla="*/ 376349 w 1660735"/>
              <a:gd name="connsiteY12" fmla="*/ 641077 h 1607157"/>
              <a:gd name="connsiteX13" fmla="*/ 641077 w 1660735"/>
              <a:gd name="connsiteY13" fmla="*/ 641077 h 1607157"/>
              <a:gd name="connsiteX14" fmla="*/ 641077 w 1660735"/>
              <a:gd name="connsiteY14" fmla="*/ 376349 h 1607157"/>
              <a:gd name="connsiteX15" fmla="*/ 376349 w 1660735"/>
              <a:gd name="connsiteY15" fmla="*/ 111621 h 1607157"/>
              <a:gd name="connsiteX16" fmla="*/ 1284201 w 1660735"/>
              <a:gd name="connsiteY16" fmla="*/ 752512 h 1607157"/>
              <a:gd name="connsiteX17" fmla="*/ 964592 w 1660735"/>
              <a:gd name="connsiteY17" fmla="*/ 752512 h 1607157"/>
              <a:gd name="connsiteX18" fmla="*/ 908038 w 1660735"/>
              <a:gd name="connsiteY18" fmla="*/ 695958 h 1607157"/>
              <a:gd name="connsiteX19" fmla="*/ 908038 w 1660735"/>
              <a:gd name="connsiteY19" fmla="*/ 376349 h 1607157"/>
              <a:gd name="connsiteX20" fmla="*/ 1018543 w 1660735"/>
              <a:gd name="connsiteY20" fmla="*/ 110505 h 1607157"/>
              <a:gd name="connsiteX21" fmla="*/ 1284387 w 1660735"/>
              <a:gd name="connsiteY21" fmla="*/ 0 h 1607157"/>
              <a:gd name="connsiteX22" fmla="*/ 1550231 w 1660735"/>
              <a:gd name="connsiteY22" fmla="*/ 110505 h 1607157"/>
              <a:gd name="connsiteX23" fmla="*/ 1660736 w 1660735"/>
              <a:gd name="connsiteY23" fmla="*/ 376349 h 1607157"/>
              <a:gd name="connsiteX24" fmla="*/ 1550231 w 1660735"/>
              <a:gd name="connsiteY24" fmla="*/ 642193 h 1607157"/>
              <a:gd name="connsiteX25" fmla="*/ 1284201 w 1660735"/>
              <a:gd name="connsiteY25" fmla="*/ 752512 h 1607157"/>
              <a:gd name="connsiteX26" fmla="*/ 1019659 w 1660735"/>
              <a:gd name="connsiteY26" fmla="*/ 640891 h 1607157"/>
              <a:gd name="connsiteX27" fmla="*/ 1284387 w 1660735"/>
              <a:gd name="connsiteY27" fmla="*/ 640891 h 1607157"/>
              <a:gd name="connsiteX28" fmla="*/ 1549115 w 1660735"/>
              <a:gd name="connsiteY28" fmla="*/ 376163 h 1607157"/>
              <a:gd name="connsiteX29" fmla="*/ 1284387 w 1660735"/>
              <a:gd name="connsiteY29" fmla="*/ 111435 h 1607157"/>
              <a:gd name="connsiteX30" fmla="*/ 1019659 w 1660735"/>
              <a:gd name="connsiteY30" fmla="*/ 376163 h 1607157"/>
              <a:gd name="connsiteX31" fmla="*/ 1019659 w 1660735"/>
              <a:gd name="connsiteY31" fmla="*/ 640891 h 1607157"/>
              <a:gd name="connsiteX32" fmla="*/ 376349 w 1660735"/>
              <a:gd name="connsiteY32" fmla="*/ 1607158 h 1607157"/>
              <a:gd name="connsiteX33" fmla="*/ 110505 w 1660735"/>
              <a:gd name="connsiteY33" fmla="*/ 1496653 h 1607157"/>
              <a:gd name="connsiteX34" fmla="*/ 0 w 1660735"/>
              <a:gd name="connsiteY34" fmla="*/ 1230809 h 1607157"/>
              <a:gd name="connsiteX35" fmla="*/ 110505 w 1660735"/>
              <a:gd name="connsiteY35" fmla="*/ 964964 h 1607157"/>
              <a:gd name="connsiteX36" fmla="*/ 376349 w 1660735"/>
              <a:gd name="connsiteY36" fmla="*/ 854459 h 1607157"/>
              <a:gd name="connsiteX37" fmla="*/ 695958 w 1660735"/>
              <a:gd name="connsiteY37" fmla="*/ 854459 h 1607157"/>
              <a:gd name="connsiteX38" fmla="*/ 752512 w 1660735"/>
              <a:gd name="connsiteY38" fmla="*/ 911014 h 1607157"/>
              <a:gd name="connsiteX39" fmla="*/ 752512 w 1660735"/>
              <a:gd name="connsiteY39" fmla="*/ 1230623 h 1607157"/>
              <a:gd name="connsiteX40" fmla="*/ 642007 w 1660735"/>
              <a:gd name="connsiteY40" fmla="*/ 1496467 h 1607157"/>
              <a:gd name="connsiteX41" fmla="*/ 376349 w 1660735"/>
              <a:gd name="connsiteY41" fmla="*/ 1607158 h 1607157"/>
              <a:gd name="connsiteX42" fmla="*/ 376349 w 1660735"/>
              <a:gd name="connsiteY42" fmla="*/ 966267 h 1607157"/>
              <a:gd name="connsiteX43" fmla="*/ 111621 w 1660735"/>
              <a:gd name="connsiteY43" fmla="*/ 1230809 h 1607157"/>
              <a:gd name="connsiteX44" fmla="*/ 376349 w 1660735"/>
              <a:gd name="connsiteY44" fmla="*/ 1495537 h 1607157"/>
              <a:gd name="connsiteX45" fmla="*/ 641077 w 1660735"/>
              <a:gd name="connsiteY45" fmla="*/ 1230809 h 1607157"/>
              <a:gd name="connsiteX46" fmla="*/ 641077 w 1660735"/>
              <a:gd name="connsiteY46" fmla="*/ 966267 h 1607157"/>
              <a:gd name="connsiteX47" fmla="*/ 376349 w 1660735"/>
              <a:gd name="connsiteY47" fmla="*/ 966267 h 1607157"/>
              <a:gd name="connsiteX48" fmla="*/ 1284201 w 1660735"/>
              <a:gd name="connsiteY48" fmla="*/ 1607158 h 1607157"/>
              <a:gd name="connsiteX49" fmla="*/ 1018357 w 1660735"/>
              <a:gd name="connsiteY49" fmla="*/ 1496653 h 1607157"/>
              <a:gd name="connsiteX50" fmla="*/ 907852 w 1660735"/>
              <a:gd name="connsiteY50" fmla="*/ 1230809 h 1607157"/>
              <a:gd name="connsiteX51" fmla="*/ 907852 w 1660735"/>
              <a:gd name="connsiteY51" fmla="*/ 911200 h 1607157"/>
              <a:gd name="connsiteX52" fmla="*/ 964406 w 1660735"/>
              <a:gd name="connsiteY52" fmla="*/ 854646 h 1607157"/>
              <a:gd name="connsiteX53" fmla="*/ 1284015 w 1660735"/>
              <a:gd name="connsiteY53" fmla="*/ 854646 h 1607157"/>
              <a:gd name="connsiteX54" fmla="*/ 1549859 w 1660735"/>
              <a:gd name="connsiteY54" fmla="*/ 965150 h 1607157"/>
              <a:gd name="connsiteX55" fmla="*/ 1660364 w 1660735"/>
              <a:gd name="connsiteY55" fmla="*/ 1230995 h 1607157"/>
              <a:gd name="connsiteX56" fmla="*/ 1550045 w 1660735"/>
              <a:gd name="connsiteY56" fmla="*/ 1496653 h 1607157"/>
              <a:gd name="connsiteX57" fmla="*/ 1284201 w 1660735"/>
              <a:gd name="connsiteY57" fmla="*/ 1607158 h 1607157"/>
              <a:gd name="connsiteX58" fmla="*/ 1019659 w 1660735"/>
              <a:gd name="connsiteY58" fmla="*/ 966267 h 1607157"/>
              <a:gd name="connsiteX59" fmla="*/ 1019659 w 1660735"/>
              <a:gd name="connsiteY59" fmla="*/ 1230995 h 1607157"/>
              <a:gd name="connsiteX60" fmla="*/ 1284387 w 1660735"/>
              <a:gd name="connsiteY60" fmla="*/ 1495723 h 1607157"/>
              <a:gd name="connsiteX61" fmla="*/ 1549115 w 1660735"/>
              <a:gd name="connsiteY61" fmla="*/ 1230995 h 1607157"/>
              <a:gd name="connsiteX62" fmla="*/ 1284387 w 1660735"/>
              <a:gd name="connsiteY62" fmla="*/ 966267 h 1607157"/>
              <a:gd name="connsiteX63" fmla="*/ 1019659 w 1660735"/>
              <a:gd name="connsiteY63" fmla="*/ 966267 h 1607157"/>
            </a:gdLst>
            <a:rect l="l" t="t" r="r" b="b"/>
            <a:pathLst>
              <a:path w="1660735" h="1607157">
                <a:moveTo>
                  <a:pt x="695958" y="752512"/>
                </a:moveTo>
                <a:lnTo>
                  <a:pt x="376349" y="752512"/>
                </a:lnTo>
                <a:cubicBezTo>
                  <a:pt x="276262" y="752512"/>
                  <a:pt x="181756" y="713259"/>
                  <a:pt x="110505" y="642007"/>
                </a:cubicBezTo>
                <a:cubicBezTo>
                  <a:pt x="39253" y="570756"/>
                  <a:pt x="0" y="476436"/>
                  <a:pt x="0" y="376349"/>
                </a:cubicBezTo>
                <a:cubicBezTo>
                  <a:pt x="0" y="276262"/>
                  <a:pt x="39253" y="181756"/>
                  <a:pt x="110505" y="110505"/>
                </a:cubicBezTo>
                <a:cubicBezTo>
                  <a:pt x="181756" y="39253"/>
                  <a:pt x="276076" y="0"/>
                  <a:pt x="376349" y="0"/>
                </a:cubicBezTo>
                <a:cubicBezTo>
                  <a:pt x="476436" y="0"/>
                  <a:pt x="570942" y="39253"/>
                  <a:pt x="642193" y="110505"/>
                </a:cubicBezTo>
                <a:cubicBezTo>
                  <a:pt x="713445" y="181756"/>
                  <a:pt x="752698" y="276076"/>
                  <a:pt x="752698" y="376349"/>
                </a:cubicBezTo>
                <a:lnTo>
                  <a:pt x="752698" y="695958"/>
                </a:lnTo>
                <a:cubicBezTo>
                  <a:pt x="752512" y="727211"/>
                  <a:pt x="727211" y="752512"/>
                  <a:pt x="695958" y="752512"/>
                </a:cubicBezTo>
                <a:close/>
                <a:moveTo>
                  <a:pt x="376349" y="111621"/>
                </a:moveTo>
                <a:cubicBezTo>
                  <a:pt x="230498" y="111621"/>
                  <a:pt x="111621" y="230312"/>
                  <a:pt x="111621" y="376349"/>
                </a:cubicBezTo>
                <a:cubicBezTo>
                  <a:pt x="111621" y="522201"/>
                  <a:pt x="230312" y="641077"/>
                  <a:pt x="376349" y="641077"/>
                </a:cubicBezTo>
                <a:lnTo>
                  <a:pt x="641077" y="641077"/>
                </a:lnTo>
                <a:lnTo>
                  <a:pt x="641077" y="376349"/>
                </a:lnTo>
                <a:cubicBezTo>
                  <a:pt x="640891" y="230312"/>
                  <a:pt x="522201" y="111621"/>
                  <a:pt x="376349" y="111621"/>
                </a:cubicBezTo>
                <a:close/>
                <a:moveTo>
                  <a:pt x="1284201" y="752512"/>
                </a:moveTo>
                <a:lnTo>
                  <a:pt x="964592" y="752512"/>
                </a:lnTo>
                <a:cubicBezTo>
                  <a:pt x="933338" y="752512"/>
                  <a:pt x="908038" y="727025"/>
                  <a:pt x="908038" y="695958"/>
                </a:cubicBezTo>
                <a:lnTo>
                  <a:pt x="908038" y="376349"/>
                </a:lnTo>
                <a:cubicBezTo>
                  <a:pt x="908038" y="276262"/>
                  <a:pt x="947291" y="181756"/>
                  <a:pt x="1018543" y="110505"/>
                </a:cubicBezTo>
                <a:cubicBezTo>
                  <a:pt x="1089794" y="39253"/>
                  <a:pt x="1184114" y="0"/>
                  <a:pt x="1284387" y="0"/>
                </a:cubicBezTo>
                <a:cubicBezTo>
                  <a:pt x="1384660" y="0"/>
                  <a:pt x="1478980" y="39253"/>
                  <a:pt x="1550231" y="110505"/>
                </a:cubicBezTo>
                <a:cubicBezTo>
                  <a:pt x="1621482" y="181756"/>
                  <a:pt x="1660736" y="276076"/>
                  <a:pt x="1660736" y="376349"/>
                </a:cubicBezTo>
                <a:cubicBezTo>
                  <a:pt x="1660736" y="476622"/>
                  <a:pt x="1621482" y="570942"/>
                  <a:pt x="1550231" y="642193"/>
                </a:cubicBezTo>
                <a:cubicBezTo>
                  <a:pt x="1478794" y="713259"/>
                  <a:pt x="1384288" y="752512"/>
                  <a:pt x="1284201" y="752512"/>
                </a:cubicBezTo>
                <a:close/>
                <a:moveTo>
                  <a:pt x="1019659" y="640891"/>
                </a:moveTo>
                <a:lnTo>
                  <a:pt x="1284387" y="640891"/>
                </a:lnTo>
                <a:cubicBezTo>
                  <a:pt x="1430238" y="640891"/>
                  <a:pt x="1549115" y="522201"/>
                  <a:pt x="1549115" y="376163"/>
                </a:cubicBezTo>
                <a:cubicBezTo>
                  <a:pt x="1549115" y="230312"/>
                  <a:pt x="1430424" y="111435"/>
                  <a:pt x="1284387" y="111435"/>
                </a:cubicBezTo>
                <a:cubicBezTo>
                  <a:pt x="1138349" y="111435"/>
                  <a:pt x="1019659" y="230125"/>
                  <a:pt x="1019659" y="376163"/>
                </a:cubicBezTo>
                <a:lnTo>
                  <a:pt x="1019659" y="640891"/>
                </a:lnTo>
                <a:close/>
                <a:moveTo>
                  <a:pt x="376349" y="1607158"/>
                </a:moveTo>
                <a:cubicBezTo>
                  <a:pt x="276262" y="1607158"/>
                  <a:pt x="181756" y="1567904"/>
                  <a:pt x="110505" y="1496653"/>
                </a:cubicBezTo>
                <a:cubicBezTo>
                  <a:pt x="39253" y="1425401"/>
                  <a:pt x="0" y="1330896"/>
                  <a:pt x="0" y="1230809"/>
                </a:cubicBezTo>
                <a:cubicBezTo>
                  <a:pt x="0" y="1130722"/>
                  <a:pt x="39253" y="1036216"/>
                  <a:pt x="110505" y="964964"/>
                </a:cubicBezTo>
                <a:cubicBezTo>
                  <a:pt x="181756" y="893713"/>
                  <a:pt x="276076" y="854459"/>
                  <a:pt x="376349" y="854459"/>
                </a:cubicBezTo>
                <a:lnTo>
                  <a:pt x="695958" y="854459"/>
                </a:lnTo>
                <a:cubicBezTo>
                  <a:pt x="727211" y="854459"/>
                  <a:pt x="752512" y="879760"/>
                  <a:pt x="752512" y="911014"/>
                </a:cubicBezTo>
                <a:lnTo>
                  <a:pt x="752512" y="1230623"/>
                </a:lnTo>
                <a:cubicBezTo>
                  <a:pt x="752512" y="1330709"/>
                  <a:pt x="713259" y="1425215"/>
                  <a:pt x="642007" y="1496467"/>
                </a:cubicBezTo>
                <a:cubicBezTo>
                  <a:pt x="570756" y="1567718"/>
                  <a:pt x="476436" y="1607158"/>
                  <a:pt x="376349" y="1607158"/>
                </a:cubicBezTo>
                <a:close/>
                <a:moveTo>
                  <a:pt x="376349" y="966267"/>
                </a:moveTo>
                <a:cubicBezTo>
                  <a:pt x="230312" y="966267"/>
                  <a:pt x="111621" y="1084957"/>
                  <a:pt x="111621" y="1230809"/>
                </a:cubicBezTo>
                <a:cubicBezTo>
                  <a:pt x="111621" y="1376660"/>
                  <a:pt x="230312" y="1495537"/>
                  <a:pt x="376349" y="1495537"/>
                </a:cubicBezTo>
                <a:cubicBezTo>
                  <a:pt x="522201" y="1495537"/>
                  <a:pt x="641077" y="1376846"/>
                  <a:pt x="641077" y="1230809"/>
                </a:cubicBezTo>
                <a:lnTo>
                  <a:pt x="641077" y="966267"/>
                </a:lnTo>
                <a:lnTo>
                  <a:pt x="376349" y="966267"/>
                </a:lnTo>
                <a:close/>
                <a:moveTo>
                  <a:pt x="1284201" y="1607158"/>
                </a:moveTo>
                <a:cubicBezTo>
                  <a:pt x="1184114" y="1607158"/>
                  <a:pt x="1089608" y="1567904"/>
                  <a:pt x="1018357" y="1496653"/>
                </a:cubicBezTo>
                <a:cubicBezTo>
                  <a:pt x="947105" y="1425401"/>
                  <a:pt x="907852" y="1331082"/>
                  <a:pt x="907852" y="1230809"/>
                </a:cubicBezTo>
                <a:lnTo>
                  <a:pt x="907852" y="911200"/>
                </a:lnTo>
                <a:cubicBezTo>
                  <a:pt x="907852" y="879946"/>
                  <a:pt x="933152" y="854646"/>
                  <a:pt x="964406" y="854646"/>
                </a:cubicBezTo>
                <a:lnTo>
                  <a:pt x="1284015" y="854646"/>
                </a:lnTo>
                <a:cubicBezTo>
                  <a:pt x="1384102" y="854646"/>
                  <a:pt x="1478607" y="893899"/>
                  <a:pt x="1549859" y="965150"/>
                </a:cubicBezTo>
                <a:cubicBezTo>
                  <a:pt x="1621110" y="1036402"/>
                  <a:pt x="1660364" y="1130722"/>
                  <a:pt x="1660364" y="1230995"/>
                </a:cubicBezTo>
                <a:cubicBezTo>
                  <a:pt x="1660364" y="1331268"/>
                  <a:pt x="1621296" y="1425401"/>
                  <a:pt x="1550045" y="1496653"/>
                </a:cubicBezTo>
                <a:cubicBezTo>
                  <a:pt x="1478794" y="1567904"/>
                  <a:pt x="1384288" y="1607158"/>
                  <a:pt x="1284201" y="1607158"/>
                </a:cubicBezTo>
                <a:close/>
                <a:moveTo>
                  <a:pt x="1019659" y="966267"/>
                </a:moveTo>
                <a:lnTo>
                  <a:pt x="1019659" y="1230995"/>
                </a:lnTo>
                <a:cubicBezTo>
                  <a:pt x="1019659" y="1376846"/>
                  <a:pt x="1138349" y="1495723"/>
                  <a:pt x="1284387" y="1495723"/>
                </a:cubicBezTo>
                <a:cubicBezTo>
                  <a:pt x="1430424" y="1495723"/>
                  <a:pt x="1549115" y="1377032"/>
                  <a:pt x="1549115" y="1230995"/>
                </a:cubicBezTo>
                <a:cubicBezTo>
                  <a:pt x="1549115" y="1084957"/>
                  <a:pt x="1430424" y="966267"/>
                  <a:pt x="1284387" y="966267"/>
                </a:cubicBezTo>
                <a:lnTo>
                  <a:pt x="1019659" y="966267"/>
                </a:lnTo>
                <a:close/>
              </a:path>
            </a:pathLst>
          </a:custGeom>
          <a:solidFill>
            <a:schemeClr val="bg1"/>
          </a:solidFill>
          <a:ln cap="sq">
            <a:noFill/>
          </a:ln>
        </p:spPr>
        <p:txBody>
          <a:bodyPr vert="horz" wrap="square" lIns="91440" tIns="45720" rIns="91440" bIns="45720" rtlCol="0" anchor="t"/>
          <a:lstStyle/>
          <a:p>
            <a:pPr algn="l"/>
            <a:endParaRPr kumimoji="1" lang="zh-CN" altLang="en-US"/>
          </a:p>
        </p:txBody>
      </p:sp>
      <p:sp>
        <p:nvSpPr>
          <p:cNvPr id="15" name="标题 1"/>
          <p:cNvSpPr txBox="1"/>
          <p:nvPr/>
        </p:nvSpPr>
        <p:spPr>
          <a:xfrm rot="0" flipH="0" flipV="0">
            <a:off x="6120395" y="2548093"/>
            <a:ext cx="347994" cy="315496"/>
          </a:xfrm>
          <a:custGeom>
            <a:avLst/>
            <a:gdLst>
              <a:gd name="connsiteX0" fmla="*/ 351048 w 1543905"/>
              <a:gd name="connsiteY0" fmla="*/ 523317 h 1399728"/>
              <a:gd name="connsiteX1" fmla="*/ 351048 w 1543905"/>
              <a:gd name="connsiteY1" fmla="*/ 523317 h 1399728"/>
              <a:gd name="connsiteX2" fmla="*/ 351420 w 1543905"/>
              <a:gd name="connsiteY2" fmla="*/ 523503 h 1399728"/>
              <a:gd name="connsiteX3" fmla="*/ 351420 w 1543905"/>
              <a:gd name="connsiteY3" fmla="*/ 1020031 h 1399728"/>
              <a:gd name="connsiteX4" fmla="*/ 351048 w 1543905"/>
              <a:gd name="connsiteY4" fmla="*/ 1020403 h 1399728"/>
              <a:gd name="connsiteX5" fmla="*/ 163525 w 1543905"/>
              <a:gd name="connsiteY5" fmla="*/ 1020403 h 1399728"/>
              <a:gd name="connsiteX6" fmla="*/ 163153 w 1543905"/>
              <a:gd name="connsiteY6" fmla="*/ 1020031 h 1399728"/>
              <a:gd name="connsiteX7" fmla="*/ 163153 w 1543905"/>
              <a:gd name="connsiteY7" fmla="*/ 523503 h 1399728"/>
              <a:gd name="connsiteX8" fmla="*/ 163153 w 1543905"/>
              <a:gd name="connsiteY8" fmla="*/ 523317 h 1399728"/>
              <a:gd name="connsiteX9" fmla="*/ 163339 w 1543905"/>
              <a:gd name="connsiteY9" fmla="*/ 523131 h 1399728"/>
              <a:gd name="connsiteX10" fmla="*/ 351048 w 1543905"/>
              <a:gd name="connsiteY10" fmla="*/ 523131 h 1399728"/>
              <a:gd name="connsiteX11" fmla="*/ 351048 w 1543905"/>
              <a:gd name="connsiteY11" fmla="*/ 411696 h 1399728"/>
              <a:gd name="connsiteX12" fmla="*/ 163339 w 1543905"/>
              <a:gd name="connsiteY12" fmla="*/ 411696 h 1399728"/>
              <a:gd name="connsiteX13" fmla="*/ 51346 w 1543905"/>
              <a:gd name="connsiteY13" fmla="*/ 523689 h 1399728"/>
              <a:gd name="connsiteX14" fmla="*/ 51346 w 1543905"/>
              <a:gd name="connsiteY14" fmla="*/ 1020217 h 1399728"/>
              <a:gd name="connsiteX15" fmla="*/ 163339 w 1543905"/>
              <a:gd name="connsiteY15" fmla="*/ 1132210 h 1399728"/>
              <a:gd name="connsiteX16" fmla="*/ 351048 w 1543905"/>
              <a:gd name="connsiteY16" fmla="*/ 1132210 h 1399728"/>
              <a:gd name="connsiteX17" fmla="*/ 463042 w 1543905"/>
              <a:gd name="connsiteY17" fmla="*/ 1020217 h 1399728"/>
              <a:gd name="connsiteX18" fmla="*/ 463042 w 1543905"/>
              <a:gd name="connsiteY18" fmla="*/ 523503 h 1399728"/>
              <a:gd name="connsiteX19" fmla="*/ 351048 w 1543905"/>
              <a:gd name="connsiteY19" fmla="*/ 411696 h 1399728"/>
              <a:gd name="connsiteX20" fmla="*/ 865808 w 1543905"/>
              <a:gd name="connsiteY20" fmla="*/ 111621 h 1399728"/>
              <a:gd name="connsiteX21" fmla="*/ 866180 w 1543905"/>
              <a:gd name="connsiteY21" fmla="*/ 111807 h 1399728"/>
              <a:gd name="connsiteX22" fmla="*/ 866180 w 1543905"/>
              <a:gd name="connsiteY22" fmla="*/ 1020031 h 1399728"/>
              <a:gd name="connsiteX23" fmla="*/ 865808 w 1543905"/>
              <a:gd name="connsiteY23" fmla="*/ 1020403 h 1399728"/>
              <a:gd name="connsiteX24" fmla="*/ 678284 w 1543905"/>
              <a:gd name="connsiteY24" fmla="*/ 1020403 h 1399728"/>
              <a:gd name="connsiteX25" fmla="*/ 677912 w 1543905"/>
              <a:gd name="connsiteY25" fmla="*/ 1020031 h 1399728"/>
              <a:gd name="connsiteX26" fmla="*/ 677912 w 1543905"/>
              <a:gd name="connsiteY26" fmla="*/ 111993 h 1399728"/>
              <a:gd name="connsiteX27" fmla="*/ 677912 w 1543905"/>
              <a:gd name="connsiteY27" fmla="*/ 111807 h 1399728"/>
              <a:gd name="connsiteX28" fmla="*/ 678098 w 1543905"/>
              <a:gd name="connsiteY28" fmla="*/ 111621 h 1399728"/>
              <a:gd name="connsiteX29" fmla="*/ 865808 w 1543905"/>
              <a:gd name="connsiteY29" fmla="*/ 111621 h 1399728"/>
              <a:gd name="connsiteX30" fmla="*/ 865808 w 1543905"/>
              <a:gd name="connsiteY30" fmla="*/ 0 h 1399728"/>
              <a:gd name="connsiteX31" fmla="*/ 677912 w 1543905"/>
              <a:gd name="connsiteY31" fmla="*/ 0 h 1399728"/>
              <a:gd name="connsiteX32" fmla="*/ 565919 w 1543905"/>
              <a:gd name="connsiteY32" fmla="*/ 111993 h 1399728"/>
              <a:gd name="connsiteX33" fmla="*/ 565919 w 1543905"/>
              <a:gd name="connsiteY33" fmla="*/ 1020217 h 1399728"/>
              <a:gd name="connsiteX34" fmla="*/ 677912 w 1543905"/>
              <a:gd name="connsiteY34" fmla="*/ 1132210 h 1399728"/>
              <a:gd name="connsiteX35" fmla="*/ 865622 w 1543905"/>
              <a:gd name="connsiteY35" fmla="*/ 1132210 h 1399728"/>
              <a:gd name="connsiteX36" fmla="*/ 977615 w 1543905"/>
              <a:gd name="connsiteY36" fmla="*/ 1020217 h 1399728"/>
              <a:gd name="connsiteX37" fmla="*/ 977615 w 1543905"/>
              <a:gd name="connsiteY37" fmla="*/ 111993 h 1399728"/>
              <a:gd name="connsiteX38" fmla="*/ 865808 w 1543905"/>
              <a:gd name="connsiteY38" fmla="*/ 0 h 1399728"/>
              <a:gd name="connsiteX39" fmla="*/ 1380381 w 1543905"/>
              <a:gd name="connsiteY39" fmla="*/ 729072 h 1399728"/>
              <a:gd name="connsiteX40" fmla="*/ 1380753 w 1543905"/>
              <a:gd name="connsiteY40" fmla="*/ 729258 h 1399728"/>
              <a:gd name="connsiteX41" fmla="*/ 1380753 w 1543905"/>
              <a:gd name="connsiteY41" fmla="*/ 1020031 h 1399728"/>
              <a:gd name="connsiteX42" fmla="*/ 1380381 w 1543905"/>
              <a:gd name="connsiteY42" fmla="*/ 1020403 h 1399728"/>
              <a:gd name="connsiteX43" fmla="*/ 1192858 w 1543905"/>
              <a:gd name="connsiteY43" fmla="*/ 1020403 h 1399728"/>
              <a:gd name="connsiteX44" fmla="*/ 1192485 w 1543905"/>
              <a:gd name="connsiteY44" fmla="*/ 1020031 h 1399728"/>
              <a:gd name="connsiteX45" fmla="*/ 1192485 w 1543905"/>
              <a:gd name="connsiteY45" fmla="*/ 729444 h 1399728"/>
              <a:gd name="connsiteX46" fmla="*/ 1192485 w 1543905"/>
              <a:gd name="connsiteY46" fmla="*/ 729258 h 1399728"/>
              <a:gd name="connsiteX47" fmla="*/ 1192671 w 1543905"/>
              <a:gd name="connsiteY47" fmla="*/ 729072 h 1399728"/>
              <a:gd name="connsiteX48" fmla="*/ 1380381 w 1543905"/>
              <a:gd name="connsiteY48" fmla="*/ 729072 h 1399728"/>
              <a:gd name="connsiteX49" fmla="*/ 1380381 w 1543905"/>
              <a:gd name="connsiteY49" fmla="*/ 617451 h 1399728"/>
              <a:gd name="connsiteX50" fmla="*/ 1192671 w 1543905"/>
              <a:gd name="connsiteY50" fmla="*/ 617451 h 1399728"/>
              <a:gd name="connsiteX51" fmla="*/ 1080678 w 1543905"/>
              <a:gd name="connsiteY51" fmla="*/ 729444 h 1399728"/>
              <a:gd name="connsiteX52" fmla="*/ 1080678 w 1543905"/>
              <a:gd name="connsiteY52" fmla="*/ 1020031 h 1399728"/>
              <a:gd name="connsiteX53" fmla="*/ 1192671 w 1543905"/>
              <a:gd name="connsiteY53" fmla="*/ 1132024 h 1399728"/>
              <a:gd name="connsiteX54" fmla="*/ 1380381 w 1543905"/>
              <a:gd name="connsiteY54" fmla="*/ 1132024 h 1399728"/>
              <a:gd name="connsiteX55" fmla="*/ 1492374 w 1543905"/>
              <a:gd name="connsiteY55" fmla="*/ 1020031 h 1399728"/>
              <a:gd name="connsiteX56" fmla="*/ 1492374 w 1543905"/>
              <a:gd name="connsiteY56" fmla="*/ 729444 h 1399728"/>
              <a:gd name="connsiteX57" fmla="*/ 1380381 w 1543905"/>
              <a:gd name="connsiteY57" fmla="*/ 617451 h 1399728"/>
              <a:gd name="connsiteX58" fmla="*/ 1481956 w 1543905"/>
              <a:gd name="connsiteY58" fmla="*/ 1276201 h 1399728"/>
              <a:gd name="connsiteX59" fmla="*/ 61764 w 1543905"/>
              <a:gd name="connsiteY59" fmla="*/ 1276201 h 1399728"/>
              <a:gd name="connsiteX60" fmla="*/ 0 w 1543905"/>
              <a:gd name="connsiteY60" fmla="*/ 1337965 h 1399728"/>
              <a:gd name="connsiteX61" fmla="*/ 61764 w 1543905"/>
              <a:gd name="connsiteY61" fmla="*/ 1399729 h 1399728"/>
              <a:gd name="connsiteX62" fmla="*/ 1482142 w 1543905"/>
              <a:gd name="connsiteY62" fmla="*/ 1399729 h 1399728"/>
              <a:gd name="connsiteX63" fmla="*/ 1543906 w 1543905"/>
              <a:gd name="connsiteY63" fmla="*/ 1337965 h 1399728"/>
              <a:gd name="connsiteX64" fmla="*/ 1481956 w 1543905"/>
              <a:gd name="connsiteY64" fmla="*/ 1276201 h 1399728"/>
            </a:gdLst>
            <a:rect l="l" t="t" r="r" b="b"/>
            <a:pathLst>
              <a:path w="1543905" h="1399728">
                <a:moveTo>
                  <a:pt x="351048" y="523317"/>
                </a:moveTo>
                <a:cubicBezTo>
                  <a:pt x="351234" y="523317"/>
                  <a:pt x="351234" y="523317"/>
                  <a:pt x="351048" y="523317"/>
                </a:cubicBezTo>
                <a:cubicBezTo>
                  <a:pt x="351234" y="523317"/>
                  <a:pt x="351420" y="523503"/>
                  <a:pt x="351420" y="523503"/>
                </a:cubicBezTo>
                <a:lnTo>
                  <a:pt x="351420" y="1020031"/>
                </a:lnTo>
                <a:lnTo>
                  <a:pt x="351048" y="1020403"/>
                </a:lnTo>
                <a:lnTo>
                  <a:pt x="163525" y="1020403"/>
                </a:lnTo>
                <a:lnTo>
                  <a:pt x="163153" y="1020031"/>
                </a:lnTo>
                <a:lnTo>
                  <a:pt x="163153" y="523503"/>
                </a:lnTo>
                <a:lnTo>
                  <a:pt x="163153" y="523317"/>
                </a:lnTo>
                <a:lnTo>
                  <a:pt x="163339" y="523131"/>
                </a:lnTo>
                <a:lnTo>
                  <a:pt x="351048" y="523131"/>
                </a:lnTo>
                <a:moveTo>
                  <a:pt x="351048" y="411696"/>
                </a:moveTo>
                <a:lnTo>
                  <a:pt x="163339" y="411696"/>
                </a:lnTo>
                <a:cubicBezTo>
                  <a:pt x="101575" y="411696"/>
                  <a:pt x="51346" y="461739"/>
                  <a:pt x="51346" y="523689"/>
                </a:cubicBezTo>
                <a:lnTo>
                  <a:pt x="51346" y="1020217"/>
                </a:lnTo>
                <a:cubicBezTo>
                  <a:pt x="51346" y="1081795"/>
                  <a:pt x="101761" y="1132210"/>
                  <a:pt x="163339" y="1132210"/>
                </a:cubicBezTo>
                <a:lnTo>
                  <a:pt x="351048" y="1132210"/>
                </a:lnTo>
                <a:cubicBezTo>
                  <a:pt x="412626" y="1132210"/>
                  <a:pt x="463042" y="1081795"/>
                  <a:pt x="463042" y="1020217"/>
                </a:cubicBezTo>
                <a:lnTo>
                  <a:pt x="463042" y="523503"/>
                </a:lnTo>
                <a:cubicBezTo>
                  <a:pt x="463042" y="461739"/>
                  <a:pt x="412998" y="411696"/>
                  <a:pt x="351048" y="411696"/>
                </a:cubicBezTo>
                <a:close/>
                <a:moveTo>
                  <a:pt x="865808" y="111621"/>
                </a:moveTo>
                <a:cubicBezTo>
                  <a:pt x="865994" y="111621"/>
                  <a:pt x="866180" y="111807"/>
                  <a:pt x="866180" y="111807"/>
                </a:cubicBezTo>
                <a:lnTo>
                  <a:pt x="866180" y="1020031"/>
                </a:lnTo>
                <a:lnTo>
                  <a:pt x="865808" y="1020403"/>
                </a:lnTo>
                <a:lnTo>
                  <a:pt x="678284" y="1020403"/>
                </a:lnTo>
                <a:lnTo>
                  <a:pt x="677912" y="1020031"/>
                </a:lnTo>
                <a:lnTo>
                  <a:pt x="677912" y="111993"/>
                </a:lnTo>
                <a:lnTo>
                  <a:pt x="677912" y="111807"/>
                </a:lnTo>
                <a:lnTo>
                  <a:pt x="678098" y="111621"/>
                </a:lnTo>
                <a:lnTo>
                  <a:pt x="865808" y="111621"/>
                </a:lnTo>
                <a:moveTo>
                  <a:pt x="865808" y="0"/>
                </a:moveTo>
                <a:lnTo>
                  <a:pt x="677912" y="0"/>
                </a:lnTo>
                <a:cubicBezTo>
                  <a:pt x="616148" y="0"/>
                  <a:pt x="565919" y="50043"/>
                  <a:pt x="565919" y="111993"/>
                </a:cubicBezTo>
                <a:lnTo>
                  <a:pt x="565919" y="1020217"/>
                </a:lnTo>
                <a:cubicBezTo>
                  <a:pt x="565919" y="1081795"/>
                  <a:pt x="616335" y="1132210"/>
                  <a:pt x="677912" y="1132210"/>
                </a:cubicBezTo>
                <a:lnTo>
                  <a:pt x="865622" y="1132210"/>
                </a:lnTo>
                <a:cubicBezTo>
                  <a:pt x="927199" y="1132210"/>
                  <a:pt x="977615" y="1081795"/>
                  <a:pt x="977615" y="1020217"/>
                </a:cubicBezTo>
                <a:lnTo>
                  <a:pt x="977615" y="111993"/>
                </a:lnTo>
                <a:cubicBezTo>
                  <a:pt x="977615" y="50043"/>
                  <a:pt x="927571" y="0"/>
                  <a:pt x="865808" y="0"/>
                </a:cubicBezTo>
                <a:close/>
                <a:moveTo>
                  <a:pt x="1380381" y="729072"/>
                </a:moveTo>
                <a:cubicBezTo>
                  <a:pt x="1380567" y="729072"/>
                  <a:pt x="1380753" y="729258"/>
                  <a:pt x="1380753" y="729258"/>
                </a:cubicBezTo>
                <a:lnTo>
                  <a:pt x="1380753" y="1020031"/>
                </a:lnTo>
                <a:lnTo>
                  <a:pt x="1380381" y="1020403"/>
                </a:lnTo>
                <a:lnTo>
                  <a:pt x="1192858" y="1020403"/>
                </a:lnTo>
                <a:lnTo>
                  <a:pt x="1192485" y="1020031"/>
                </a:lnTo>
                <a:lnTo>
                  <a:pt x="1192485" y="729444"/>
                </a:lnTo>
                <a:lnTo>
                  <a:pt x="1192485" y="729258"/>
                </a:lnTo>
                <a:lnTo>
                  <a:pt x="1192671" y="729072"/>
                </a:lnTo>
                <a:lnTo>
                  <a:pt x="1380381" y="729072"/>
                </a:lnTo>
                <a:moveTo>
                  <a:pt x="1380381" y="617451"/>
                </a:moveTo>
                <a:lnTo>
                  <a:pt x="1192671" y="617451"/>
                </a:lnTo>
                <a:cubicBezTo>
                  <a:pt x="1130908" y="617451"/>
                  <a:pt x="1080678" y="667494"/>
                  <a:pt x="1080678" y="729444"/>
                </a:cubicBezTo>
                <a:lnTo>
                  <a:pt x="1080678" y="1020031"/>
                </a:lnTo>
                <a:cubicBezTo>
                  <a:pt x="1080678" y="1081608"/>
                  <a:pt x="1131094" y="1132024"/>
                  <a:pt x="1192671" y="1132024"/>
                </a:cubicBezTo>
                <a:lnTo>
                  <a:pt x="1380381" y="1132024"/>
                </a:lnTo>
                <a:cubicBezTo>
                  <a:pt x="1441959" y="1132024"/>
                  <a:pt x="1492374" y="1081608"/>
                  <a:pt x="1492374" y="1020031"/>
                </a:cubicBezTo>
                <a:lnTo>
                  <a:pt x="1492374" y="729444"/>
                </a:lnTo>
                <a:cubicBezTo>
                  <a:pt x="1492374" y="667680"/>
                  <a:pt x="1442145" y="617451"/>
                  <a:pt x="1380381" y="617451"/>
                </a:cubicBezTo>
                <a:close/>
                <a:moveTo>
                  <a:pt x="1481956" y="1276201"/>
                </a:moveTo>
                <a:lnTo>
                  <a:pt x="61764" y="1276201"/>
                </a:lnTo>
                <a:cubicBezTo>
                  <a:pt x="27719" y="1276201"/>
                  <a:pt x="0" y="1303920"/>
                  <a:pt x="0" y="1337965"/>
                </a:cubicBezTo>
                <a:cubicBezTo>
                  <a:pt x="0" y="1372009"/>
                  <a:pt x="27719" y="1399729"/>
                  <a:pt x="61764" y="1399729"/>
                </a:cubicBezTo>
                <a:lnTo>
                  <a:pt x="1482142" y="1399729"/>
                </a:lnTo>
                <a:cubicBezTo>
                  <a:pt x="1516187" y="1399729"/>
                  <a:pt x="1543906" y="1372009"/>
                  <a:pt x="1543906" y="1337965"/>
                </a:cubicBezTo>
                <a:cubicBezTo>
                  <a:pt x="1543720" y="1303734"/>
                  <a:pt x="1516187" y="1276201"/>
                  <a:pt x="1481956" y="1276201"/>
                </a:cubicBezTo>
                <a:close/>
              </a:path>
            </a:pathLst>
          </a:custGeom>
          <a:solidFill>
            <a:schemeClr val="bg1"/>
          </a:solidFill>
          <a:ln w="9525" cap="sq">
            <a:noFill/>
            <a:round/>
            <a:headEnd/>
            <a:tailEnd/>
          </a:ln>
        </p:spPr>
        <p:txBody>
          <a:bodyPr vert="horz" wrap="square" lIns="91440" tIns="45720" rIns="91440" bIns="45720" rtlCol="0" anchor="t"/>
          <a:lstStyle/>
          <a:p>
            <a:pPr algn="l"/>
            <a:endParaRPr kumimoji="1" lang="zh-CN" altLang="en-US"/>
          </a:p>
        </p:txBody>
      </p:sp>
      <p:sp>
        <p:nvSpPr>
          <p:cNvPr id="16" name="标题 1"/>
          <p:cNvSpPr txBox="1"/>
          <p:nvPr/>
        </p:nvSpPr>
        <p:spPr>
          <a:xfrm rot="0" flipH="0" flipV="0">
            <a:off x="9087590" y="2426201"/>
            <a:ext cx="2389155" cy="2384805"/>
          </a:xfrm>
          <a:prstGeom prst="ellipse">
            <a:avLst/>
          </a:prstGeom>
          <a:solidFill>
            <a:schemeClr val="bg1"/>
          </a:solidFill>
          <a:ln cap="sq">
            <a:noFill/>
          </a:ln>
          <a:effectLst>
            <a:outerShdw dist="0" blurRad="317500" dir="0" sx="102000" sy="102000" kx="0" ky="0" algn="ctr" rotWithShape="0">
              <a:schemeClr val="accent1">
                <a:alpha val="30000"/>
              </a:schemeClr>
            </a:outerShdw>
          </a:effectLst>
        </p:spPr>
        <p:txBody>
          <a:bodyPr vert="horz" wrap="square" lIns="91440" tIns="45720" rIns="91440" bIns="45720" rtlCol="0" anchor="t"/>
          <a:lstStyle/>
          <a:p>
            <a:pPr algn="l"/>
            <a:endParaRPr kumimoji="1" lang="zh-CN" altLang="en-US"/>
          </a:p>
        </p:txBody>
      </p:sp>
      <p:sp>
        <p:nvSpPr>
          <p:cNvPr id="17" name="标题 1"/>
          <p:cNvSpPr txBox="1"/>
          <p:nvPr/>
        </p:nvSpPr>
        <p:spPr>
          <a:xfrm rot="0" flipH="0" flipV="0">
            <a:off x="6129063" y="4334632"/>
            <a:ext cx="330656" cy="358181"/>
          </a:xfrm>
          <a:custGeom>
            <a:avLst/>
            <a:gdLst>
              <a:gd name="connsiteX0" fmla="*/ 712625 w 1425436"/>
              <a:gd name="connsiteY0" fmla="*/ 111621 h 1544091"/>
              <a:gd name="connsiteX1" fmla="*/ 902567 w 1425436"/>
              <a:gd name="connsiteY1" fmla="*/ 190314 h 1544091"/>
              <a:gd name="connsiteX2" fmla="*/ 981260 w 1425436"/>
              <a:gd name="connsiteY2" fmla="*/ 380256 h 1544091"/>
              <a:gd name="connsiteX3" fmla="*/ 902567 w 1425436"/>
              <a:gd name="connsiteY3" fmla="*/ 570198 h 1544091"/>
              <a:gd name="connsiteX4" fmla="*/ 712625 w 1425436"/>
              <a:gd name="connsiteY4" fmla="*/ 648891 h 1544091"/>
              <a:gd name="connsiteX5" fmla="*/ 522684 w 1425436"/>
              <a:gd name="connsiteY5" fmla="*/ 570198 h 1544091"/>
              <a:gd name="connsiteX6" fmla="*/ 444177 w 1425436"/>
              <a:gd name="connsiteY6" fmla="*/ 380070 h 1544091"/>
              <a:gd name="connsiteX7" fmla="*/ 522870 w 1425436"/>
              <a:gd name="connsiteY7" fmla="*/ 190128 h 1544091"/>
              <a:gd name="connsiteX8" fmla="*/ 712625 w 1425436"/>
              <a:gd name="connsiteY8" fmla="*/ 111621 h 1544091"/>
              <a:gd name="connsiteX9" fmla="*/ 712625 w 1425436"/>
              <a:gd name="connsiteY9" fmla="*/ 0 h 1544091"/>
              <a:gd name="connsiteX10" fmla="*/ 332556 w 1425436"/>
              <a:gd name="connsiteY10" fmla="*/ 380070 h 1544091"/>
              <a:gd name="connsiteX11" fmla="*/ 712625 w 1425436"/>
              <a:gd name="connsiteY11" fmla="*/ 760140 h 1544091"/>
              <a:gd name="connsiteX12" fmla="*/ 1092695 w 1425436"/>
              <a:gd name="connsiteY12" fmla="*/ 380070 h 1544091"/>
              <a:gd name="connsiteX13" fmla="*/ 712625 w 1425436"/>
              <a:gd name="connsiteY13" fmla="*/ 0 h 1544091"/>
              <a:gd name="connsiteX14" fmla="*/ 712625 w 1425436"/>
              <a:gd name="connsiteY14" fmla="*/ 943012 h 1544091"/>
              <a:gd name="connsiteX15" fmla="*/ 978842 w 1425436"/>
              <a:gd name="connsiteY15" fmla="*/ 976685 h 1544091"/>
              <a:gd name="connsiteX16" fmla="*/ 1146087 w 1425436"/>
              <a:gd name="connsiteY16" fmla="*/ 1059470 h 1544091"/>
              <a:gd name="connsiteX17" fmla="*/ 1248593 w 1425436"/>
              <a:gd name="connsiteY17" fmla="*/ 1174440 h 1544091"/>
              <a:gd name="connsiteX18" fmla="*/ 1310356 w 1425436"/>
              <a:gd name="connsiteY18" fmla="*/ 1316385 h 1544091"/>
              <a:gd name="connsiteX19" fmla="*/ 1296590 w 1425436"/>
              <a:gd name="connsiteY19" fmla="*/ 1390241 h 1544091"/>
              <a:gd name="connsiteX20" fmla="*/ 1208595 w 1425436"/>
              <a:gd name="connsiteY20" fmla="*/ 1432285 h 1544091"/>
              <a:gd name="connsiteX21" fmla="*/ 216842 w 1425436"/>
              <a:gd name="connsiteY21" fmla="*/ 1432285 h 1544091"/>
              <a:gd name="connsiteX22" fmla="*/ 128847 w 1425436"/>
              <a:gd name="connsiteY22" fmla="*/ 1390241 h 1544091"/>
              <a:gd name="connsiteX23" fmla="*/ 115081 w 1425436"/>
              <a:gd name="connsiteY23" fmla="*/ 1316385 h 1544091"/>
              <a:gd name="connsiteX24" fmla="*/ 176844 w 1425436"/>
              <a:gd name="connsiteY24" fmla="*/ 1174440 h 1544091"/>
              <a:gd name="connsiteX25" fmla="*/ 279350 w 1425436"/>
              <a:gd name="connsiteY25" fmla="*/ 1059470 h 1544091"/>
              <a:gd name="connsiteX26" fmla="*/ 446595 w 1425436"/>
              <a:gd name="connsiteY26" fmla="*/ 976685 h 1544091"/>
              <a:gd name="connsiteX27" fmla="*/ 712625 w 1425436"/>
              <a:gd name="connsiteY27" fmla="*/ 943012 h 1544091"/>
              <a:gd name="connsiteX28" fmla="*/ 712625 w 1425436"/>
              <a:gd name="connsiteY28" fmla="*/ 831391 h 1544091"/>
              <a:gd name="connsiteX29" fmla="*/ 8296 w 1425436"/>
              <a:gd name="connsiteY29" fmla="*/ 1284387 h 1544091"/>
              <a:gd name="connsiteX30" fmla="*/ 216842 w 1425436"/>
              <a:gd name="connsiteY30" fmla="*/ 1544092 h 1544091"/>
              <a:gd name="connsiteX31" fmla="*/ 1208595 w 1425436"/>
              <a:gd name="connsiteY31" fmla="*/ 1544092 h 1544091"/>
              <a:gd name="connsiteX32" fmla="*/ 1417141 w 1425436"/>
              <a:gd name="connsiteY32" fmla="*/ 1284387 h 1544091"/>
              <a:gd name="connsiteX33" fmla="*/ 712625 w 1425436"/>
              <a:gd name="connsiteY33" fmla="*/ 831391 h 1544091"/>
            </a:gdLst>
            <a:rect l="l" t="t" r="r" b="b"/>
            <a:pathLst>
              <a:path w="1425436" h="1544091">
                <a:moveTo>
                  <a:pt x="712625" y="111621"/>
                </a:moveTo>
                <a:cubicBezTo>
                  <a:pt x="784435" y="111621"/>
                  <a:pt x="851780" y="139526"/>
                  <a:pt x="902567" y="190314"/>
                </a:cubicBezTo>
                <a:cubicBezTo>
                  <a:pt x="953355" y="241102"/>
                  <a:pt x="981260" y="308446"/>
                  <a:pt x="981260" y="380256"/>
                </a:cubicBezTo>
                <a:cubicBezTo>
                  <a:pt x="981260" y="452065"/>
                  <a:pt x="953355" y="519410"/>
                  <a:pt x="902567" y="570198"/>
                </a:cubicBezTo>
                <a:cubicBezTo>
                  <a:pt x="851780" y="620985"/>
                  <a:pt x="784435" y="648891"/>
                  <a:pt x="712625" y="648891"/>
                </a:cubicBezTo>
                <a:cubicBezTo>
                  <a:pt x="640816" y="648891"/>
                  <a:pt x="573471" y="620985"/>
                  <a:pt x="522684" y="570198"/>
                </a:cubicBezTo>
                <a:cubicBezTo>
                  <a:pt x="472082" y="519224"/>
                  <a:pt x="444177" y="451693"/>
                  <a:pt x="444177" y="380070"/>
                </a:cubicBezTo>
                <a:cubicBezTo>
                  <a:pt x="444177" y="308446"/>
                  <a:pt x="472082" y="240916"/>
                  <a:pt x="522870" y="190128"/>
                </a:cubicBezTo>
                <a:cubicBezTo>
                  <a:pt x="573471" y="139526"/>
                  <a:pt x="641002" y="111621"/>
                  <a:pt x="712625" y="111621"/>
                </a:cubicBezTo>
                <a:moveTo>
                  <a:pt x="712625" y="0"/>
                </a:moveTo>
                <a:cubicBezTo>
                  <a:pt x="502778" y="0"/>
                  <a:pt x="332556" y="170036"/>
                  <a:pt x="332556" y="380070"/>
                </a:cubicBezTo>
                <a:cubicBezTo>
                  <a:pt x="332556" y="589917"/>
                  <a:pt x="502778" y="760140"/>
                  <a:pt x="712625" y="760140"/>
                </a:cubicBezTo>
                <a:cubicBezTo>
                  <a:pt x="922473" y="760140"/>
                  <a:pt x="1092695" y="589917"/>
                  <a:pt x="1092695" y="380070"/>
                </a:cubicBezTo>
                <a:cubicBezTo>
                  <a:pt x="1092881" y="170036"/>
                  <a:pt x="922659" y="0"/>
                  <a:pt x="712625" y="0"/>
                </a:cubicBezTo>
                <a:close/>
                <a:moveTo>
                  <a:pt x="712625" y="943012"/>
                </a:moveTo>
                <a:cubicBezTo>
                  <a:pt x="813643" y="943012"/>
                  <a:pt x="903126" y="954360"/>
                  <a:pt x="978842" y="976685"/>
                </a:cubicBezTo>
                <a:cubicBezTo>
                  <a:pt x="1043582" y="995846"/>
                  <a:pt x="1099951" y="1023752"/>
                  <a:pt x="1146087" y="1059470"/>
                </a:cubicBezTo>
                <a:cubicBezTo>
                  <a:pt x="1186829" y="1091096"/>
                  <a:pt x="1220315" y="1128675"/>
                  <a:pt x="1248593" y="1174440"/>
                </a:cubicBezTo>
                <a:cubicBezTo>
                  <a:pt x="1273708" y="1215368"/>
                  <a:pt x="1293985" y="1261877"/>
                  <a:pt x="1310356" y="1316385"/>
                </a:cubicBezTo>
                <a:cubicBezTo>
                  <a:pt x="1320774" y="1350801"/>
                  <a:pt x="1306264" y="1377404"/>
                  <a:pt x="1296590" y="1390241"/>
                </a:cubicBezTo>
                <a:cubicBezTo>
                  <a:pt x="1276684" y="1417030"/>
                  <a:pt x="1244686" y="1432285"/>
                  <a:pt x="1208595" y="1432285"/>
                </a:cubicBezTo>
                <a:lnTo>
                  <a:pt x="216842" y="1432285"/>
                </a:lnTo>
                <a:cubicBezTo>
                  <a:pt x="180937" y="1432285"/>
                  <a:pt x="148753" y="1417030"/>
                  <a:pt x="128847" y="1390241"/>
                </a:cubicBezTo>
                <a:cubicBezTo>
                  <a:pt x="119359" y="1377404"/>
                  <a:pt x="104849" y="1350801"/>
                  <a:pt x="115081" y="1316385"/>
                </a:cubicBezTo>
                <a:cubicBezTo>
                  <a:pt x="131452" y="1261877"/>
                  <a:pt x="151543" y="1215368"/>
                  <a:pt x="176844" y="1174440"/>
                </a:cubicBezTo>
                <a:cubicBezTo>
                  <a:pt x="204936" y="1128675"/>
                  <a:pt x="238422" y="1090910"/>
                  <a:pt x="279350" y="1059470"/>
                </a:cubicBezTo>
                <a:cubicBezTo>
                  <a:pt x="325486" y="1023752"/>
                  <a:pt x="381855" y="995846"/>
                  <a:pt x="446595" y="976685"/>
                </a:cubicBezTo>
                <a:cubicBezTo>
                  <a:pt x="522125" y="954360"/>
                  <a:pt x="611794" y="943012"/>
                  <a:pt x="712625" y="943012"/>
                </a:cubicBezTo>
                <a:moveTo>
                  <a:pt x="712625" y="831391"/>
                </a:moveTo>
                <a:cubicBezTo>
                  <a:pt x="244561" y="831391"/>
                  <a:pt x="77501" y="1053331"/>
                  <a:pt x="8296" y="1284387"/>
                </a:cubicBezTo>
                <a:cubicBezTo>
                  <a:pt x="-30771" y="1414611"/>
                  <a:pt x="73037" y="1544092"/>
                  <a:pt x="216842" y="1544092"/>
                </a:cubicBezTo>
                <a:lnTo>
                  <a:pt x="1208595" y="1544092"/>
                </a:lnTo>
                <a:cubicBezTo>
                  <a:pt x="1352400" y="1544092"/>
                  <a:pt x="1456208" y="1414611"/>
                  <a:pt x="1417141" y="1284387"/>
                </a:cubicBezTo>
                <a:cubicBezTo>
                  <a:pt x="1347750" y="1053331"/>
                  <a:pt x="1180690" y="831391"/>
                  <a:pt x="712625" y="831391"/>
                </a:cubicBezTo>
                <a:close/>
              </a:path>
            </a:pathLst>
          </a:custGeom>
          <a:solidFill>
            <a:schemeClr val="bg1"/>
          </a:solidFill>
          <a:ln cap="sq">
            <a:noFill/>
          </a:ln>
        </p:spPr>
        <p:txBody>
          <a:bodyPr vert="horz" wrap="square" lIns="91440" tIns="45720" rIns="91440" bIns="45720" rtlCol="0" anchor="t"/>
          <a:lstStyle/>
          <a:p>
            <a:pPr algn="l"/>
            <a:endParaRPr kumimoji="1" lang="zh-CN" altLang="en-US"/>
          </a:p>
        </p:txBody>
      </p:sp>
      <p:sp>
        <p:nvSpPr>
          <p:cNvPr id="18" name="标题 1"/>
          <p:cNvSpPr txBox="1"/>
          <p:nvPr/>
        </p:nvSpPr>
        <p:spPr>
          <a:xfrm rot="0" flipH="0" flipV="0">
            <a:off x="5767749" y="3422144"/>
            <a:ext cx="358128" cy="358181"/>
          </a:xfrm>
          <a:custGeom>
            <a:avLst/>
            <a:gdLst>
              <a:gd name="connsiteX0" fmla="*/ 669168 w 1599855"/>
              <a:gd name="connsiteY0" fmla="*/ 111621 h 1600088"/>
              <a:gd name="connsiteX1" fmla="*/ 886086 w 1599855"/>
              <a:gd name="connsiteY1" fmla="*/ 155339 h 1600088"/>
              <a:gd name="connsiteX2" fmla="*/ 1063377 w 1599855"/>
              <a:gd name="connsiteY2" fmla="*/ 274960 h 1600088"/>
              <a:gd name="connsiteX3" fmla="*/ 1182998 w 1599855"/>
              <a:gd name="connsiteY3" fmla="*/ 452251 h 1600088"/>
              <a:gd name="connsiteX4" fmla="*/ 1226716 w 1599855"/>
              <a:gd name="connsiteY4" fmla="*/ 669168 h 1600088"/>
              <a:gd name="connsiteX5" fmla="*/ 1182998 w 1599855"/>
              <a:gd name="connsiteY5" fmla="*/ 886085 h 1600088"/>
              <a:gd name="connsiteX6" fmla="*/ 1063377 w 1599855"/>
              <a:gd name="connsiteY6" fmla="*/ 1063377 h 1600088"/>
              <a:gd name="connsiteX7" fmla="*/ 886086 w 1599855"/>
              <a:gd name="connsiteY7" fmla="*/ 1182998 h 1600088"/>
              <a:gd name="connsiteX8" fmla="*/ 669168 w 1599855"/>
              <a:gd name="connsiteY8" fmla="*/ 1226716 h 1600088"/>
              <a:gd name="connsiteX9" fmla="*/ 452251 w 1599855"/>
              <a:gd name="connsiteY9" fmla="*/ 1182998 h 1600088"/>
              <a:gd name="connsiteX10" fmla="*/ 274960 w 1599855"/>
              <a:gd name="connsiteY10" fmla="*/ 1063377 h 1600088"/>
              <a:gd name="connsiteX11" fmla="*/ 155339 w 1599855"/>
              <a:gd name="connsiteY11" fmla="*/ 886085 h 1600088"/>
              <a:gd name="connsiteX12" fmla="*/ 111621 w 1599855"/>
              <a:gd name="connsiteY12" fmla="*/ 669168 h 1600088"/>
              <a:gd name="connsiteX13" fmla="*/ 155339 w 1599855"/>
              <a:gd name="connsiteY13" fmla="*/ 452251 h 1600088"/>
              <a:gd name="connsiteX14" fmla="*/ 274960 w 1599855"/>
              <a:gd name="connsiteY14" fmla="*/ 274960 h 1600088"/>
              <a:gd name="connsiteX15" fmla="*/ 452251 w 1599855"/>
              <a:gd name="connsiteY15" fmla="*/ 155339 h 1600088"/>
              <a:gd name="connsiteX16" fmla="*/ 669168 w 1599855"/>
              <a:gd name="connsiteY16" fmla="*/ 111621 h 1600088"/>
              <a:gd name="connsiteX17" fmla="*/ 669168 w 1599855"/>
              <a:gd name="connsiteY17" fmla="*/ 0 h 1600088"/>
              <a:gd name="connsiteX18" fmla="*/ 0 w 1599855"/>
              <a:gd name="connsiteY18" fmla="*/ 669168 h 1600088"/>
              <a:gd name="connsiteX19" fmla="*/ 669168 w 1599855"/>
              <a:gd name="connsiteY19" fmla="*/ 1338337 h 1600088"/>
              <a:gd name="connsiteX20" fmla="*/ 1338337 w 1599855"/>
              <a:gd name="connsiteY20" fmla="*/ 669168 h 1600088"/>
              <a:gd name="connsiteX21" fmla="*/ 669168 w 1599855"/>
              <a:gd name="connsiteY21" fmla="*/ 0 h 1600088"/>
              <a:gd name="connsiteX22" fmla="*/ 1544278 w 1599855"/>
              <a:gd name="connsiteY22" fmla="*/ 1600088 h 1600088"/>
              <a:gd name="connsiteX23" fmla="*/ 1504838 w 1599855"/>
              <a:gd name="connsiteY23" fmla="*/ 1583717 h 1600088"/>
              <a:gd name="connsiteX24" fmla="*/ 1247366 w 1599855"/>
              <a:gd name="connsiteY24" fmla="*/ 1326431 h 1600088"/>
              <a:gd name="connsiteX25" fmla="*/ 1247366 w 1599855"/>
              <a:gd name="connsiteY25" fmla="*/ 1247552 h 1600088"/>
              <a:gd name="connsiteX26" fmla="*/ 1326245 w 1599855"/>
              <a:gd name="connsiteY26" fmla="*/ 1247552 h 1600088"/>
              <a:gd name="connsiteX27" fmla="*/ 1583531 w 1599855"/>
              <a:gd name="connsiteY27" fmla="*/ 1504838 h 1600088"/>
              <a:gd name="connsiteX28" fmla="*/ 1583531 w 1599855"/>
              <a:gd name="connsiteY28" fmla="*/ 1583717 h 1600088"/>
              <a:gd name="connsiteX29" fmla="*/ 1544278 w 1599855"/>
              <a:gd name="connsiteY29" fmla="*/ 1600088 h 1600088"/>
            </a:gdLst>
            <a:rect l="l" t="t" r="r" b="b"/>
            <a:pathLst>
              <a:path w="1599855" h="1600088">
                <a:moveTo>
                  <a:pt x="669168" y="111621"/>
                </a:moveTo>
                <a:cubicBezTo>
                  <a:pt x="744513" y="111621"/>
                  <a:pt x="817438" y="126318"/>
                  <a:pt x="886086" y="155339"/>
                </a:cubicBezTo>
                <a:cubicBezTo>
                  <a:pt x="952500" y="183431"/>
                  <a:pt x="1012031" y="223614"/>
                  <a:pt x="1063377" y="274960"/>
                </a:cubicBezTo>
                <a:cubicBezTo>
                  <a:pt x="1114537" y="326120"/>
                  <a:pt x="1154906" y="385837"/>
                  <a:pt x="1182998" y="452251"/>
                </a:cubicBezTo>
                <a:cubicBezTo>
                  <a:pt x="1212019" y="520898"/>
                  <a:pt x="1226716" y="594010"/>
                  <a:pt x="1226716" y="669168"/>
                </a:cubicBezTo>
                <a:cubicBezTo>
                  <a:pt x="1226716" y="744327"/>
                  <a:pt x="1212019" y="817438"/>
                  <a:pt x="1182998" y="886085"/>
                </a:cubicBezTo>
                <a:cubicBezTo>
                  <a:pt x="1154906" y="952500"/>
                  <a:pt x="1114723" y="1012031"/>
                  <a:pt x="1063377" y="1063377"/>
                </a:cubicBezTo>
                <a:cubicBezTo>
                  <a:pt x="1012217" y="1114537"/>
                  <a:pt x="952500" y="1154906"/>
                  <a:pt x="886086" y="1182998"/>
                </a:cubicBezTo>
                <a:cubicBezTo>
                  <a:pt x="817438" y="1212019"/>
                  <a:pt x="744327" y="1226716"/>
                  <a:pt x="669168" y="1226716"/>
                </a:cubicBezTo>
                <a:cubicBezTo>
                  <a:pt x="594010" y="1226716"/>
                  <a:pt x="520898" y="1212019"/>
                  <a:pt x="452251" y="1182998"/>
                </a:cubicBezTo>
                <a:cubicBezTo>
                  <a:pt x="385837" y="1154906"/>
                  <a:pt x="326306" y="1114723"/>
                  <a:pt x="274960" y="1063377"/>
                </a:cubicBezTo>
                <a:cubicBezTo>
                  <a:pt x="223800" y="1012217"/>
                  <a:pt x="183431" y="952500"/>
                  <a:pt x="155339" y="886085"/>
                </a:cubicBezTo>
                <a:cubicBezTo>
                  <a:pt x="126318" y="817438"/>
                  <a:pt x="111621" y="744327"/>
                  <a:pt x="111621" y="669168"/>
                </a:cubicBezTo>
                <a:cubicBezTo>
                  <a:pt x="111621" y="594010"/>
                  <a:pt x="126318" y="520898"/>
                  <a:pt x="155339" y="452251"/>
                </a:cubicBezTo>
                <a:cubicBezTo>
                  <a:pt x="183431" y="385837"/>
                  <a:pt x="223614" y="326306"/>
                  <a:pt x="274960" y="274960"/>
                </a:cubicBezTo>
                <a:cubicBezTo>
                  <a:pt x="326306" y="223614"/>
                  <a:pt x="385837" y="183431"/>
                  <a:pt x="452251" y="155339"/>
                </a:cubicBezTo>
                <a:cubicBezTo>
                  <a:pt x="520898" y="126318"/>
                  <a:pt x="593824" y="111621"/>
                  <a:pt x="669168" y="111621"/>
                </a:cubicBezTo>
                <a:moveTo>
                  <a:pt x="669168" y="0"/>
                </a:moveTo>
                <a:cubicBezTo>
                  <a:pt x="299517" y="0"/>
                  <a:pt x="0" y="299517"/>
                  <a:pt x="0" y="669168"/>
                </a:cubicBezTo>
                <a:cubicBezTo>
                  <a:pt x="0" y="1038820"/>
                  <a:pt x="299517" y="1338337"/>
                  <a:pt x="669168" y="1338337"/>
                </a:cubicBezTo>
                <a:cubicBezTo>
                  <a:pt x="1038820" y="1338337"/>
                  <a:pt x="1338337" y="1038820"/>
                  <a:pt x="1338337" y="669168"/>
                </a:cubicBezTo>
                <a:cubicBezTo>
                  <a:pt x="1338337" y="299703"/>
                  <a:pt x="1038820" y="0"/>
                  <a:pt x="669168" y="0"/>
                </a:cubicBezTo>
                <a:close/>
                <a:moveTo>
                  <a:pt x="1544278" y="1600088"/>
                </a:moveTo>
                <a:cubicBezTo>
                  <a:pt x="1529953" y="1600088"/>
                  <a:pt x="1515628" y="1594693"/>
                  <a:pt x="1504838" y="1583717"/>
                </a:cubicBezTo>
                <a:lnTo>
                  <a:pt x="1247366" y="1326431"/>
                </a:lnTo>
                <a:cubicBezTo>
                  <a:pt x="1225600" y="1304665"/>
                  <a:pt x="1225600" y="1269318"/>
                  <a:pt x="1247366" y="1247552"/>
                </a:cubicBezTo>
                <a:cubicBezTo>
                  <a:pt x="1269132" y="1225786"/>
                  <a:pt x="1304479" y="1225786"/>
                  <a:pt x="1326245" y="1247552"/>
                </a:cubicBezTo>
                <a:lnTo>
                  <a:pt x="1583531" y="1504838"/>
                </a:lnTo>
                <a:cubicBezTo>
                  <a:pt x="1605297" y="1526605"/>
                  <a:pt x="1605297" y="1561951"/>
                  <a:pt x="1583531" y="1583717"/>
                </a:cubicBezTo>
                <a:cubicBezTo>
                  <a:pt x="1572927" y="1594693"/>
                  <a:pt x="1558603" y="1600088"/>
                  <a:pt x="1544278" y="1600088"/>
                </a:cubicBezTo>
                <a:close/>
              </a:path>
            </a:pathLst>
          </a:custGeom>
          <a:solidFill>
            <a:schemeClr val="bg1"/>
          </a:solidFill>
          <a:ln cap="sq">
            <a:noFill/>
          </a:ln>
        </p:spPr>
        <p:txBody>
          <a:bodyPr vert="horz" wrap="square" lIns="91440" tIns="45720" rIns="91440" bIns="45720" rtlCol="0" anchor="t"/>
          <a:lstStyle/>
          <a:p>
            <a:pPr algn="l"/>
            <a:endParaRPr kumimoji="1" lang="zh-CN" altLang="en-US"/>
          </a:p>
        </p:txBody>
      </p:sp>
      <p:sp>
        <p:nvSpPr>
          <p:cNvPr id="19" name="标题 1"/>
          <p:cNvSpPr txBox="1"/>
          <p:nvPr/>
        </p:nvSpPr>
        <p:spPr>
          <a:xfrm rot="0" flipH="0" flipV="0">
            <a:off x="1757572" y="1207379"/>
            <a:ext cx="4631084" cy="246221"/>
          </a:xfrm>
          <a:prstGeom prst="rect">
            <a:avLst/>
          </a:prstGeom>
          <a:noFill/>
          <a:ln w="12700" cap="sq">
            <a:noFill/>
            <a:miter/>
          </a:ln>
        </p:spPr>
        <p:txBody>
          <a:bodyPr vert="horz" wrap="square" lIns="0" tIns="0" rIns="0" bIns="0" rtlCol="0" anchor="ctr"/>
          <a:lstStyle/>
          <a:p>
            <a:pPr algn="r"/>
            <a:r>
              <a:rPr kumimoji="1" lang="en-US" altLang="zh-CN" sz="1600">
                <a:ln w="12700">
                  <a:noFill/>
                </a:ln>
                <a:solidFill>
                  <a:srgbClr val="0D0D0D">
                    <a:alpha val="100000"/>
                  </a:srgbClr>
                </a:solidFill>
                <a:latin typeface="poppins-bold"/>
                <a:ea typeface="poppins-bold"/>
                <a:cs typeface="poppins-bold"/>
              </a:rPr>
              <a:t>Title:</a:t>
            </a:r>
            <a:endParaRPr kumimoji="1" lang="zh-CN" altLang="en-US"/>
          </a:p>
        </p:txBody>
      </p:sp>
      <p:sp>
        <p:nvSpPr>
          <p:cNvPr id="20" name="标题 1"/>
          <p:cNvSpPr txBox="1"/>
          <p:nvPr/>
        </p:nvSpPr>
        <p:spPr>
          <a:xfrm rot="0" flipH="0" flipV="0">
            <a:off x="1757572" y="1458845"/>
            <a:ext cx="4631084" cy="711822"/>
          </a:xfrm>
          <a:prstGeom prst="rect">
            <a:avLst/>
          </a:prstGeom>
          <a:noFill/>
          <a:ln w="12700" cap="sq">
            <a:noFill/>
            <a:miter/>
          </a:ln>
        </p:spPr>
        <p:txBody>
          <a:bodyPr vert="horz" wrap="square" lIns="0" tIns="0" rIns="0" bIns="0" rtlCol="0" anchor="t"/>
          <a:lstStyle/>
          <a:p>
            <a:pPr algn="r"/>
            <a:r>
              <a:rPr kumimoji="1" lang="en-US" altLang="zh-CN" sz="1400">
                <a:ln w="12700">
                  <a:noFill/>
                </a:ln>
                <a:solidFill>
                  <a:srgbClr val="0D0D0D">
                    <a:alpha val="100000"/>
                  </a:srgbClr>
                </a:solidFill>
                <a:latin typeface="Poppins"/>
                <a:ea typeface="Poppins"/>
                <a:cs typeface="Poppins"/>
              </a:rPr>
              <a:t>The Data Source2D Fundus Photography</a:t>
            </a:r>
            <a:endParaRPr kumimoji="1" lang="zh-CN" altLang="en-US"/>
          </a:p>
        </p:txBody>
      </p:sp>
      <p:sp>
        <p:nvSpPr>
          <p:cNvPr id="21" name="标题 1"/>
          <p:cNvSpPr txBox="1"/>
          <p:nvPr/>
        </p:nvSpPr>
        <p:spPr>
          <a:xfrm rot="0" flipH="0" flipV="0">
            <a:off x="979042" y="2197303"/>
            <a:ext cx="4631084" cy="246221"/>
          </a:xfrm>
          <a:prstGeom prst="rect">
            <a:avLst/>
          </a:prstGeom>
          <a:noFill/>
          <a:ln w="12700" cap="sq">
            <a:noFill/>
            <a:miter/>
          </a:ln>
        </p:spPr>
        <p:txBody>
          <a:bodyPr vert="horz" wrap="square" lIns="0" tIns="0" rIns="0" bIns="0" rtlCol="0" anchor="ctr"/>
          <a:lstStyle/>
          <a:p>
            <a:pPr algn="r"/>
            <a:r>
              <a:rPr kumimoji="1" lang="en-US" altLang="zh-CN" sz="1600">
                <a:ln w="12700">
                  <a:noFill/>
                </a:ln>
                <a:solidFill>
                  <a:srgbClr val="0D0D0D">
                    <a:alpha val="100000"/>
                  </a:srgbClr>
                </a:solidFill>
                <a:latin typeface="poppins-bold"/>
                <a:ea typeface="poppins-bold"/>
                <a:cs typeface="poppins-bold"/>
              </a:rPr>
              <a:t>Principle:</a:t>
            </a:r>
            <a:endParaRPr kumimoji="1" lang="zh-CN" altLang="en-US"/>
          </a:p>
        </p:txBody>
      </p:sp>
      <p:sp>
        <p:nvSpPr>
          <p:cNvPr id="22" name="标题 1"/>
          <p:cNvSpPr txBox="1"/>
          <p:nvPr/>
        </p:nvSpPr>
        <p:spPr>
          <a:xfrm rot="0" flipH="0" flipV="0">
            <a:off x="979042" y="2448769"/>
            <a:ext cx="4631084" cy="711822"/>
          </a:xfrm>
          <a:prstGeom prst="rect">
            <a:avLst/>
          </a:prstGeom>
          <a:noFill/>
          <a:ln w="12700" cap="sq">
            <a:noFill/>
            <a:miter/>
          </a:ln>
        </p:spPr>
        <p:txBody>
          <a:bodyPr vert="horz" wrap="square" lIns="0" tIns="0" rIns="0" bIns="0" rtlCol="0" anchor="t"/>
          <a:lstStyle/>
          <a:p>
            <a:pPr algn="r"/>
            <a:r>
              <a:rPr kumimoji="1" lang="en-US" altLang="zh-CN" sz="1400">
                <a:ln w="12700">
                  <a:noFill/>
                </a:ln>
                <a:solidFill>
                  <a:srgbClr val="0D0D0D">
                    <a:alpha val="100000"/>
                  </a:srgbClr>
                </a:solidFill>
                <a:latin typeface="Poppins"/>
                <a:ea typeface="Poppins"/>
                <a:cs typeface="Poppins"/>
              </a:rPr>
              <a:t>High- resolution photography of the retina.</a:t>
            </a:r>
            <a:endParaRPr kumimoji="1" lang="zh-CN" altLang="en-US"/>
          </a:p>
        </p:txBody>
      </p:sp>
      <p:sp>
        <p:nvSpPr>
          <p:cNvPr id="23" name="标题 1"/>
          <p:cNvSpPr txBox="1"/>
          <p:nvPr/>
        </p:nvSpPr>
        <p:spPr>
          <a:xfrm rot="0" flipH="0" flipV="0">
            <a:off x="979042" y="4164451"/>
            <a:ext cx="4631084" cy="246221"/>
          </a:xfrm>
          <a:prstGeom prst="rect">
            <a:avLst/>
          </a:prstGeom>
          <a:noFill/>
          <a:ln w="12700" cap="sq">
            <a:noFill/>
            <a:miter/>
          </a:ln>
        </p:spPr>
        <p:txBody>
          <a:bodyPr vert="horz" wrap="square" lIns="0" tIns="0" rIns="0" bIns="0" rtlCol="0" anchor="ctr"/>
          <a:lstStyle/>
          <a:p>
            <a:pPr algn="r"/>
            <a:r>
              <a:rPr kumimoji="1" lang="en-US" altLang="zh-CN" sz="1600">
                <a:ln w="12700">
                  <a:noFill/>
                </a:ln>
                <a:solidFill>
                  <a:srgbClr val="0D0D0D">
                    <a:alpha val="100000"/>
                  </a:srgbClr>
                </a:solidFill>
                <a:latin typeface="poppins-bold"/>
                <a:ea typeface="poppins-bold"/>
                <a:cs typeface="poppins-bold"/>
              </a:rPr>
              <a:t>Computational Challenge:</a:t>
            </a:r>
            <a:endParaRPr kumimoji="1" lang="zh-CN" altLang="en-US"/>
          </a:p>
        </p:txBody>
      </p:sp>
      <p:sp>
        <p:nvSpPr>
          <p:cNvPr id="24" name="标题 1"/>
          <p:cNvSpPr txBox="1"/>
          <p:nvPr/>
        </p:nvSpPr>
        <p:spPr>
          <a:xfrm rot="0" flipH="0" flipV="0">
            <a:off x="979042" y="4415917"/>
            <a:ext cx="4631084" cy="711822"/>
          </a:xfrm>
          <a:prstGeom prst="rect">
            <a:avLst/>
          </a:prstGeom>
          <a:noFill/>
          <a:ln w="12700" cap="sq">
            <a:noFill/>
            <a:miter/>
          </a:ln>
        </p:spPr>
        <p:txBody>
          <a:bodyPr vert="horz" wrap="square" lIns="0" tIns="0" rIns="0" bIns="0" rtlCol="0" anchor="t"/>
          <a:lstStyle/>
          <a:p>
            <a:pPr algn="r"/>
            <a:r>
              <a:rPr kumimoji="1" lang="en-US" altLang="zh-CN" sz="1035">
                <a:ln w="12700">
                  <a:noFill/>
                </a:ln>
                <a:solidFill>
                  <a:srgbClr val="0D0D0D">
                    <a:alpha val="100000"/>
                  </a:srgbClr>
                </a:solidFill>
                <a:latin typeface="Poppins"/>
                <a:ea typeface="Poppins"/>
                <a:cs typeface="Poppins"/>
              </a:rPr>
              <a:t>Variability in illumination, focus, and patient- specific features.
Need to capture both fine details (microaneurysms) and global structures (optic disc).</a:t>
            </a:r>
            <a:endParaRPr kumimoji="1" lang="zh-CN" altLang="en-US"/>
          </a:p>
        </p:txBody>
      </p:sp>
      <p:sp>
        <p:nvSpPr>
          <p:cNvPr id="25" name="标题 1"/>
          <p:cNvSpPr txBox="1"/>
          <p:nvPr/>
        </p:nvSpPr>
        <p:spPr>
          <a:xfrm rot="0" flipH="0" flipV="0">
            <a:off x="622301" y="3187227"/>
            <a:ext cx="4631084" cy="246221"/>
          </a:xfrm>
          <a:prstGeom prst="rect">
            <a:avLst/>
          </a:prstGeom>
          <a:noFill/>
          <a:ln w="12700" cap="sq">
            <a:noFill/>
            <a:miter/>
          </a:ln>
        </p:spPr>
        <p:txBody>
          <a:bodyPr vert="horz" wrap="square" lIns="0" tIns="0" rIns="0" bIns="0" rtlCol="0" anchor="ctr"/>
          <a:lstStyle/>
          <a:p>
            <a:pPr algn="r"/>
            <a:r>
              <a:rPr kumimoji="1" lang="en-US" altLang="zh-CN" sz="1600">
                <a:ln w="12700">
                  <a:noFill/>
                </a:ln>
                <a:solidFill>
                  <a:srgbClr val="0D0D0D">
                    <a:alpha val="100000"/>
                  </a:srgbClr>
                </a:solidFill>
                <a:latin typeface="poppins-bold"/>
                <a:ea typeface="poppins-bold"/>
                <a:cs typeface="poppins-bold"/>
              </a:rPr>
              <a:t>Data Structure:</a:t>
            </a:r>
            <a:endParaRPr kumimoji="1" lang="zh-CN" altLang="en-US"/>
          </a:p>
        </p:txBody>
      </p:sp>
      <p:sp>
        <p:nvSpPr>
          <p:cNvPr id="26" name="标题 1"/>
          <p:cNvSpPr txBox="1"/>
          <p:nvPr/>
        </p:nvSpPr>
        <p:spPr>
          <a:xfrm rot="0" flipH="0" flipV="0">
            <a:off x="622301" y="3438693"/>
            <a:ext cx="4631084" cy="711822"/>
          </a:xfrm>
          <a:prstGeom prst="rect">
            <a:avLst/>
          </a:prstGeom>
          <a:noFill/>
          <a:ln w="12700" cap="sq">
            <a:noFill/>
            <a:miter/>
          </a:ln>
        </p:spPr>
        <p:txBody>
          <a:bodyPr vert="horz" wrap="square" lIns="0" tIns="0" rIns="0" bIns="0" rtlCol="0" anchor="t"/>
          <a:lstStyle/>
          <a:p>
            <a:pPr algn="r"/>
            <a:r>
              <a:rPr kumimoji="1" lang="en-US" altLang="zh-CN" sz="1400">
                <a:ln w="12700">
                  <a:noFill/>
                </a:ln>
                <a:solidFill>
                  <a:srgbClr val="0D0D0D">
                    <a:alpha val="100000"/>
                  </a:srgbClr>
                </a:solidFill>
                <a:latin typeface="Poppins"/>
                <a:ea typeface="Poppins"/>
                <a:cs typeface="Poppins"/>
              </a:rPr>
              <a:t>2D Image ([width, height, channels]).</a:t>
            </a:r>
            <a:endParaRPr kumimoji="1" lang="zh-CN" altLang="en-US"/>
          </a:p>
        </p:txBody>
      </p:sp>
      <p:sp>
        <p:nvSpPr>
          <p:cNvPr id="27" name="标题 1"/>
          <p:cNvSpPr txBox="1"/>
          <p:nvPr/>
        </p:nvSpPr>
        <p:spPr>
          <a:xfrm rot="0" flipH="0" flipV="0">
            <a:off x="1757572" y="5167073"/>
            <a:ext cx="4631084" cy="246221"/>
          </a:xfrm>
          <a:prstGeom prst="rect">
            <a:avLst/>
          </a:prstGeom>
          <a:noFill/>
          <a:ln w="12700" cap="sq">
            <a:noFill/>
            <a:miter/>
          </a:ln>
        </p:spPr>
        <p:txBody>
          <a:bodyPr vert="horz" wrap="square" lIns="0" tIns="0" rIns="0" bIns="0" rtlCol="0" anchor="ctr"/>
          <a:lstStyle/>
          <a:p>
            <a:pPr algn="r"/>
            <a:r>
              <a:rPr kumimoji="1" lang="en-US" altLang="zh-CN" sz="1600">
                <a:ln w="12700">
                  <a:noFill/>
                </a:ln>
                <a:solidFill>
                  <a:srgbClr val="0D0D0D">
                    <a:alpha val="100000"/>
                  </a:srgbClr>
                </a:solidFill>
                <a:latin typeface="poppins-bold"/>
                <a:ea typeface="poppins-bold"/>
                <a:cs typeface="poppins-bold"/>
              </a:rPr>
              <a:t>Visual:</a:t>
            </a:r>
            <a:endParaRPr kumimoji="1" lang="zh-CN" altLang="en-US"/>
          </a:p>
        </p:txBody>
      </p:sp>
      <p:sp>
        <p:nvSpPr>
          <p:cNvPr id="28" name="标题 1"/>
          <p:cNvSpPr txBox="1"/>
          <p:nvPr/>
        </p:nvSpPr>
        <p:spPr>
          <a:xfrm rot="0" flipH="0" flipV="0">
            <a:off x="1757572" y="5418539"/>
            <a:ext cx="4631084" cy="711822"/>
          </a:xfrm>
          <a:prstGeom prst="rect">
            <a:avLst/>
          </a:prstGeom>
          <a:noFill/>
          <a:ln w="12700" cap="sq">
            <a:noFill/>
            <a:miter/>
          </a:ln>
        </p:spPr>
        <p:txBody>
          <a:bodyPr vert="horz" wrap="square" lIns="0" tIns="0" rIns="0" bIns="0" rtlCol="0" anchor="t"/>
          <a:lstStyle/>
          <a:p>
            <a:pPr algn="r"/>
            <a:r>
              <a:rPr kumimoji="1" lang="en-US" altLang="zh-CN" sz="1400">
                <a:ln w="12700">
                  <a:noFill/>
                </a:ln>
                <a:solidFill>
                  <a:srgbClr val="0D0D0D">
                    <a:alpha val="100000"/>
                  </a:srgbClr>
                </a:solidFill>
                <a:latin typeface="Poppins"/>
                <a:ea typeface="Poppins"/>
                <a:cs typeface="Poppins"/>
              </a:rPr>
              <a:t>A Fundus photograph with zoom- ins on key features like microaneurysms and the optic disc.</a:t>
            </a:r>
            <a:endParaRPr kumimoji="1" lang="zh-CN" altLang="en-US"/>
          </a:p>
        </p:txBody>
      </p:sp>
      <p:sp>
        <p:nvSpPr>
          <p:cNvPr id="29" name="标题 1"/>
          <p:cNvSpPr txBox="1"/>
          <p:nvPr/>
        </p:nvSpPr>
        <p:spPr>
          <a:xfrm rot="0" flipH="0" flipV="0">
            <a:off x="9819931" y="3112467"/>
            <a:ext cx="924473" cy="1012273"/>
          </a:xfrm>
          <a:custGeom>
            <a:avLst/>
            <a:gdLst>
              <a:gd name="connsiteX0" fmla="*/ 198153 w 692417"/>
              <a:gd name="connsiteY0" fmla="*/ 663680 h 720001"/>
              <a:gd name="connsiteX1" fmla="*/ 239787 w 692417"/>
              <a:gd name="connsiteY1" fmla="*/ 663680 h 720001"/>
              <a:gd name="connsiteX2" fmla="*/ 295235 w 692417"/>
              <a:gd name="connsiteY2" fmla="*/ 663680 h 720001"/>
              <a:gd name="connsiteX3" fmla="*/ 397182 w 692417"/>
              <a:gd name="connsiteY3" fmla="*/ 663680 h 720001"/>
              <a:gd name="connsiteX4" fmla="*/ 452630 w 692417"/>
              <a:gd name="connsiteY4" fmla="*/ 663680 h 720001"/>
              <a:gd name="connsiteX5" fmla="*/ 494264 w 692417"/>
              <a:gd name="connsiteY5" fmla="*/ 663680 h 720001"/>
              <a:gd name="connsiteX6" fmla="*/ 522425 w 692417"/>
              <a:gd name="connsiteY6" fmla="*/ 691841 h 720001"/>
              <a:gd name="connsiteX7" fmla="*/ 494264 w 692417"/>
              <a:gd name="connsiteY7" fmla="*/ 720001 h 720001"/>
              <a:gd name="connsiteX8" fmla="*/ 452630 w 692417"/>
              <a:gd name="connsiteY8" fmla="*/ 720001 h 720001"/>
              <a:gd name="connsiteX9" fmla="*/ 397182 w 692417"/>
              <a:gd name="connsiteY9" fmla="*/ 720001 h 720001"/>
              <a:gd name="connsiteX10" fmla="*/ 295235 w 692417"/>
              <a:gd name="connsiteY10" fmla="*/ 720001 h 720001"/>
              <a:gd name="connsiteX11" fmla="*/ 239787 w 692417"/>
              <a:gd name="connsiteY11" fmla="*/ 720001 h 720001"/>
              <a:gd name="connsiteX12" fmla="*/ 198153 w 692417"/>
              <a:gd name="connsiteY12" fmla="*/ 720001 h 720001"/>
              <a:gd name="connsiteX13" fmla="*/ 169992 w 692417"/>
              <a:gd name="connsiteY13" fmla="*/ 691841 h 720001"/>
              <a:gd name="connsiteX14" fmla="*/ 198153 w 692417"/>
              <a:gd name="connsiteY14" fmla="*/ 663680 h 720001"/>
              <a:gd name="connsiteX15" fmla="*/ 154400 w 692417"/>
              <a:gd name="connsiteY15" fmla="*/ 572143 h 720001"/>
              <a:gd name="connsiteX16" fmla="*/ 154241 w 692417"/>
              <a:gd name="connsiteY16" fmla="*/ 572597 h 720001"/>
              <a:gd name="connsiteX17" fmla="*/ 160423 w 692417"/>
              <a:gd name="connsiteY17" fmla="*/ 572597 h 720001"/>
              <a:gd name="connsiteX18" fmla="*/ 346215 w 692417"/>
              <a:gd name="connsiteY18" fmla="*/ 0 h 720001"/>
              <a:gd name="connsiteX19" fmla="*/ 456041 w 692417"/>
              <a:gd name="connsiteY19" fmla="*/ 22341 h 720001"/>
              <a:gd name="connsiteX20" fmla="*/ 545873 w 692417"/>
              <a:gd name="connsiteY20" fmla="*/ 82980 h 720001"/>
              <a:gd name="connsiteX21" fmla="*/ 606513 w 692417"/>
              <a:gd name="connsiteY21" fmla="*/ 172812 h 720001"/>
              <a:gd name="connsiteX22" fmla="*/ 628853 w 692417"/>
              <a:gd name="connsiteY22" fmla="*/ 282638 h 720001"/>
              <a:gd name="connsiteX23" fmla="*/ 628853 w 692417"/>
              <a:gd name="connsiteY23" fmla="*/ 493091 h 720001"/>
              <a:gd name="connsiteX24" fmla="*/ 687990 w 692417"/>
              <a:gd name="connsiteY24" fmla="*/ 585551 h 720001"/>
              <a:gd name="connsiteX25" fmla="*/ 688929 w 692417"/>
              <a:gd name="connsiteY25" fmla="*/ 614275 h 720001"/>
              <a:gd name="connsiteX26" fmla="*/ 664336 w 692417"/>
              <a:gd name="connsiteY26" fmla="*/ 628918 h 720001"/>
              <a:gd name="connsiteX27" fmla="*/ 28189 w 692417"/>
              <a:gd name="connsiteY27" fmla="*/ 628918 h 720001"/>
              <a:gd name="connsiteX28" fmla="*/ 3596 w 692417"/>
              <a:gd name="connsiteY28" fmla="*/ 614462 h 720001"/>
              <a:gd name="connsiteX29" fmla="*/ 4159 w 692417"/>
              <a:gd name="connsiteY29" fmla="*/ 585927 h 720001"/>
              <a:gd name="connsiteX30" fmla="*/ 63578 w 692417"/>
              <a:gd name="connsiteY30" fmla="*/ 489336 h 720001"/>
              <a:gd name="connsiteX31" fmla="*/ 63578 w 692417"/>
              <a:gd name="connsiteY31" fmla="*/ 282638 h 720001"/>
              <a:gd name="connsiteX32" fmla="*/ 85919 w 692417"/>
              <a:gd name="connsiteY32" fmla="*/ 172812 h 720001"/>
              <a:gd name="connsiteX33" fmla="*/ 146558 w 692417"/>
              <a:gd name="connsiteY33" fmla="*/ 82980 h 720001"/>
              <a:gd name="connsiteX34" fmla="*/ 236389 w 692417"/>
              <a:gd name="connsiteY34" fmla="*/ 22341 h 720001"/>
              <a:gd name="connsiteX35" fmla="*/ 346215 w 692417"/>
              <a:gd name="connsiteY35" fmla="*/ 0 h 720001"/>
            </a:gdLst>
            <a:rect l="l" t="t" r="r" b="b"/>
            <a:pathLst>
              <a:path w="692417" h="720001">
                <a:moveTo>
                  <a:pt x="198153" y="663680"/>
                </a:moveTo>
                <a:lnTo>
                  <a:pt x="239787" y="663680"/>
                </a:lnTo>
                <a:lnTo>
                  <a:pt x="295235" y="663680"/>
                </a:lnTo>
                <a:lnTo>
                  <a:pt x="397182" y="663680"/>
                </a:lnTo>
                <a:lnTo>
                  <a:pt x="452630" y="663680"/>
                </a:lnTo>
                <a:lnTo>
                  <a:pt x="494264" y="663680"/>
                </a:lnTo>
                <a:cubicBezTo>
                  <a:pt x="509847" y="663680"/>
                  <a:pt x="522425" y="676259"/>
                  <a:pt x="522425" y="691841"/>
                </a:cubicBezTo>
                <a:cubicBezTo>
                  <a:pt x="522425" y="707423"/>
                  <a:pt x="509753" y="720001"/>
                  <a:pt x="494264" y="720001"/>
                </a:cubicBezTo>
                <a:lnTo>
                  <a:pt x="452630" y="720001"/>
                </a:lnTo>
                <a:lnTo>
                  <a:pt x="397182" y="720001"/>
                </a:lnTo>
                <a:lnTo>
                  <a:pt x="295235" y="720001"/>
                </a:lnTo>
                <a:lnTo>
                  <a:pt x="239787" y="720001"/>
                </a:lnTo>
                <a:lnTo>
                  <a:pt x="198153" y="720001"/>
                </a:lnTo>
                <a:cubicBezTo>
                  <a:pt x="182571" y="720001"/>
                  <a:pt x="169992" y="707423"/>
                  <a:pt x="169992" y="691841"/>
                </a:cubicBezTo>
                <a:cubicBezTo>
                  <a:pt x="169992" y="676259"/>
                  <a:pt x="182571" y="663680"/>
                  <a:pt x="198153" y="663680"/>
                </a:cubicBezTo>
                <a:close/>
                <a:moveTo>
                  <a:pt x="154400" y="572143"/>
                </a:moveTo>
                <a:lnTo>
                  <a:pt x="154241" y="572597"/>
                </a:lnTo>
                <a:lnTo>
                  <a:pt x="160423" y="572597"/>
                </a:lnTo>
                <a:close/>
                <a:moveTo>
                  <a:pt x="346215" y="0"/>
                </a:moveTo>
                <a:cubicBezTo>
                  <a:pt x="384232" y="0"/>
                  <a:pt x="421122" y="7510"/>
                  <a:pt x="456041" y="22341"/>
                </a:cubicBezTo>
                <a:cubicBezTo>
                  <a:pt x="489646" y="36609"/>
                  <a:pt x="519872" y="57072"/>
                  <a:pt x="545873" y="82980"/>
                </a:cubicBezTo>
                <a:cubicBezTo>
                  <a:pt x="571875" y="108981"/>
                  <a:pt x="592245" y="139207"/>
                  <a:pt x="606513" y="172812"/>
                </a:cubicBezTo>
                <a:cubicBezTo>
                  <a:pt x="621344" y="207637"/>
                  <a:pt x="628853" y="244621"/>
                  <a:pt x="628853" y="282638"/>
                </a:cubicBezTo>
                <a:lnTo>
                  <a:pt x="628853" y="493091"/>
                </a:lnTo>
                <a:lnTo>
                  <a:pt x="687990" y="585551"/>
                </a:lnTo>
                <a:cubicBezTo>
                  <a:pt x="693528" y="594187"/>
                  <a:pt x="693904" y="605263"/>
                  <a:pt x="688929" y="614275"/>
                </a:cubicBezTo>
                <a:cubicBezTo>
                  <a:pt x="684048" y="623286"/>
                  <a:pt x="674567" y="628918"/>
                  <a:pt x="664336" y="628918"/>
                </a:cubicBezTo>
                <a:lnTo>
                  <a:pt x="28189" y="628918"/>
                </a:lnTo>
                <a:cubicBezTo>
                  <a:pt x="17958" y="628918"/>
                  <a:pt x="8571" y="623380"/>
                  <a:pt x="3596" y="614462"/>
                </a:cubicBezTo>
                <a:cubicBezTo>
                  <a:pt x="-1380" y="605545"/>
                  <a:pt x="-1192" y="594656"/>
                  <a:pt x="4159" y="585927"/>
                </a:cubicBezTo>
                <a:lnTo>
                  <a:pt x="63578" y="489336"/>
                </a:lnTo>
                <a:lnTo>
                  <a:pt x="63578" y="282638"/>
                </a:lnTo>
                <a:cubicBezTo>
                  <a:pt x="63578" y="244621"/>
                  <a:pt x="71087" y="207731"/>
                  <a:pt x="85919" y="172812"/>
                </a:cubicBezTo>
                <a:cubicBezTo>
                  <a:pt x="100186" y="139207"/>
                  <a:pt x="120650" y="108981"/>
                  <a:pt x="146558" y="82980"/>
                </a:cubicBezTo>
                <a:cubicBezTo>
                  <a:pt x="172465" y="56978"/>
                  <a:pt x="202785" y="36609"/>
                  <a:pt x="236389" y="22341"/>
                </a:cubicBezTo>
                <a:cubicBezTo>
                  <a:pt x="271214" y="7510"/>
                  <a:pt x="308199" y="0"/>
                  <a:pt x="346215" y="0"/>
                </a:cubicBezTo>
                <a:close/>
              </a:path>
            </a:pathLst>
          </a:custGeom>
          <a:solidFill>
            <a:schemeClr val="accent1"/>
          </a:solidFill>
          <a:ln w="1860" cap="flat">
            <a:noFill/>
            <a:miter/>
          </a:ln>
        </p:spPr>
        <p:txBody>
          <a:bodyPr vert="horz" wrap="square" lIns="91440" tIns="45720" rIns="91440" bIns="45720" rtlCol="0" anchor="ctr"/>
          <a:lstStyle/>
          <a:p>
            <a:pPr algn="l"/>
            <a:endParaRPr kumimoji="1" lang="zh-CN" altLang="en-US"/>
          </a:p>
        </p:txBody>
      </p:sp>
      <p:sp>
        <p:nvSpPr>
          <p:cNvPr id="30" name="标题 1"/>
          <p:cNvSpPr txBox="1"/>
          <p:nvPr/>
        </p:nvSpPr>
        <p:spPr>
          <a:xfrm rot="0" flipH="0" flipV="0">
            <a:off x="660400" y="323990"/>
            <a:ext cx="10671175" cy="468000"/>
          </a:xfrm>
          <a:prstGeom prst="rect">
            <a:avLst/>
          </a:prstGeom>
          <a:noFill/>
          <a:ln>
            <a:noFill/>
          </a:ln>
        </p:spPr>
        <p:txBody>
          <a:bodyPr vert="horz" wrap="square" lIns="0" tIns="0" rIns="0" bIns="0" rtlCol="0" anchor="ctr"/>
          <a:lstStyle/>
          <a:p>
            <a:pPr algn="l"/>
            <a:r>
              <a:rPr kumimoji="1" lang="en-US" altLang="zh-CN" sz="2800">
                <a:ln w="12700">
                  <a:noFill/>
                </a:ln>
                <a:solidFill>
                  <a:srgbClr val="262626">
                    <a:alpha val="100000"/>
                  </a:srgbClr>
                </a:solidFill>
                <a:latin typeface="poppins-bold"/>
                <a:ea typeface="poppins-bold"/>
                <a:cs typeface="poppins-bold"/>
              </a:rPr>
              <a:t>Slide 5The Input 2: Fundus Photography</a:t>
            </a:r>
            <a:endParaRPr kumimoji="1" lang="zh-CN" altLang="en-US"/>
          </a:p>
        </p:txBody>
      </p:sp>
      <p:cxnSp>
        <p:nvCxnSpPr>
          <p:cNvPr id="31" name="标题 1"/>
          <p:cNvCxnSpPr/>
          <p:nvPr/>
        </p:nvCxnSpPr>
        <p:spPr>
          <a:xfrm rot="0" flipH="0" flipV="0">
            <a:off x="0" y="958850"/>
            <a:ext cx="12122150" cy="0"/>
          </a:xfrm>
          <a:prstGeom prst="line">
            <a:avLst/>
          </a:prstGeom>
          <a:noFill/>
          <a:ln w="28575" cap="sq">
            <a:solidFill>
              <a:schemeClr val="accent1"/>
            </a:solidFill>
            <a:miter/>
          </a:ln>
        </p:spPr>
      </p:cxnSp>
    </p:spTree>
  </p:cSl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156949" y="3723006"/>
            <a:ext cx="7860632" cy="2760496"/>
          </a:xfrm>
          <a:prstGeom prst="roundRect">
            <a:avLst>
              <a:gd name="adj" fmla="val 50000"/>
            </a:avLst>
          </a:prstGeom>
          <a:noFill/>
          <a:ln w="152400" cap="sq">
            <a:solidFill>
              <a:schemeClr val="accent1">
                <a:alpha val="41000"/>
              </a:schemeClr>
            </a:solidFill>
            <a:miter/>
          </a:ln>
          <a:effectLst>
            <a:outerShdw dist="101600" blurRad="609600" dir="5400000" sx="100000" sy="100000" kx="0" ky="0" algn="t" rotWithShape="0">
              <a:srgbClr val="0070C0">
                <a:alpha val="40000"/>
              </a:srgbClr>
            </a:outerShdw>
          </a:effectLst>
        </p:spPr>
        <p:txBody>
          <a:bodyPr vert="horz" wrap="square" lIns="91440" tIns="45720" rIns="91440" bIns="45720" rtlCol="0" anchor="ctr"/>
          <a:lstStyle/>
          <a:p>
            <a:pPr algn="ctr"/>
            <a:endParaRPr kumimoji="1" lang="zh-CN" altLang="en-US"/>
          </a:p>
        </p:txBody>
      </p:sp>
      <p:sp>
        <p:nvSpPr>
          <p:cNvPr id="3" name="标题 1"/>
          <p:cNvSpPr txBox="1"/>
          <p:nvPr/>
        </p:nvSpPr>
        <p:spPr>
          <a:xfrm rot="0" flipH="1" flipV="0">
            <a:off x="-18312" y="5201874"/>
            <a:ext cx="12211154" cy="1659866"/>
          </a:xfrm>
          <a:prstGeom prst="round2SameRect">
            <a:avLst>
              <a:gd name="adj1" fmla="val 50000"/>
              <a:gd name="adj2" fmla="val 0"/>
            </a:avLst>
          </a:prstGeom>
          <a:solidFill>
            <a:schemeClr val="accent1"/>
          </a:solidFill>
          <a:ln w="12700" cap="sq">
            <a:noFill/>
            <a:miter/>
          </a:ln>
          <a:effectLst/>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919114" y="1903483"/>
            <a:ext cx="10302970" cy="1695988"/>
          </a:xfrm>
          <a:prstGeom prst="rect">
            <a:avLst/>
          </a:prstGeom>
          <a:noFill/>
          <a:ln>
            <a:noFill/>
          </a:ln>
        </p:spPr>
        <p:txBody>
          <a:bodyPr vert="horz" wrap="square" lIns="91440" tIns="45720" rIns="91440" bIns="45720" rtlCol="0" anchor="t"/>
          <a:lstStyle/>
          <a:p>
            <a:pPr algn="ctr"/>
            <a:r>
              <a:rPr kumimoji="1" lang="en-US" altLang="zh-CN" sz="3000">
                <a:ln w="12700">
                  <a:noFill/>
                </a:ln>
                <a:solidFill>
                  <a:srgbClr val="000000">
                    <a:alpha val="100000"/>
                  </a:srgbClr>
                </a:solidFill>
                <a:latin typeface="poppins-bold"/>
                <a:ea typeface="poppins-bold"/>
                <a:cs typeface="poppins-bold"/>
              </a:rPr>
              <a:t>Slide 6The AI Toolkit Part 1: CNNs &amp; Explainability (3 mins)</a:t>
            </a:r>
            <a:endParaRPr kumimoji="1" lang="zh-CN" altLang="en-US"/>
          </a:p>
        </p:txBody>
      </p:sp>
      <p:pic>
        <p:nvPicPr>
          <p:cNvPr id="5" name=""/>
          <p:cNvPicPr>
            <a:picLocks noChangeAspect="1"/>
          </p:cNvPicPr>
          <p:nvPr/>
        </p:nvPicPr>
        <p:blipFill>
          <a:blip r:embed="rId2">
            <a:alphaModFix amt="100000"/>
          </a:blip>
          <a:srcRect l="0" t="33983" r="0" b="33983"/>
          <a:stretch>
            <a:fillRect/>
          </a:stretch>
        </p:blipFill>
        <p:spPr>
          <a:xfrm rot="0" flipH="0" flipV="0">
            <a:off x="2646046" y="4198544"/>
            <a:ext cx="6882438" cy="1872739"/>
          </a:xfrm>
          <a:custGeom>
            <a:avLst/>
            <a:gdLst>
              <a:gd name="connsiteX0" fmla="*/ 0 w 9472813"/>
              <a:gd name="connsiteY0" fmla="*/ 1288794 h 2577590"/>
              <a:gd name="connsiteX1" fmla="*/ 0 w 9472813"/>
              <a:gd name="connsiteY1" fmla="*/ 1288795 h 2577590"/>
              <a:gd name="connsiteX2" fmla="*/ 0 w 9472813"/>
              <a:gd name="connsiteY2" fmla="*/ 1288795 h 2577590"/>
              <a:gd name="connsiteX3" fmla="*/ 1288795 w 9472813"/>
              <a:gd name="connsiteY3" fmla="*/ 0 h 2577590"/>
              <a:gd name="connsiteX4" fmla="*/ 8184018 w 9472813"/>
              <a:gd name="connsiteY4" fmla="*/ 0 h 2577590"/>
              <a:gd name="connsiteX5" fmla="*/ 9472813 w 9472813"/>
              <a:gd name="connsiteY5" fmla="*/ 1288795 h 2577590"/>
              <a:gd name="connsiteX6" fmla="*/ 9472812 w 9472813"/>
              <a:gd name="connsiteY6" fmla="*/ 1288795 h 2577590"/>
              <a:gd name="connsiteX7" fmla="*/ 8184017 w 9472813"/>
              <a:gd name="connsiteY7" fmla="*/ 2577590 h 2577590"/>
              <a:gd name="connsiteX8" fmla="*/ 1288795 w 9472813"/>
              <a:gd name="connsiteY8" fmla="*/ 2577589 h 2577590"/>
              <a:gd name="connsiteX9" fmla="*/ 6654 w 9472813"/>
              <a:gd name="connsiteY9" fmla="*/ 1420566 h 2577590"/>
              <a:gd name="connsiteX10" fmla="*/ 0 w 9472813"/>
              <a:gd name="connsiteY10" fmla="*/ 1288795 h 2577590"/>
              <a:gd name="connsiteX11" fmla="*/ 6654 w 9472813"/>
              <a:gd name="connsiteY11" fmla="*/ 1157023 h 2577590"/>
              <a:gd name="connsiteX12" fmla="*/ 1288795 w 9472813"/>
              <a:gd name="connsiteY12" fmla="*/ 0 h 2577590"/>
            </a:gdLst>
            <a:rect l="l" t="t" r="r" b="b"/>
            <a:pathLst>
              <a:path w="9472813" h="2577590">
                <a:moveTo>
                  <a:pt x="0" y="1288794"/>
                </a:moveTo>
                <a:lnTo>
                  <a:pt x="0" y="1288795"/>
                </a:lnTo>
                <a:lnTo>
                  <a:pt x="0" y="1288795"/>
                </a:lnTo>
                <a:close/>
                <a:moveTo>
                  <a:pt x="1288795" y="0"/>
                </a:moveTo>
                <a:lnTo>
                  <a:pt x="8184018" y="0"/>
                </a:lnTo>
                <a:cubicBezTo>
                  <a:pt x="8895800" y="0"/>
                  <a:pt x="9472813" y="577013"/>
                  <a:pt x="9472813" y="1288795"/>
                </a:cubicBezTo>
                <a:lnTo>
                  <a:pt x="9472812" y="1288795"/>
                </a:lnTo>
                <a:cubicBezTo>
                  <a:pt x="9472812" y="2000577"/>
                  <a:pt x="8895799" y="2577590"/>
                  <a:pt x="8184017" y="2577590"/>
                </a:cubicBezTo>
                <a:lnTo>
                  <a:pt x="1288795" y="2577589"/>
                </a:lnTo>
                <a:cubicBezTo>
                  <a:pt x="621500" y="2577589"/>
                  <a:pt x="72653" y="2070449"/>
                  <a:pt x="6654" y="1420566"/>
                </a:cubicBezTo>
                <a:lnTo>
                  <a:pt x="0" y="1288795"/>
                </a:lnTo>
                <a:lnTo>
                  <a:pt x="6654" y="1157023"/>
                </a:lnTo>
                <a:cubicBezTo>
                  <a:pt x="72653" y="507141"/>
                  <a:pt x="621500" y="0"/>
                  <a:pt x="1288795" y="0"/>
                </a:cubicBezTo>
                <a:close/>
              </a:path>
            </a:pathLst>
          </a:custGeom>
          <a:noFill/>
          <a:ln>
            <a:noFill/>
          </a:ln>
        </p:spPr>
      </p:pic>
      <p:sp>
        <p:nvSpPr>
          <p:cNvPr id="6" name="标题 1"/>
          <p:cNvSpPr txBox="1"/>
          <p:nvPr/>
        </p:nvSpPr>
        <p:spPr>
          <a:xfrm rot="0" flipH="0" flipV="0">
            <a:off x="5114491" y="-530884"/>
            <a:ext cx="1963017" cy="2477746"/>
          </a:xfrm>
          <a:prstGeom prst="rect">
            <a:avLst/>
          </a:prstGeom>
          <a:noFill/>
          <a:ln cap="sq">
            <a:noFill/>
          </a:ln>
        </p:spPr>
        <p:txBody>
          <a:bodyPr vert="horz" wrap="square" lIns="91440" tIns="45720" rIns="91440" bIns="45720" rtlCol="0" anchor="b"/>
          <a:lstStyle/>
          <a:p>
            <a:pPr algn="ctr"/>
            <a:r>
              <a:rPr kumimoji="1" lang="en-US" altLang="zh-CN" sz="8000">
                <a:ln w="12700">
                  <a:noFill/>
                </a:ln>
                <a:solidFill>
                  <a:srgbClr val="F07F09">
                    <a:alpha val="100000"/>
                  </a:srgbClr>
                </a:solidFill>
                <a:latin typeface="Montserrat Black"/>
                <a:ea typeface="Montserrat Black"/>
                <a:cs typeface="Montserrat Black"/>
              </a:rPr>
              <a:t> 06</a:t>
            </a:r>
            <a:endParaRPr kumimoji="1" lang="zh-CN" altLang="en-US"/>
          </a:p>
        </p:txBody>
      </p:sp>
      <p:sp>
        <p:nvSpPr>
          <p:cNvPr id="7" name="标题 1"/>
          <p:cNvSpPr txBox="1"/>
          <p:nvPr/>
        </p:nvSpPr>
        <p:spPr>
          <a:xfrm rot="0" flipH="0" flipV="0">
            <a:off x="7274658" y="936110"/>
            <a:ext cx="967373" cy="967373"/>
          </a:xfrm>
          <a:prstGeom prst="ellipse">
            <a:avLst/>
          </a:prstGeom>
          <a:solidFill>
            <a:schemeClr val="accent1">
              <a:lumMod val="60000"/>
              <a:lumOff val="40000"/>
              <a:alpha val="24000"/>
            </a:schemeClr>
          </a:solidFill>
          <a:ln w="12700" cap="sq">
            <a:noFill/>
            <a:miter/>
          </a:ln>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276817" y="346620"/>
            <a:ext cx="2203985" cy="275235"/>
          </a:xfrm>
          <a:custGeom>
            <a:avLst/>
            <a:gdLst>
              <a:gd name="connsiteX0" fmla="*/ 295032 w 720417"/>
              <a:gd name="connsiteY0" fmla="*/ 17848 h 89966"/>
              <a:gd name="connsiteX1" fmla="*/ 271738 w 720417"/>
              <a:gd name="connsiteY1" fmla="*/ 17849 h 89966"/>
              <a:gd name="connsiteX2" fmla="*/ 267996 w 720417"/>
              <a:gd name="connsiteY2" fmla="*/ 21479 h 89966"/>
              <a:gd name="connsiteX3" fmla="*/ 267995 w 720417"/>
              <a:gd name="connsiteY3" fmla="*/ 21535 h 89966"/>
              <a:gd name="connsiteX4" fmla="*/ 267995 w 720417"/>
              <a:gd name="connsiteY4" fmla="*/ 39802 h 89966"/>
              <a:gd name="connsiteX5" fmla="*/ 271681 w 720417"/>
              <a:gd name="connsiteY5" fmla="*/ 43489 h 89966"/>
              <a:gd name="connsiteX6" fmla="*/ 271738 w 720417"/>
              <a:gd name="connsiteY6" fmla="*/ 43489 h 89966"/>
              <a:gd name="connsiteX7" fmla="*/ 294585 w 720417"/>
              <a:gd name="connsiteY7" fmla="*/ 43489 h 89966"/>
              <a:gd name="connsiteX8" fmla="*/ 307880 w 720417"/>
              <a:gd name="connsiteY8" fmla="*/ 31088 h 89966"/>
              <a:gd name="connsiteX9" fmla="*/ 295543 w 720417"/>
              <a:gd name="connsiteY9" fmla="*/ 17856 h 89966"/>
              <a:gd name="connsiteX10" fmla="*/ 295032 w 720417"/>
              <a:gd name="connsiteY10" fmla="*/ 17848 h 89966"/>
              <a:gd name="connsiteX11" fmla="*/ 676733 w 720417"/>
              <a:gd name="connsiteY11" fmla="*/ 17290 h 89966"/>
              <a:gd name="connsiteX12" fmla="*/ 676733 w 720417"/>
              <a:gd name="connsiteY12" fmla="*/ 17346 h 89966"/>
              <a:gd name="connsiteX13" fmla="*/ 647797 w 720417"/>
              <a:gd name="connsiteY13" fmla="*/ 46170 h 89966"/>
              <a:gd name="connsiteX14" fmla="*/ 676622 w 720417"/>
              <a:gd name="connsiteY14" fmla="*/ 75107 h 89966"/>
              <a:gd name="connsiteX15" fmla="*/ 705558 w 720417"/>
              <a:gd name="connsiteY15" fmla="*/ 46282 h 89966"/>
              <a:gd name="connsiteX16" fmla="*/ 705558 w 720417"/>
              <a:gd name="connsiteY16" fmla="*/ 46226 h 89966"/>
              <a:gd name="connsiteX17" fmla="*/ 676733 w 720417"/>
              <a:gd name="connsiteY17" fmla="*/ 17290 h 89966"/>
              <a:gd name="connsiteX18" fmla="*/ 490493 w 720417"/>
              <a:gd name="connsiteY18" fmla="*/ 15836 h 89966"/>
              <a:gd name="connsiteX19" fmla="*/ 490155 w 720417"/>
              <a:gd name="connsiteY19" fmla="*/ 15838 h 89966"/>
              <a:gd name="connsiteX20" fmla="*/ 461556 w 720417"/>
              <a:gd name="connsiteY20" fmla="*/ 44996 h 89966"/>
              <a:gd name="connsiteX21" fmla="*/ 490714 w 720417"/>
              <a:gd name="connsiteY21" fmla="*/ 73596 h 89966"/>
              <a:gd name="connsiteX22" fmla="*/ 519315 w 720417"/>
              <a:gd name="connsiteY22" fmla="*/ 44663 h 89966"/>
              <a:gd name="connsiteX23" fmla="*/ 490493 w 720417"/>
              <a:gd name="connsiteY23" fmla="*/ 15836 h 89966"/>
              <a:gd name="connsiteX24" fmla="*/ 117671 w 720417"/>
              <a:gd name="connsiteY24" fmla="*/ 15726 h 89966"/>
              <a:gd name="connsiteX25" fmla="*/ 117671 w 720417"/>
              <a:gd name="connsiteY25" fmla="*/ 15950 h 89966"/>
              <a:gd name="connsiteX26" fmla="*/ 88623 w 720417"/>
              <a:gd name="connsiteY26" fmla="*/ 44886 h 89966"/>
              <a:gd name="connsiteX27" fmla="*/ 117559 w 720417"/>
              <a:gd name="connsiteY27" fmla="*/ 73934 h 89966"/>
              <a:gd name="connsiteX28" fmla="*/ 146607 w 720417"/>
              <a:gd name="connsiteY28" fmla="*/ 44998 h 89966"/>
              <a:gd name="connsiteX29" fmla="*/ 146607 w 720417"/>
              <a:gd name="connsiteY29" fmla="*/ 44886 h 89966"/>
              <a:gd name="connsiteX30" fmla="*/ 117783 w 720417"/>
              <a:gd name="connsiteY30" fmla="*/ 15727 h 89966"/>
              <a:gd name="connsiteX31" fmla="*/ 117671 w 720417"/>
              <a:gd name="connsiteY31" fmla="*/ 15726 h 89966"/>
              <a:gd name="connsiteX32" fmla="*/ 256767 w 720417"/>
              <a:gd name="connsiteY32" fmla="*/ 2710 h 89966"/>
              <a:gd name="connsiteX33" fmla="*/ 294418 w 720417"/>
              <a:gd name="connsiteY33" fmla="*/ 2710 h 89966"/>
              <a:gd name="connsiteX34" fmla="*/ 314305 w 720417"/>
              <a:gd name="connsiteY34" fmla="*/ 10531 h 89966"/>
              <a:gd name="connsiteX35" fmla="*/ 323131 w 720417"/>
              <a:gd name="connsiteY35" fmla="*/ 29691 h 89966"/>
              <a:gd name="connsiteX36" fmla="*/ 309891 w 720417"/>
              <a:gd name="connsiteY36" fmla="*/ 54550 h 89966"/>
              <a:gd name="connsiteX37" fmla="*/ 308551 w 720417"/>
              <a:gd name="connsiteY37" fmla="*/ 59186 h 89966"/>
              <a:gd name="connsiteX38" fmla="*/ 319388 w 720417"/>
              <a:gd name="connsiteY38" fmla="*/ 81922 h 89966"/>
              <a:gd name="connsiteX39" fmla="*/ 318136 w 720417"/>
              <a:gd name="connsiteY39" fmla="*/ 86983 h 89966"/>
              <a:gd name="connsiteX40" fmla="*/ 316036 w 720417"/>
              <a:gd name="connsiteY40" fmla="*/ 87508 h 89966"/>
              <a:gd name="connsiteX41" fmla="*/ 308048 w 720417"/>
              <a:gd name="connsiteY41" fmla="*/ 87005 h 89966"/>
              <a:gd name="connsiteX42" fmla="*/ 304752 w 720417"/>
              <a:gd name="connsiteY42" fmla="*/ 84882 h 89966"/>
              <a:gd name="connsiteX43" fmla="*/ 293189 w 720417"/>
              <a:gd name="connsiteY43" fmla="*/ 60694 h 89966"/>
              <a:gd name="connsiteX44" fmla="*/ 289893 w 720417"/>
              <a:gd name="connsiteY44" fmla="*/ 58627 h 89966"/>
              <a:gd name="connsiteX45" fmla="*/ 271738 w 720417"/>
              <a:gd name="connsiteY45" fmla="*/ 58627 h 89966"/>
              <a:gd name="connsiteX46" fmla="*/ 267996 w 720417"/>
              <a:gd name="connsiteY46" fmla="*/ 62258 h 89966"/>
              <a:gd name="connsiteX47" fmla="*/ 267995 w 720417"/>
              <a:gd name="connsiteY47" fmla="*/ 62314 h 89966"/>
              <a:gd name="connsiteX48" fmla="*/ 267995 w 720417"/>
              <a:gd name="connsiteY48" fmla="*/ 83262 h 89966"/>
              <a:gd name="connsiteX49" fmla="*/ 264365 w 720417"/>
              <a:gd name="connsiteY49" fmla="*/ 87005 h 89966"/>
              <a:gd name="connsiteX50" fmla="*/ 264308 w 720417"/>
              <a:gd name="connsiteY50" fmla="*/ 87005 h 89966"/>
              <a:gd name="connsiteX51" fmla="*/ 256767 w 720417"/>
              <a:gd name="connsiteY51" fmla="*/ 87005 h 89966"/>
              <a:gd name="connsiteX52" fmla="*/ 253080 w 720417"/>
              <a:gd name="connsiteY52" fmla="*/ 83262 h 89966"/>
              <a:gd name="connsiteX53" fmla="*/ 253080 w 720417"/>
              <a:gd name="connsiteY53" fmla="*/ 6397 h 89966"/>
              <a:gd name="connsiteX54" fmla="*/ 256767 w 720417"/>
              <a:gd name="connsiteY54" fmla="*/ 2710 h 89966"/>
              <a:gd name="connsiteX55" fmla="*/ 172025 w 720417"/>
              <a:gd name="connsiteY55" fmla="*/ 2710 h 89966"/>
              <a:gd name="connsiteX56" fmla="*/ 179734 w 720417"/>
              <a:gd name="connsiteY56" fmla="*/ 2710 h 89966"/>
              <a:gd name="connsiteX57" fmla="*/ 183420 w 720417"/>
              <a:gd name="connsiteY57" fmla="*/ 6397 h 89966"/>
              <a:gd name="connsiteX58" fmla="*/ 183420 w 720417"/>
              <a:gd name="connsiteY58" fmla="*/ 48070 h 89966"/>
              <a:gd name="connsiteX59" fmla="*/ 205819 w 720417"/>
              <a:gd name="connsiteY59" fmla="*/ 72763 h 89966"/>
              <a:gd name="connsiteX60" fmla="*/ 230512 w 720417"/>
              <a:gd name="connsiteY60" fmla="*/ 50364 h 89966"/>
              <a:gd name="connsiteX61" fmla="*/ 230512 w 720417"/>
              <a:gd name="connsiteY61" fmla="*/ 48070 h 89966"/>
              <a:gd name="connsiteX62" fmla="*/ 230512 w 720417"/>
              <a:gd name="connsiteY62" fmla="*/ 6397 h 89966"/>
              <a:gd name="connsiteX63" fmla="*/ 234198 w 720417"/>
              <a:gd name="connsiteY63" fmla="*/ 2710 h 89966"/>
              <a:gd name="connsiteX64" fmla="*/ 241907 w 720417"/>
              <a:gd name="connsiteY64" fmla="*/ 2710 h 89966"/>
              <a:gd name="connsiteX65" fmla="*/ 245594 w 720417"/>
              <a:gd name="connsiteY65" fmla="*/ 6397 h 89966"/>
              <a:gd name="connsiteX66" fmla="*/ 245594 w 720417"/>
              <a:gd name="connsiteY66" fmla="*/ 48349 h 89966"/>
              <a:gd name="connsiteX67" fmla="*/ 207050 w 720417"/>
              <a:gd name="connsiteY67" fmla="*/ 87005 h 89966"/>
              <a:gd name="connsiteX68" fmla="*/ 206994 w 720417"/>
              <a:gd name="connsiteY68" fmla="*/ 87005 h 89966"/>
              <a:gd name="connsiteX69" fmla="*/ 168338 w 720417"/>
              <a:gd name="connsiteY69" fmla="*/ 48349 h 89966"/>
              <a:gd name="connsiteX70" fmla="*/ 168338 w 720417"/>
              <a:gd name="connsiteY70" fmla="*/ 6397 h 89966"/>
              <a:gd name="connsiteX71" fmla="*/ 172025 w 720417"/>
              <a:gd name="connsiteY71" fmla="*/ 2710 h 89966"/>
              <a:gd name="connsiteX72" fmla="*/ 67451 w 720417"/>
              <a:gd name="connsiteY72" fmla="*/ 2710 h 89966"/>
              <a:gd name="connsiteX73" fmla="*/ 74713 w 720417"/>
              <a:gd name="connsiteY73" fmla="*/ 2710 h 89966"/>
              <a:gd name="connsiteX74" fmla="*/ 78199 w 720417"/>
              <a:gd name="connsiteY74" fmla="*/ 6588 h 89966"/>
              <a:gd name="connsiteX75" fmla="*/ 77674 w 720417"/>
              <a:gd name="connsiteY75" fmla="*/ 8296 h 89966"/>
              <a:gd name="connsiteX76" fmla="*/ 47621 w 720417"/>
              <a:gd name="connsiteY76" fmla="*/ 49857 h 89966"/>
              <a:gd name="connsiteX77" fmla="*/ 46615 w 720417"/>
              <a:gd name="connsiteY77" fmla="*/ 53041 h 89966"/>
              <a:gd name="connsiteX78" fmla="*/ 46615 w 720417"/>
              <a:gd name="connsiteY78" fmla="*/ 83318 h 89966"/>
              <a:gd name="connsiteX79" fmla="*/ 42928 w 720417"/>
              <a:gd name="connsiteY79" fmla="*/ 87005 h 89966"/>
              <a:gd name="connsiteX80" fmla="*/ 35164 w 720417"/>
              <a:gd name="connsiteY80" fmla="*/ 87005 h 89966"/>
              <a:gd name="connsiteX81" fmla="*/ 31477 w 720417"/>
              <a:gd name="connsiteY81" fmla="*/ 83318 h 89966"/>
              <a:gd name="connsiteX82" fmla="*/ 31477 w 720417"/>
              <a:gd name="connsiteY82" fmla="*/ 53041 h 89966"/>
              <a:gd name="connsiteX83" fmla="*/ 30471 w 720417"/>
              <a:gd name="connsiteY83" fmla="*/ 49857 h 89966"/>
              <a:gd name="connsiteX84" fmla="*/ 530 w 720417"/>
              <a:gd name="connsiteY84" fmla="*/ 8575 h 89966"/>
              <a:gd name="connsiteX85" fmla="*/ 1782 w 720417"/>
              <a:gd name="connsiteY85" fmla="*/ 3514 h 89966"/>
              <a:gd name="connsiteX86" fmla="*/ 3490 w 720417"/>
              <a:gd name="connsiteY86" fmla="*/ 2989 h 89966"/>
              <a:gd name="connsiteX87" fmla="*/ 10976 w 720417"/>
              <a:gd name="connsiteY87" fmla="*/ 2989 h 89966"/>
              <a:gd name="connsiteX88" fmla="*/ 13769 w 720417"/>
              <a:gd name="connsiteY88" fmla="*/ 4274 h 89966"/>
              <a:gd name="connsiteX89" fmla="*/ 36113 w 720417"/>
              <a:gd name="connsiteY89" fmla="*/ 35836 h 89966"/>
              <a:gd name="connsiteX90" fmla="*/ 39130 w 720417"/>
              <a:gd name="connsiteY90" fmla="*/ 37344 h 89966"/>
              <a:gd name="connsiteX91" fmla="*/ 42090 w 720417"/>
              <a:gd name="connsiteY91" fmla="*/ 35836 h 89966"/>
              <a:gd name="connsiteX92" fmla="*/ 64435 w 720417"/>
              <a:gd name="connsiteY92" fmla="*/ 4274 h 89966"/>
              <a:gd name="connsiteX93" fmla="*/ 67451 w 720417"/>
              <a:gd name="connsiteY93" fmla="*/ 2710 h 89966"/>
              <a:gd name="connsiteX94" fmla="*/ 676510 w 720417"/>
              <a:gd name="connsiteY94" fmla="*/ 2375 h 89966"/>
              <a:gd name="connsiteX95" fmla="*/ 720417 w 720417"/>
              <a:gd name="connsiteY95" fmla="*/ 46059 h 89966"/>
              <a:gd name="connsiteX96" fmla="*/ 720417 w 720417"/>
              <a:gd name="connsiteY96" fmla="*/ 46170 h 89966"/>
              <a:gd name="connsiteX97" fmla="*/ 676733 w 720417"/>
              <a:gd name="connsiteY97" fmla="*/ 89966 h 89966"/>
              <a:gd name="connsiteX98" fmla="*/ 676733 w 720417"/>
              <a:gd name="connsiteY98" fmla="*/ 89966 h 89966"/>
              <a:gd name="connsiteX99" fmla="*/ 632826 w 720417"/>
              <a:gd name="connsiteY99" fmla="*/ 46282 h 89966"/>
              <a:gd name="connsiteX100" fmla="*/ 676510 w 720417"/>
              <a:gd name="connsiteY100" fmla="*/ 2375 h 89966"/>
              <a:gd name="connsiteX101" fmla="*/ 378600 w 720417"/>
              <a:gd name="connsiteY101" fmla="*/ 1984 h 89966"/>
              <a:gd name="connsiteX102" fmla="*/ 386644 w 720417"/>
              <a:gd name="connsiteY102" fmla="*/ 1984 h 89966"/>
              <a:gd name="connsiteX103" fmla="*/ 390331 w 720417"/>
              <a:gd name="connsiteY103" fmla="*/ 5671 h 89966"/>
              <a:gd name="connsiteX104" fmla="*/ 390331 w 720417"/>
              <a:gd name="connsiteY104" fmla="*/ 69073 h 89966"/>
              <a:gd name="connsiteX105" fmla="*/ 394018 w 720417"/>
              <a:gd name="connsiteY105" fmla="*/ 72760 h 89966"/>
              <a:gd name="connsiteX106" fmla="*/ 439657 w 720417"/>
              <a:gd name="connsiteY106" fmla="*/ 72760 h 89966"/>
              <a:gd name="connsiteX107" fmla="*/ 443344 w 720417"/>
              <a:gd name="connsiteY107" fmla="*/ 76447 h 89966"/>
              <a:gd name="connsiteX108" fmla="*/ 443344 w 720417"/>
              <a:gd name="connsiteY108" fmla="*/ 83877 h 89966"/>
              <a:gd name="connsiteX109" fmla="*/ 439769 w 720417"/>
              <a:gd name="connsiteY109" fmla="*/ 87564 h 89966"/>
              <a:gd name="connsiteX110" fmla="*/ 439657 w 720417"/>
              <a:gd name="connsiteY110" fmla="*/ 87564 h 89966"/>
              <a:gd name="connsiteX111" fmla="*/ 378600 w 720417"/>
              <a:gd name="connsiteY111" fmla="*/ 87564 h 89966"/>
              <a:gd name="connsiteX112" fmla="*/ 374913 w 720417"/>
              <a:gd name="connsiteY112" fmla="*/ 83989 h 89966"/>
              <a:gd name="connsiteX113" fmla="*/ 374913 w 720417"/>
              <a:gd name="connsiteY113" fmla="*/ 83877 h 89966"/>
              <a:gd name="connsiteX114" fmla="*/ 374913 w 720417"/>
              <a:gd name="connsiteY114" fmla="*/ 5671 h 89966"/>
              <a:gd name="connsiteX115" fmla="*/ 378600 w 720417"/>
              <a:gd name="connsiteY115" fmla="*/ 1984 h 89966"/>
              <a:gd name="connsiteX116" fmla="*/ 490155 w 720417"/>
              <a:gd name="connsiteY116" fmla="*/ 867 h 89966"/>
              <a:gd name="connsiteX117" fmla="*/ 533951 w 720417"/>
              <a:gd name="connsiteY117" fmla="*/ 44663 h 89966"/>
              <a:gd name="connsiteX118" fmla="*/ 490155 w 720417"/>
              <a:gd name="connsiteY118" fmla="*/ 88458 h 89966"/>
              <a:gd name="connsiteX119" fmla="*/ 446360 w 720417"/>
              <a:gd name="connsiteY119" fmla="*/ 44663 h 89966"/>
              <a:gd name="connsiteX120" fmla="*/ 490155 w 720417"/>
              <a:gd name="connsiteY120" fmla="*/ 867 h 89966"/>
              <a:gd name="connsiteX121" fmla="*/ 118117 w 720417"/>
              <a:gd name="connsiteY121" fmla="*/ 757 h 89966"/>
              <a:gd name="connsiteX122" fmla="*/ 161801 w 720417"/>
              <a:gd name="connsiteY122" fmla="*/ 44663 h 89966"/>
              <a:gd name="connsiteX123" fmla="*/ 117895 w 720417"/>
              <a:gd name="connsiteY123" fmla="*/ 88570 h 89966"/>
              <a:gd name="connsiteX124" fmla="*/ 117671 w 720417"/>
              <a:gd name="connsiteY124" fmla="*/ 88570 h 89966"/>
              <a:gd name="connsiteX125" fmla="*/ 73988 w 720417"/>
              <a:gd name="connsiteY125" fmla="*/ 44440 h 89966"/>
              <a:gd name="connsiteX126" fmla="*/ 118117 w 720417"/>
              <a:gd name="connsiteY126" fmla="*/ 757 h 89966"/>
              <a:gd name="connsiteX127" fmla="*/ 585400 w 720417"/>
              <a:gd name="connsiteY127" fmla="*/ 28 h 89966"/>
              <a:gd name="connsiteX128" fmla="*/ 585400 w 720417"/>
              <a:gd name="connsiteY128" fmla="*/ 29 h 89966"/>
              <a:gd name="connsiteX129" fmla="*/ 611599 w 720417"/>
              <a:gd name="connsiteY129" fmla="*/ 8743 h 89966"/>
              <a:gd name="connsiteX130" fmla="*/ 617799 w 720417"/>
              <a:gd name="connsiteY130" fmla="*/ 14329 h 89966"/>
              <a:gd name="connsiteX131" fmla="*/ 617912 w 720417"/>
              <a:gd name="connsiteY131" fmla="*/ 14489 h 89966"/>
              <a:gd name="connsiteX132" fmla="*/ 616906 w 720417"/>
              <a:gd name="connsiteY132" fmla="*/ 19524 h 89966"/>
              <a:gd name="connsiteX133" fmla="*/ 610649 w 720417"/>
              <a:gd name="connsiteY133" fmla="*/ 23881 h 89966"/>
              <a:gd name="connsiteX134" fmla="*/ 605957 w 720417"/>
              <a:gd name="connsiteY134" fmla="*/ 23490 h 89966"/>
              <a:gd name="connsiteX135" fmla="*/ 604281 w 720417"/>
              <a:gd name="connsiteY135" fmla="*/ 21926 h 89966"/>
              <a:gd name="connsiteX136" fmla="*/ 603946 w 720417"/>
              <a:gd name="connsiteY136" fmla="*/ 21591 h 89966"/>
              <a:gd name="connsiteX137" fmla="*/ 585511 w 720417"/>
              <a:gd name="connsiteY137" fmla="*/ 14943 h 89966"/>
              <a:gd name="connsiteX138" fmla="*/ 584283 w 720417"/>
              <a:gd name="connsiteY138" fmla="*/ 14943 h 89966"/>
              <a:gd name="connsiteX139" fmla="*/ 582271 w 720417"/>
              <a:gd name="connsiteY139" fmla="*/ 14943 h 89966"/>
              <a:gd name="connsiteX140" fmla="*/ 577132 w 720417"/>
              <a:gd name="connsiteY140" fmla="*/ 16005 h 89966"/>
              <a:gd name="connsiteX141" fmla="*/ 557200 w 720417"/>
              <a:gd name="connsiteY141" fmla="*/ 37383 h 89966"/>
              <a:gd name="connsiteX142" fmla="*/ 579087 w 720417"/>
              <a:gd name="connsiteY142" fmla="*/ 71866 h 89966"/>
              <a:gd name="connsiteX143" fmla="*/ 581434 w 720417"/>
              <a:gd name="connsiteY143" fmla="*/ 72313 h 89966"/>
              <a:gd name="connsiteX144" fmla="*/ 582160 w 720417"/>
              <a:gd name="connsiteY144" fmla="*/ 72313 h 89966"/>
              <a:gd name="connsiteX145" fmla="*/ 587746 w 720417"/>
              <a:gd name="connsiteY145" fmla="*/ 72313 h 89966"/>
              <a:gd name="connsiteX146" fmla="*/ 592047 w 720417"/>
              <a:gd name="connsiteY146" fmla="*/ 71699 h 89966"/>
              <a:gd name="connsiteX147" fmla="*/ 592829 w 720417"/>
              <a:gd name="connsiteY147" fmla="*/ 71699 h 89966"/>
              <a:gd name="connsiteX148" fmla="*/ 593611 w 720417"/>
              <a:gd name="connsiteY148" fmla="*/ 71699 h 89966"/>
              <a:gd name="connsiteX149" fmla="*/ 596907 w 720417"/>
              <a:gd name="connsiteY149" fmla="*/ 70525 h 89966"/>
              <a:gd name="connsiteX150" fmla="*/ 597577 w 720417"/>
              <a:gd name="connsiteY150" fmla="*/ 70525 h 89966"/>
              <a:gd name="connsiteX151" fmla="*/ 598192 w 720417"/>
              <a:gd name="connsiteY151" fmla="*/ 70246 h 89966"/>
              <a:gd name="connsiteX152" fmla="*/ 598862 w 720417"/>
              <a:gd name="connsiteY152" fmla="*/ 69911 h 89966"/>
              <a:gd name="connsiteX153" fmla="*/ 600371 w 720417"/>
              <a:gd name="connsiteY153" fmla="*/ 69129 h 89966"/>
              <a:gd name="connsiteX154" fmla="*/ 600817 w 720417"/>
              <a:gd name="connsiteY154" fmla="*/ 69129 h 89966"/>
              <a:gd name="connsiteX155" fmla="*/ 610705 w 720417"/>
              <a:gd name="connsiteY155" fmla="*/ 56672 h 89966"/>
              <a:gd name="connsiteX156" fmla="*/ 610146 w 720417"/>
              <a:gd name="connsiteY156" fmla="*/ 53711 h 89966"/>
              <a:gd name="connsiteX157" fmla="*/ 607744 w 720417"/>
              <a:gd name="connsiteY157" fmla="*/ 52706 h 89966"/>
              <a:gd name="connsiteX158" fmla="*/ 591600 w 720417"/>
              <a:gd name="connsiteY158" fmla="*/ 52706 h 89966"/>
              <a:gd name="connsiteX159" fmla="*/ 587913 w 720417"/>
              <a:gd name="connsiteY159" fmla="*/ 49019 h 89966"/>
              <a:gd name="connsiteX160" fmla="*/ 587913 w 720417"/>
              <a:gd name="connsiteY160" fmla="*/ 41478 h 89966"/>
              <a:gd name="connsiteX161" fmla="*/ 591600 w 720417"/>
              <a:gd name="connsiteY161" fmla="*/ 37791 h 89966"/>
              <a:gd name="connsiteX162" fmla="*/ 625117 w 720417"/>
              <a:gd name="connsiteY162" fmla="*/ 37791 h 89966"/>
              <a:gd name="connsiteX163" fmla="*/ 625452 w 720417"/>
              <a:gd name="connsiteY163" fmla="*/ 37791 h 89966"/>
              <a:gd name="connsiteX164" fmla="*/ 627428 w 720417"/>
              <a:gd name="connsiteY164" fmla="*/ 38475 h 89966"/>
              <a:gd name="connsiteX165" fmla="*/ 628245 w 720417"/>
              <a:gd name="connsiteY165" fmla="*/ 43544 h 89966"/>
              <a:gd name="connsiteX166" fmla="*/ 628245 w 720417"/>
              <a:gd name="connsiteY166" fmla="*/ 47287 h 89966"/>
              <a:gd name="connsiteX167" fmla="*/ 613554 w 720417"/>
              <a:gd name="connsiteY167" fmla="*/ 79966 h 89966"/>
              <a:gd name="connsiteX168" fmla="*/ 612157 w 720417"/>
              <a:gd name="connsiteY168" fmla="*/ 81139 h 89966"/>
              <a:gd name="connsiteX169" fmla="*/ 611431 w 720417"/>
              <a:gd name="connsiteY169" fmla="*/ 81754 h 89966"/>
              <a:gd name="connsiteX170" fmla="*/ 610035 w 720417"/>
              <a:gd name="connsiteY170" fmla="*/ 82759 h 89966"/>
              <a:gd name="connsiteX171" fmla="*/ 609308 w 720417"/>
              <a:gd name="connsiteY171" fmla="*/ 83262 h 89966"/>
              <a:gd name="connsiteX172" fmla="*/ 607912 w 720417"/>
              <a:gd name="connsiteY172" fmla="*/ 84156 h 89966"/>
              <a:gd name="connsiteX173" fmla="*/ 607633 w 720417"/>
              <a:gd name="connsiteY173" fmla="*/ 84156 h 89966"/>
              <a:gd name="connsiteX174" fmla="*/ 606906 w 720417"/>
              <a:gd name="connsiteY174" fmla="*/ 84603 h 89966"/>
              <a:gd name="connsiteX175" fmla="*/ 605454 w 720417"/>
              <a:gd name="connsiteY175" fmla="*/ 85440 h 89966"/>
              <a:gd name="connsiteX176" fmla="*/ 605119 w 720417"/>
              <a:gd name="connsiteY176" fmla="*/ 85440 h 89966"/>
              <a:gd name="connsiteX177" fmla="*/ 602773 w 720417"/>
              <a:gd name="connsiteY177" fmla="*/ 86558 h 89966"/>
              <a:gd name="connsiteX178" fmla="*/ 602382 w 720417"/>
              <a:gd name="connsiteY178" fmla="*/ 86558 h 89966"/>
              <a:gd name="connsiteX179" fmla="*/ 600873 w 720417"/>
              <a:gd name="connsiteY179" fmla="*/ 87116 h 89966"/>
              <a:gd name="connsiteX180" fmla="*/ 600147 w 720417"/>
              <a:gd name="connsiteY180" fmla="*/ 87116 h 89966"/>
              <a:gd name="connsiteX181" fmla="*/ 599700 w 720417"/>
              <a:gd name="connsiteY181" fmla="*/ 87116 h 89966"/>
              <a:gd name="connsiteX182" fmla="*/ 598471 w 720417"/>
              <a:gd name="connsiteY182" fmla="*/ 87563 h 89966"/>
              <a:gd name="connsiteX183" fmla="*/ 597969 w 720417"/>
              <a:gd name="connsiteY183" fmla="*/ 87563 h 89966"/>
              <a:gd name="connsiteX184" fmla="*/ 597242 w 720417"/>
              <a:gd name="connsiteY184" fmla="*/ 87563 h 89966"/>
              <a:gd name="connsiteX185" fmla="*/ 596740 w 720417"/>
              <a:gd name="connsiteY185" fmla="*/ 87563 h 89966"/>
              <a:gd name="connsiteX186" fmla="*/ 595567 w 720417"/>
              <a:gd name="connsiteY186" fmla="*/ 87563 h 89966"/>
              <a:gd name="connsiteX187" fmla="*/ 595008 w 720417"/>
              <a:gd name="connsiteY187" fmla="*/ 87563 h 89966"/>
              <a:gd name="connsiteX188" fmla="*/ 594338 w 720417"/>
              <a:gd name="connsiteY188" fmla="*/ 87563 h 89966"/>
              <a:gd name="connsiteX189" fmla="*/ 593723 w 720417"/>
              <a:gd name="connsiteY189" fmla="*/ 87563 h 89966"/>
              <a:gd name="connsiteX190" fmla="*/ 592606 w 720417"/>
              <a:gd name="connsiteY190" fmla="*/ 87563 h 89966"/>
              <a:gd name="connsiteX191" fmla="*/ 591991 w 720417"/>
              <a:gd name="connsiteY191" fmla="*/ 87563 h 89966"/>
              <a:gd name="connsiteX192" fmla="*/ 591321 w 720417"/>
              <a:gd name="connsiteY192" fmla="*/ 87563 h 89966"/>
              <a:gd name="connsiteX193" fmla="*/ 590595 w 720417"/>
              <a:gd name="connsiteY193" fmla="*/ 87563 h 89966"/>
              <a:gd name="connsiteX194" fmla="*/ 589589 w 720417"/>
              <a:gd name="connsiteY194" fmla="*/ 87563 h 89966"/>
              <a:gd name="connsiteX195" fmla="*/ 585400 w 720417"/>
              <a:gd name="connsiteY195" fmla="*/ 87563 h 89966"/>
              <a:gd name="connsiteX196" fmla="*/ 582272 w 720417"/>
              <a:gd name="connsiteY196" fmla="*/ 87563 h 89966"/>
              <a:gd name="connsiteX197" fmla="*/ 540068 w 720417"/>
              <a:gd name="connsiteY197" fmla="*/ 42232 h 89966"/>
              <a:gd name="connsiteX198" fmla="*/ 585400 w 720417"/>
              <a:gd name="connsiteY198" fmla="*/ 28 h 89966"/>
            </a:gdLst>
            <a:rect l="l" t="t" r="r" b="b"/>
            <a:pathLst>
              <a:path w="720417" h="89966">
                <a:moveTo>
                  <a:pt x="295032" y="17848"/>
                </a:moveTo>
                <a:lnTo>
                  <a:pt x="271738" y="17849"/>
                </a:lnTo>
                <a:cubicBezTo>
                  <a:pt x="269702" y="17818"/>
                  <a:pt x="268026" y="19443"/>
                  <a:pt x="267996" y="21479"/>
                </a:cubicBezTo>
                <a:cubicBezTo>
                  <a:pt x="267995" y="21498"/>
                  <a:pt x="267995" y="21517"/>
                  <a:pt x="267995" y="21535"/>
                </a:cubicBezTo>
                <a:lnTo>
                  <a:pt x="267995" y="39802"/>
                </a:lnTo>
                <a:cubicBezTo>
                  <a:pt x="267995" y="41838"/>
                  <a:pt x="269645" y="43489"/>
                  <a:pt x="271681" y="43489"/>
                </a:cubicBezTo>
                <a:cubicBezTo>
                  <a:pt x="271700" y="43489"/>
                  <a:pt x="271719" y="43489"/>
                  <a:pt x="271738" y="43489"/>
                </a:cubicBezTo>
                <a:lnTo>
                  <a:pt x="294585" y="43489"/>
                </a:lnTo>
                <a:cubicBezTo>
                  <a:pt x="301615" y="43561"/>
                  <a:pt x="307464" y="38105"/>
                  <a:pt x="307880" y="31088"/>
                </a:cubicBezTo>
                <a:cubicBezTo>
                  <a:pt x="308127" y="24027"/>
                  <a:pt x="302604" y="18103"/>
                  <a:pt x="295543" y="17856"/>
                </a:cubicBezTo>
                <a:cubicBezTo>
                  <a:pt x="295373" y="17850"/>
                  <a:pt x="295203" y="17848"/>
                  <a:pt x="295032" y="17848"/>
                </a:cubicBezTo>
                <a:close/>
                <a:moveTo>
                  <a:pt x="676733" y="17290"/>
                </a:moveTo>
                <a:lnTo>
                  <a:pt x="676733" y="17346"/>
                </a:lnTo>
                <a:cubicBezTo>
                  <a:pt x="660783" y="17315"/>
                  <a:pt x="647828" y="30220"/>
                  <a:pt x="647797" y="46170"/>
                </a:cubicBezTo>
                <a:cubicBezTo>
                  <a:pt x="647766" y="62121"/>
                  <a:pt x="660671" y="75076"/>
                  <a:pt x="676622" y="75107"/>
                </a:cubicBezTo>
                <a:cubicBezTo>
                  <a:pt x="692572" y="75138"/>
                  <a:pt x="705527" y="62232"/>
                  <a:pt x="705558" y="46282"/>
                </a:cubicBezTo>
                <a:cubicBezTo>
                  <a:pt x="705558" y="46264"/>
                  <a:pt x="705558" y="46245"/>
                  <a:pt x="705558" y="46226"/>
                </a:cubicBezTo>
                <a:cubicBezTo>
                  <a:pt x="705558" y="30289"/>
                  <a:pt x="692671" y="17352"/>
                  <a:pt x="676733" y="17290"/>
                </a:cubicBezTo>
                <a:close/>
                <a:moveTo>
                  <a:pt x="490493" y="15836"/>
                </a:moveTo>
                <a:cubicBezTo>
                  <a:pt x="490380" y="15836"/>
                  <a:pt x="490268" y="15837"/>
                  <a:pt x="490155" y="15838"/>
                </a:cubicBezTo>
                <a:cubicBezTo>
                  <a:pt x="474206" y="15992"/>
                  <a:pt x="461401" y="29047"/>
                  <a:pt x="461556" y="44996"/>
                </a:cubicBezTo>
                <a:cubicBezTo>
                  <a:pt x="461710" y="60946"/>
                  <a:pt x="474765" y="73750"/>
                  <a:pt x="490714" y="73596"/>
                </a:cubicBezTo>
                <a:cubicBezTo>
                  <a:pt x="506576" y="73443"/>
                  <a:pt x="519345" y="60525"/>
                  <a:pt x="519315" y="44663"/>
                </a:cubicBezTo>
                <a:cubicBezTo>
                  <a:pt x="519316" y="28743"/>
                  <a:pt x="506412" y="15837"/>
                  <a:pt x="490493" y="15836"/>
                </a:cubicBezTo>
                <a:close/>
                <a:moveTo>
                  <a:pt x="117671" y="15726"/>
                </a:moveTo>
                <a:lnTo>
                  <a:pt x="117671" y="15950"/>
                </a:lnTo>
                <a:cubicBezTo>
                  <a:pt x="101659" y="15919"/>
                  <a:pt x="88654" y="28874"/>
                  <a:pt x="88623" y="44886"/>
                </a:cubicBezTo>
                <a:cubicBezTo>
                  <a:pt x="88592" y="60898"/>
                  <a:pt x="101547" y="73903"/>
                  <a:pt x="117559" y="73934"/>
                </a:cubicBezTo>
                <a:cubicBezTo>
                  <a:pt x="133571" y="73965"/>
                  <a:pt x="146576" y="61009"/>
                  <a:pt x="146607" y="44998"/>
                </a:cubicBezTo>
                <a:cubicBezTo>
                  <a:pt x="146607" y="44960"/>
                  <a:pt x="146607" y="44923"/>
                  <a:pt x="146607" y="44886"/>
                </a:cubicBezTo>
                <a:cubicBezTo>
                  <a:pt x="146699" y="28874"/>
                  <a:pt x="133794" y="15819"/>
                  <a:pt x="117783" y="15727"/>
                </a:cubicBezTo>
                <a:cubicBezTo>
                  <a:pt x="117745" y="15727"/>
                  <a:pt x="117708" y="15726"/>
                  <a:pt x="117671" y="15726"/>
                </a:cubicBezTo>
                <a:close/>
                <a:moveTo>
                  <a:pt x="256767" y="2710"/>
                </a:moveTo>
                <a:lnTo>
                  <a:pt x="294418" y="2710"/>
                </a:lnTo>
                <a:cubicBezTo>
                  <a:pt x="301799" y="2701"/>
                  <a:pt x="308907" y="5497"/>
                  <a:pt x="314305" y="10531"/>
                </a:cubicBezTo>
                <a:cubicBezTo>
                  <a:pt x="319683" y="15485"/>
                  <a:pt x="322861" y="22383"/>
                  <a:pt x="323131" y="29691"/>
                </a:cubicBezTo>
                <a:cubicBezTo>
                  <a:pt x="323524" y="39759"/>
                  <a:pt x="318465" y="49258"/>
                  <a:pt x="309891" y="54550"/>
                </a:cubicBezTo>
                <a:cubicBezTo>
                  <a:pt x="308311" y="55515"/>
                  <a:pt x="307730" y="57527"/>
                  <a:pt x="308551" y="59186"/>
                </a:cubicBezTo>
                <a:lnTo>
                  <a:pt x="319388" y="81922"/>
                </a:lnTo>
                <a:cubicBezTo>
                  <a:pt x="320440" y="83665"/>
                  <a:pt x="319879" y="85931"/>
                  <a:pt x="318136" y="86983"/>
                </a:cubicBezTo>
                <a:cubicBezTo>
                  <a:pt x="317504" y="87364"/>
                  <a:pt x="316773" y="87547"/>
                  <a:pt x="316036" y="87508"/>
                </a:cubicBezTo>
                <a:lnTo>
                  <a:pt x="308048" y="87005"/>
                </a:lnTo>
                <a:cubicBezTo>
                  <a:pt x="306633" y="86989"/>
                  <a:pt x="305352" y="86164"/>
                  <a:pt x="304752" y="84882"/>
                </a:cubicBezTo>
                <a:lnTo>
                  <a:pt x="293189" y="60694"/>
                </a:lnTo>
                <a:cubicBezTo>
                  <a:pt x="292583" y="59425"/>
                  <a:pt x="291299" y="58620"/>
                  <a:pt x="289893" y="58627"/>
                </a:cubicBezTo>
                <a:lnTo>
                  <a:pt x="271738" y="58627"/>
                </a:lnTo>
                <a:cubicBezTo>
                  <a:pt x="269702" y="58597"/>
                  <a:pt x="268026" y="60222"/>
                  <a:pt x="267996" y="62258"/>
                </a:cubicBezTo>
                <a:cubicBezTo>
                  <a:pt x="267995" y="62277"/>
                  <a:pt x="267995" y="62296"/>
                  <a:pt x="267995" y="62314"/>
                </a:cubicBezTo>
                <a:lnTo>
                  <a:pt x="267995" y="83262"/>
                </a:lnTo>
                <a:cubicBezTo>
                  <a:pt x="268026" y="85298"/>
                  <a:pt x="266400" y="86974"/>
                  <a:pt x="264365" y="87005"/>
                </a:cubicBezTo>
                <a:cubicBezTo>
                  <a:pt x="264346" y="87005"/>
                  <a:pt x="264327" y="87005"/>
                  <a:pt x="264308" y="87005"/>
                </a:cubicBezTo>
                <a:lnTo>
                  <a:pt x="256767" y="87005"/>
                </a:lnTo>
                <a:cubicBezTo>
                  <a:pt x="254722" y="86975"/>
                  <a:pt x="253080" y="85308"/>
                  <a:pt x="253080" y="83262"/>
                </a:cubicBezTo>
                <a:lnTo>
                  <a:pt x="253080" y="6397"/>
                </a:lnTo>
                <a:cubicBezTo>
                  <a:pt x="253110" y="4373"/>
                  <a:pt x="254743" y="2740"/>
                  <a:pt x="256767" y="2710"/>
                </a:cubicBezTo>
                <a:close/>
                <a:moveTo>
                  <a:pt x="172025" y="2710"/>
                </a:moveTo>
                <a:lnTo>
                  <a:pt x="179734" y="2710"/>
                </a:lnTo>
                <a:cubicBezTo>
                  <a:pt x="181770" y="2710"/>
                  <a:pt x="183420" y="4361"/>
                  <a:pt x="183420" y="6397"/>
                </a:cubicBezTo>
                <a:lnTo>
                  <a:pt x="183420" y="48070"/>
                </a:lnTo>
                <a:cubicBezTo>
                  <a:pt x="182787" y="61073"/>
                  <a:pt x="192815" y="72129"/>
                  <a:pt x="205819" y="72763"/>
                </a:cubicBezTo>
                <a:cubicBezTo>
                  <a:pt x="218823" y="73396"/>
                  <a:pt x="229878" y="63368"/>
                  <a:pt x="230512" y="50364"/>
                </a:cubicBezTo>
                <a:cubicBezTo>
                  <a:pt x="230549" y="49600"/>
                  <a:pt x="230549" y="48834"/>
                  <a:pt x="230512" y="48070"/>
                </a:cubicBezTo>
                <a:lnTo>
                  <a:pt x="230512" y="6397"/>
                </a:lnTo>
                <a:cubicBezTo>
                  <a:pt x="230541" y="4373"/>
                  <a:pt x="232175" y="2740"/>
                  <a:pt x="234198" y="2710"/>
                </a:cubicBezTo>
                <a:lnTo>
                  <a:pt x="241907" y="2710"/>
                </a:lnTo>
                <a:cubicBezTo>
                  <a:pt x="243943" y="2710"/>
                  <a:pt x="245594" y="4361"/>
                  <a:pt x="245594" y="6397"/>
                </a:cubicBezTo>
                <a:lnTo>
                  <a:pt x="245594" y="48349"/>
                </a:lnTo>
                <a:cubicBezTo>
                  <a:pt x="245625" y="69667"/>
                  <a:pt x="228368" y="86974"/>
                  <a:pt x="207050" y="87005"/>
                </a:cubicBezTo>
                <a:cubicBezTo>
                  <a:pt x="207031" y="87005"/>
                  <a:pt x="207013" y="87005"/>
                  <a:pt x="206994" y="87005"/>
                </a:cubicBezTo>
                <a:cubicBezTo>
                  <a:pt x="185645" y="87005"/>
                  <a:pt x="168338" y="69698"/>
                  <a:pt x="168338" y="48349"/>
                </a:cubicBezTo>
                <a:lnTo>
                  <a:pt x="168338" y="6397"/>
                </a:lnTo>
                <a:cubicBezTo>
                  <a:pt x="168338" y="4361"/>
                  <a:pt x="169989" y="2710"/>
                  <a:pt x="172025" y="2710"/>
                </a:cubicBezTo>
                <a:close/>
                <a:moveTo>
                  <a:pt x="67451" y="2710"/>
                </a:moveTo>
                <a:lnTo>
                  <a:pt x="74713" y="2710"/>
                </a:lnTo>
                <a:cubicBezTo>
                  <a:pt x="76747" y="2818"/>
                  <a:pt x="78307" y="4555"/>
                  <a:pt x="78199" y="6588"/>
                </a:cubicBezTo>
                <a:cubicBezTo>
                  <a:pt x="78167" y="7192"/>
                  <a:pt x="77986" y="7778"/>
                  <a:pt x="77674" y="8296"/>
                </a:cubicBezTo>
                <a:lnTo>
                  <a:pt x="47621" y="49857"/>
                </a:lnTo>
                <a:cubicBezTo>
                  <a:pt x="46948" y="50781"/>
                  <a:pt x="46595" y="51899"/>
                  <a:pt x="46615" y="53041"/>
                </a:cubicBezTo>
                <a:lnTo>
                  <a:pt x="46615" y="83318"/>
                </a:lnTo>
                <a:cubicBezTo>
                  <a:pt x="46585" y="85342"/>
                  <a:pt x="44952" y="86975"/>
                  <a:pt x="42928" y="87005"/>
                </a:cubicBezTo>
                <a:lnTo>
                  <a:pt x="35164" y="87005"/>
                </a:lnTo>
                <a:cubicBezTo>
                  <a:pt x="33140" y="86975"/>
                  <a:pt x="31507" y="85342"/>
                  <a:pt x="31477" y="83318"/>
                </a:cubicBezTo>
                <a:lnTo>
                  <a:pt x="31477" y="53041"/>
                </a:lnTo>
                <a:cubicBezTo>
                  <a:pt x="31497" y="51899"/>
                  <a:pt x="31144" y="50781"/>
                  <a:pt x="30471" y="49857"/>
                </a:cubicBezTo>
                <a:lnTo>
                  <a:pt x="530" y="8575"/>
                </a:lnTo>
                <a:cubicBezTo>
                  <a:pt x="-522" y="6832"/>
                  <a:pt x="38" y="4566"/>
                  <a:pt x="1782" y="3514"/>
                </a:cubicBezTo>
                <a:cubicBezTo>
                  <a:pt x="2300" y="3202"/>
                  <a:pt x="2886" y="3021"/>
                  <a:pt x="3490" y="2989"/>
                </a:cubicBezTo>
                <a:lnTo>
                  <a:pt x="10976" y="2989"/>
                </a:lnTo>
                <a:cubicBezTo>
                  <a:pt x="12049" y="2990"/>
                  <a:pt x="13069" y="3460"/>
                  <a:pt x="13769" y="4274"/>
                </a:cubicBezTo>
                <a:lnTo>
                  <a:pt x="36113" y="35836"/>
                </a:lnTo>
                <a:cubicBezTo>
                  <a:pt x="36822" y="36789"/>
                  <a:pt x="37942" y="37349"/>
                  <a:pt x="39130" y="37344"/>
                </a:cubicBezTo>
                <a:cubicBezTo>
                  <a:pt x="40302" y="37349"/>
                  <a:pt x="41405" y="36787"/>
                  <a:pt x="42090" y="35836"/>
                </a:cubicBezTo>
                <a:lnTo>
                  <a:pt x="64435" y="4274"/>
                </a:lnTo>
                <a:cubicBezTo>
                  <a:pt x="65126" y="3293"/>
                  <a:pt x="66251" y="2709"/>
                  <a:pt x="67451" y="2710"/>
                </a:cubicBezTo>
                <a:close/>
                <a:moveTo>
                  <a:pt x="676510" y="2375"/>
                </a:moveTo>
                <a:cubicBezTo>
                  <a:pt x="700697" y="2314"/>
                  <a:pt x="720355" y="21871"/>
                  <a:pt x="720417" y="46059"/>
                </a:cubicBezTo>
                <a:cubicBezTo>
                  <a:pt x="720417" y="46096"/>
                  <a:pt x="720417" y="46133"/>
                  <a:pt x="720417" y="46170"/>
                </a:cubicBezTo>
                <a:cubicBezTo>
                  <a:pt x="720386" y="70302"/>
                  <a:pt x="700864" y="89874"/>
                  <a:pt x="676733" y="89966"/>
                </a:cubicBezTo>
                <a:lnTo>
                  <a:pt x="676733" y="89966"/>
                </a:lnTo>
                <a:cubicBezTo>
                  <a:pt x="652546" y="90028"/>
                  <a:pt x="632888" y="70470"/>
                  <a:pt x="632826" y="46282"/>
                </a:cubicBezTo>
                <a:cubicBezTo>
                  <a:pt x="632764" y="22095"/>
                  <a:pt x="652322" y="2437"/>
                  <a:pt x="676510" y="2375"/>
                </a:cubicBezTo>
                <a:close/>
                <a:moveTo>
                  <a:pt x="378600" y="1984"/>
                </a:moveTo>
                <a:lnTo>
                  <a:pt x="386644" y="1984"/>
                </a:lnTo>
                <a:cubicBezTo>
                  <a:pt x="388681" y="1984"/>
                  <a:pt x="390331" y="3635"/>
                  <a:pt x="390331" y="5671"/>
                </a:cubicBezTo>
                <a:lnTo>
                  <a:pt x="390331" y="69073"/>
                </a:lnTo>
                <a:cubicBezTo>
                  <a:pt x="390331" y="71110"/>
                  <a:pt x="391982" y="72760"/>
                  <a:pt x="394018" y="72760"/>
                </a:cubicBezTo>
                <a:lnTo>
                  <a:pt x="439657" y="72760"/>
                </a:lnTo>
                <a:cubicBezTo>
                  <a:pt x="441693" y="72760"/>
                  <a:pt x="443344" y="74411"/>
                  <a:pt x="443344" y="76447"/>
                </a:cubicBezTo>
                <a:lnTo>
                  <a:pt x="443344" y="83877"/>
                </a:lnTo>
                <a:cubicBezTo>
                  <a:pt x="443375" y="85882"/>
                  <a:pt x="441775" y="87532"/>
                  <a:pt x="439769" y="87564"/>
                </a:cubicBezTo>
                <a:cubicBezTo>
                  <a:pt x="439732" y="87564"/>
                  <a:pt x="439694" y="87564"/>
                  <a:pt x="439657" y="87564"/>
                </a:cubicBezTo>
                <a:lnTo>
                  <a:pt x="378600" y="87564"/>
                </a:lnTo>
                <a:cubicBezTo>
                  <a:pt x="376595" y="87595"/>
                  <a:pt x="374945" y="85994"/>
                  <a:pt x="374913" y="83989"/>
                </a:cubicBezTo>
                <a:cubicBezTo>
                  <a:pt x="374913" y="83952"/>
                  <a:pt x="374913" y="83914"/>
                  <a:pt x="374913" y="83877"/>
                </a:cubicBezTo>
                <a:lnTo>
                  <a:pt x="374913" y="5671"/>
                </a:lnTo>
                <a:cubicBezTo>
                  <a:pt x="374913" y="3635"/>
                  <a:pt x="376564" y="1984"/>
                  <a:pt x="378600" y="1984"/>
                </a:cubicBezTo>
                <a:close/>
                <a:moveTo>
                  <a:pt x="490155" y="867"/>
                </a:moveTo>
                <a:cubicBezTo>
                  <a:pt x="514343" y="867"/>
                  <a:pt x="533951" y="20475"/>
                  <a:pt x="533951" y="44663"/>
                </a:cubicBezTo>
                <a:cubicBezTo>
                  <a:pt x="533951" y="68850"/>
                  <a:pt x="514343" y="88458"/>
                  <a:pt x="490155" y="88458"/>
                </a:cubicBezTo>
                <a:cubicBezTo>
                  <a:pt x="465968" y="88458"/>
                  <a:pt x="446360" y="68850"/>
                  <a:pt x="446360" y="44663"/>
                </a:cubicBezTo>
                <a:cubicBezTo>
                  <a:pt x="446360" y="20475"/>
                  <a:pt x="465968" y="867"/>
                  <a:pt x="490155" y="867"/>
                </a:cubicBezTo>
                <a:close/>
                <a:moveTo>
                  <a:pt x="118117" y="757"/>
                </a:moveTo>
                <a:cubicBezTo>
                  <a:pt x="142279" y="880"/>
                  <a:pt x="161801" y="20501"/>
                  <a:pt x="161801" y="44663"/>
                </a:cubicBezTo>
                <a:cubicBezTo>
                  <a:pt x="161801" y="68912"/>
                  <a:pt x="142144" y="88570"/>
                  <a:pt x="117895" y="88570"/>
                </a:cubicBezTo>
                <a:cubicBezTo>
                  <a:pt x="117820" y="88570"/>
                  <a:pt x="117745" y="88570"/>
                  <a:pt x="117671" y="88570"/>
                </a:cubicBezTo>
                <a:cubicBezTo>
                  <a:pt x="93422" y="88446"/>
                  <a:pt x="73864" y="68688"/>
                  <a:pt x="73988" y="44440"/>
                </a:cubicBezTo>
                <a:cubicBezTo>
                  <a:pt x="74111" y="20191"/>
                  <a:pt x="93869" y="633"/>
                  <a:pt x="118117" y="757"/>
                </a:cubicBezTo>
                <a:close/>
                <a:moveTo>
                  <a:pt x="585400" y="28"/>
                </a:moveTo>
                <a:lnTo>
                  <a:pt x="585400" y="29"/>
                </a:lnTo>
                <a:cubicBezTo>
                  <a:pt x="594843" y="41"/>
                  <a:pt x="604030" y="3096"/>
                  <a:pt x="611599" y="8743"/>
                </a:cubicBezTo>
                <a:cubicBezTo>
                  <a:pt x="613832" y="10411"/>
                  <a:pt x="615908" y="12281"/>
                  <a:pt x="617799" y="14329"/>
                </a:cubicBezTo>
                <a:cubicBezTo>
                  <a:pt x="617838" y="14381"/>
                  <a:pt x="617876" y="14434"/>
                  <a:pt x="617912" y="14489"/>
                </a:cubicBezTo>
                <a:cubicBezTo>
                  <a:pt x="619025" y="16157"/>
                  <a:pt x="618574" y="18412"/>
                  <a:pt x="616906" y="19524"/>
                </a:cubicBezTo>
                <a:lnTo>
                  <a:pt x="610649" y="23881"/>
                </a:lnTo>
                <a:cubicBezTo>
                  <a:pt x="609208" y="24945"/>
                  <a:pt x="607202" y="24778"/>
                  <a:pt x="605957" y="23490"/>
                </a:cubicBezTo>
                <a:lnTo>
                  <a:pt x="604281" y="21926"/>
                </a:lnTo>
                <a:lnTo>
                  <a:pt x="603946" y="21591"/>
                </a:lnTo>
                <a:cubicBezTo>
                  <a:pt x="598773" y="17278"/>
                  <a:pt x="592246" y="14924"/>
                  <a:pt x="585511" y="14943"/>
                </a:cubicBezTo>
                <a:lnTo>
                  <a:pt x="584283" y="14943"/>
                </a:lnTo>
                <a:lnTo>
                  <a:pt x="582271" y="14943"/>
                </a:lnTo>
                <a:cubicBezTo>
                  <a:pt x="580528" y="15130"/>
                  <a:pt x="578807" y="15486"/>
                  <a:pt x="577132" y="16005"/>
                </a:cubicBezTo>
                <a:cubicBezTo>
                  <a:pt x="567106" y="18995"/>
                  <a:pt x="559481" y="27173"/>
                  <a:pt x="557200" y="37383"/>
                </a:cubicBezTo>
                <a:cubicBezTo>
                  <a:pt x="553722" y="52949"/>
                  <a:pt x="563521" y="68388"/>
                  <a:pt x="579087" y="71866"/>
                </a:cubicBezTo>
                <a:lnTo>
                  <a:pt x="581434" y="72313"/>
                </a:lnTo>
                <a:lnTo>
                  <a:pt x="582160" y="72313"/>
                </a:lnTo>
                <a:lnTo>
                  <a:pt x="587746" y="72313"/>
                </a:lnTo>
                <a:cubicBezTo>
                  <a:pt x="589193" y="72214"/>
                  <a:pt x="590631" y="72009"/>
                  <a:pt x="592047" y="71699"/>
                </a:cubicBezTo>
                <a:lnTo>
                  <a:pt x="592829" y="71699"/>
                </a:lnTo>
                <a:lnTo>
                  <a:pt x="593611" y="71699"/>
                </a:lnTo>
                <a:lnTo>
                  <a:pt x="596907" y="70525"/>
                </a:lnTo>
                <a:lnTo>
                  <a:pt x="597577" y="70525"/>
                </a:lnTo>
                <a:lnTo>
                  <a:pt x="598192" y="70246"/>
                </a:lnTo>
                <a:lnTo>
                  <a:pt x="598862" y="69911"/>
                </a:lnTo>
                <a:lnTo>
                  <a:pt x="600371" y="69129"/>
                </a:lnTo>
                <a:lnTo>
                  <a:pt x="600817" y="69129"/>
                </a:lnTo>
                <a:cubicBezTo>
                  <a:pt x="605082" y="65848"/>
                  <a:pt x="608477" y="61570"/>
                  <a:pt x="610705" y="56672"/>
                </a:cubicBezTo>
                <a:cubicBezTo>
                  <a:pt x="611060" y="55656"/>
                  <a:pt x="610847" y="54528"/>
                  <a:pt x="610146" y="53711"/>
                </a:cubicBezTo>
                <a:cubicBezTo>
                  <a:pt x="609522" y="53055"/>
                  <a:pt x="608650" y="52690"/>
                  <a:pt x="607744" y="52706"/>
                </a:cubicBezTo>
                <a:lnTo>
                  <a:pt x="591600" y="52706"/>
                </a:lnTo>
                <a:cubicBezTo>
                  <a:pt x="589564" y="52706"/>
                  <a:pt x="587913" y="51055"/>
                  <a:pt x="587913" y="49019"/>
                </a:cubicBezTo>
                <a:lnTo>
                  <a:pt x="587913" y="41478"/>
                </a:lnTo>
                <a:cubicBezTo>
                  <a:pt x="587913" y="39441"/>
                  <a:pt x="589564" y="37791"/>
                  <a:pt x="591600" y="37791"/>
                </a:cubicBezTo>
                <a:lnTo>
                  <a:pt x="625117" y="37791"/>
                </a:lnTo>
                <a:lnTo>
                  <a:pt x="625452" y="37791"/>
                </a:lnTo>
                <a:cubicBezTo>
                  <a:pt x="626164" y="37820"/>
                  <a:pt x="626851" y="38058"/>
                  <a:pt x="627428" y="38475"/>
                </a:cubicBezTo>
                <a:cubicBezTo>
                  <a:pt x="629053" y="39649"/>
                  <a:pt x="629419" y="41919"/>
                  <a:pt x="628245" y="43544"/>
                </a:cubicBezTo>
                <a:lnTo>
                  <a:pt x="628245" y="47287"/>
                </a:lnTo>
                <a:cubicBezTo>
                  <a:pt x="628342" y="59800"/>
                  <a:pt x="622977" y="71733"/>
                  <a:pt x="613554" y="79966"/>
                </a:cubicBezTo>
                <a:lnTo>
                  <a:pt x="612157" y="81139"/>
                </a:lnTo>
                <a:lnTo>
                  <a:pt x="611431" y="81754"/>
                </a:lnTo>
                <a:cubicBezTo>
                  <a:pt x="610992" y="82124"/>
                  <a:pt x="610525" y="82460"/>
                  <a:pt x="610035" y="82759"/>
                </a:cubicBezTo>
                <a:lnTo>
                  <a:pt x="609308" y="83262"/>
                </a:lnTo>
                <a:lnTo>
                  <a:pt x="607912" y="84156"/>
                </a:lnTo>
                <a:lnTo>
                  <a:pt x="607633" y="84156"/>
                </a:lnTo>
                <a:lnTo>
                  <a:pt x="606906" y="84603"/>
                </a:lnTo>
                <a:lnTo>
                  <a:pt x="605454" y="85440"/>
                </a:lnTo>
                <a:lnTo>
                  <a:pt x="605119" y="85440"/>
                </a:lnTo>
                <a:lnTo>
                  <a:pt x="602773" y="86558"/>
                </a:lnTo>
                <a:lnTo>
                  <a:pt x="602382" y="86558"/>
                </a:lnTo>
                <a:lnTo>
                  <a:pt x="600873" y="87116"/>
                </a:lnTo>
                <a:lnTo>
                  <a:pt x="600147" y="87116"/>
                </a:lnTo>
                <a:lnTo>
                  <a:pt x="599700" y="87116"/>
                </a:lnTo>
                <a:lnTo>
                  <a:pt x="598471" y="87563"/>
                </a:lnTo>
                <a:lnTo>
                  <a:pt x="597969" y="87563"/>
                </a:lnTo>
                <a:lnTo>
                  <a:pt x="597242" y="87563"/>
                </a:lnTo>
                <a:lnTo>
                  <a:pt x="596740" y="87563"/>
                </a:lnTo>
                <a:lnTo>
                  <a:pt x="595567" y="87563"/>
                </a:lnTo>
                <a:lnTo>
                  <a:pt x="595008" y="87563"/>
                </a:lnTo>
                <a:lnTo>
                  <a:pt x="594338" y="87563"/>
                </a:lnTo>
                <a:lnTo>
                  <a:pt x="593723" y="87563"/>
                </a:lnTo>
                <a:lnTo>
                  <a:pt x="592606" y="87563"/>
                </a:lnTo>
                <a:lnTo>
                  <a:pt x="591991" y="87563"/>
                </a:lnTo>
                <a:lnTo>
                  <a:pt x="591321" y="87563"/>
                </a:lnTo>
                <a:lnTo>
                  <a:pt x="590595" y="87563"/>
                </a:lnTo>
                <a:lnTo>
                  <a:pt x="589589" y="87563"/>
                </a:lnTo>
                <a:lnTo>
                  <a:pt x="585400" y="87563"/>
                </a:lnTo>
                <a:cubicBezTo>
                  <a:pt x="584358" y="87600"/>
                  <a:pt x="583314" y="87600"/>
                  <a:pt x="582272" y="87563"/>
                </a:cubicBezTo>
                <a:cubicBezTo>
                  <a:pt x="558100" y="86699"/>
                  <a:pt x="539205" y="66404"/>
                  <a:pt x="540068" y="42232"/>
                </a:cubicBezTo>
                <a:cubicBezTo>
                  <a:pt x="540932" y="18060"/>
                  <a:pt x="561228" y="-835"/>
                  <a:pt x="585400" y="28"/>
                </a:cubicBezTo>
                <a:close/>
              </a:path>
            </a:pathLst>
          </a:custGeom>
          <a:solidFill>
            <a:schemeClr val="tx1"/>
          </a:solidFill>
          <a:ln w="48068" cap="flat">
            <a:noFill/>
            <a:miter/>
          </a:ln>
        </p:spPr>
        <p:txBody>
          <a:bodyPr vert="horz" wrap="square" lIns="91440" tIns="45720" rIns="91440" bIns="45720" rtlCol="0" anchor="ctr"/>
          <a:lstStyle/>
          <a:p>
            <a:pPr algn="l"/>
            <a:endParaRPr kumimoji="1" lang="zh-CN" altLang="en-US"/>
          </a:p>
        </p:txBody>
      </p:sp>
      <p:sp>
        <p:nvSpPr>
          <p:cNvPr id="9" name="标题 1"/>
          <p:cNvSpPr txBox="1"/>
          <p:nvPr/>
        </p:nvSpPr>
        <p:spPr>
          <a:xfrm rot="0" flipH="1" flipV="0">
            <a:off x="9006297" y="-3741"/>
            <a:ext cx="3204014" cy="1191848"/>
          </a:xfrm>
          <a:custGeom>
            <a:avLst/>
            <a:gdLst>
              <a:gd name="connsiteX0" fmla="*/ 0 w 4104138"/>
              <a:gd name="connsiteY0" fmla="*/ 0 h 1243365"/>
              <a:gd name="connsiteX1" fmla="*/ 4104138 w 4104138"/>
              <a:gd name="connsiteY1" fmla="*/ 0 h 1243365"/>
              <a:gd name="connsiteX2" fmla="*/ 4078145 w 4104138"/>
              <a:gd name="connsiteY2" fmla="*/ 23216 h 1243365"/>
              <a:gd name="connsiteX3" fmla="*/ 2092194 w 4104138"/>
              <a:gd name="connsiteY3" fmla="*/ 334916 h 1243365"/>
              <a:gd name="connsiteX4" fmla="*/ 76752 w 4104138"/>
              <a:gd name="connsiteY4" fmla="*/ 1113315 h 1243365"/>
              <a:gd name="connsiteX5" fmla="*/ 0 w 4104138"/>
              <a:gd name="connsiteY5" fmla="*/ 1243365 h 1243365"/>
            </a:gdLst>
            <a:rect l="l" t="t" r="r" b="b"/>
            <a:pathLst>
              <a:path w="4104138" h="1243365">
                <a:moveTo>
                  <a:pt x="0" y="0"/>
                </a:moveTo>
                <a:lnTo>
                  <a:pt x="4104138" y="0"/>
                </a:lnTo>
                <a:lnTo>
                  <a:pt x="4078145" y="23216"/>
                </a:lnTo>
                <a:cubicBezTo>
                  <a:pt x="3714368" y="291232"/>
                  <a:pt x="3078936" y="447769"/>
                  <a:pt x="2092194" y="334916"/>
                </a:cubicBezTo>
                <a:cubicBezTo>
                  <a:pt x="776539" y="184446"/>
                  <a:pt x="372389" y="630072"/>
                  <a:pt x="76752" y="1113315"/>
                </a:cubicBezTo>
                <a:lnTo>
                  <a:pt x="0" y="1243365"/>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3937000" y="1547408"/>
            <a:ext cx="4318000" cy="4318000"/>
          </a:xfrm>
          <a:prstGeom prst="ellipse">
            <a:avLst/>
          </a:prstGeom>
          <a:solidFill>
            <a:schemeClr val="accent1">
              <a:lumMod val="20000"/>
              <a:lumOff val="80000"/>
            </a:schemeClr>
          </a:solidFill>
          <a:ln w="9525" cap="flat">
            <a:noFill/>
            <a:miter/>
          </a:ln>
          <a:effectLst/>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2413000" y="23408"/>
            <a:ext cx="7366000" cy="7366000"/>
          </a:xfrm>
          <a:prstGeom prst="donut">
            <a:avLst>
              <a:gd name="adj" fmla="val 1667"/>
            </a:avLst>
          </a:prstGeom>
          <a:gradFill>
            <a:gsLst>
              <a:gs pos="0">
                <a:schemeClr val="accent1">
                  <a:lumMod val="20000"/>
                  <a:lumOff val="80000"/>
                  <a:alpha val="50000"/>
                </a:schemeClr>
              </a:gs>
              <a:gs pos="41000">
                <a:schemeClr val="accent1">
                  <a:lumMod val="20000"/>
                  <a:lumOff val="80000"/>
                  <a:alpha val="0"/>
                </a:schemeClr>
              </a:gs>
            </a:gsLst>
            <a:lin ang="0" scaled="0"/>
          </a:gradFill>
          <a:ln w="9525" cap="flat">
            <a:noFill/>
            <a:miter/>
          </a:ln>
          <a:effectLst/>
        </p:spPr>
        <p:txBody>
          <a:bodyPr vert="horz" wrap="square" lIns="91440" tIns="45720" rIns="91440" bIns="45720" rtlCol="0" anchor="ctr"/>
          <a:lstStyle/>
          <a:p>
            <a:pPr algn="ctr"/>
            <a:endParaRPr kumimoji="1" lang="zh-CN" altLang="en-US"/>
          </a:p>
        </p:txBody>
      </p:sp>
      <p:sp>
        <p:nvSpPr>
          <p:cNvPr id="5" name="标题 1"/>
          <p:cNvSpPr txBox="1"/>
          <p:nvPr/>
        </p:nvSpPr>
        <p:spPr>
          <a:xfrm rot="0" flipH="1" flipV="0">
            <a:off x="2565400" y="175808"/>
            <a:ext cx="7366000" cy="7366000"/>
          </a:xfrm>
          <a:prstGeom prst="donut">
            <a:avLst>
              <a:gd name="adj" fmla="val 1667"/>
            </a:avLst>
          </a:prstGeom>
          <a:gradFill>
            <a:gsLst>
              <a:gs pos="0">
                <a:schemeClr val="accent1">
                  <a:lumMod val="20000"/>
                  <a:lumOff val="80000"/>
                  <a:alpha val="50000"/>
                </a:schemeClr>
              </a:gs>
              <a:gs pos="41000">
                <a:schemeClr val="accent1">
                  <a:lumMod val="20000"/>
                  <a:lumOff val="80000"/>
                  <a:alpha val="0"/>
                </a:schemeClr>
              </a:gs>
            </a:gsLst>
            <a:lin ang="0" scaled="0"/>
          </a:gradFill>
          <a:ln w="9525" cap="flat">
            <a:noFill/>
            <a:miter/>
          </a:ln>
          <a:effectLst/>
        </p:spPr>
        <p:txBody>
          <a:bodyPr vert="horz" wrap="square" lIns="91440" tIns="45720" rIns="91440" bIns="45720" rtlCol="0" anchor="ctr"/>
          <a:lstStyle/>
          <a:p>
            <a:pPr algn="ctr"/>
            <a:endParaRPr kumimoji="1" lang="zh-CN" altLang="en-US"/>
          </a:p>
        </p:txBody>
      </p:sp>
      <p:sp>
        <p:nvSpPr>
          <p:cNvPr id="6" name="标题 1"/>
          <p:cNvSpPr txBox="1"/>
          <p:nvPr/>
        </p:nvSpPr>
        <p:spPr>
          <a:xfrm rot="0" flipH="1" flipV="0">
            <a:off x="3818843" y="1949450"/>
            <a:ext cx="933778" cy="933776"/>
          </a:xfrm>
          <a:prstGeom prst="ellipse">
            <a:avLst/>
          </a:prstGeom>
          <a:gradFill>
            <a:gsLst>
              <a:gs pos="0">
                <a:schemeClr val="accent1">
                  <a:lumMod val="60000"/>
                  <a:lumOff val="40000"/>
                  <a:alpha val="100000"/>
                </a:schemeClr>
              </a:gs>
              <a:gs pos="86000">
                <a:schemeClr val="accent1">
                  <a:alpha val="100000"/>
                </a:schemeClr>
              </a:gs>
            </a:gsLst>
            <a:lin ang="3240000" scaled="0"/>
          </a:gradFill>
          <a:ln w="9525" cap="flat">
            <a:noFill/>
            <a:miter/>
          </a:ln>
          <a:effectLst>
            <a:outerShdw dist="127000" blurRad="190500" dir="5400000" sx="105000" sy="105000" kx="0" ky="0" algn="t" rotWithShape="0">
              <a:schemeClr val="accent2">
                <a:lumMod val="50000"/>
                <a:alpha val="20000"/>
              </a:schemeClr>
            </a:outerShdw>
          </a:effectLst>
        </p:spPr>
        <p:txBody>
          <a:bodyPr vert="horz" wrap="square" lIns="0" tIns="0" rIns="0" bIns="0" rtlCol="0" anchor="ctr"/>
          <a:lstStyle/>
          <a:p>
            <a:pPr algn="ctr"/>
            <a:endParaRPr kumimoji="1" lang="zh-CN" altLang="en-US"/>
          </a:p>
        </p:txBody>
      </p:sp>
      <p:sp>
        <p:nvSpPr>
          <p:cNvPr id="7" name="标题 1"/>
          <p:cNvSpPr txBox="1"/>
          <p:nvPr/>
        </p:nvSpPr>
        <p:spPr>
          <a:xfrm rot="0" flipH="0" flipV="0">
            <a:off x="4071666" y="2202272"/>
            <a:ext cx="428132" cy="428132"/>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80 h 720001"/>
              <a:gd name="connsiteX5" fmla="*/ 507383 w 720001"/>
              <a:gd name="connsiteY5" fmla="*/ 72694 h 720001"/>
              <a:gd name="connsiteX6" fmla="*/ 457070 w 720001"/>
              <a:gd name="connsiteY6" fmla="*/ 57166 h 720001"/>
              <a:gd name="connsiteX7" fmla="*/ 405022 w 720001"/>
              <a:gd name="connsiteY7" fmla="*/ 0 h 720001"/>
              <a:gd name="connsiteX8" fmla="*/ 720001 w 720001"/>
              <a:gd name="connsiteY8" fmla="*/ 314979 h 720001"/>
              <a:gd name="connsiteX9" fmla="*/ 405022 w 720001"/>
              <a:gd name="connsiteY9" fmla="*/ 314979 h 720001"/>
              <a:gd name="connsiteX10" fmla="*/ 360000 w 720001"/>
              <a:gd name="connsiteY10" fmla="*/ 0 h 720001"/>
              <a:gd name="connsiteX11" fmla="*/ 360000 w 720001"/>
              <a:gd name="connsiteY11" fmla="*/ 360000 h 720001"/>
              <a:gd name="connsiteX12" fmla="*/ 720000 w 720001"/>
              <a:gd name="connsiteY12" fmla="*/ 360000 h 720001"/>
              <a:gd name="connsiteX13" fmla="*/ 360000 w 720001"/>
              <a:gd name="connsiteY13" fmla="*/ 720001 h 720001"/>
              <a:gd name="connsiteX14" fmla="*/ 0 w 720001"/>
              <a:gd name="connsiteY14" fmla="*/ 360000 h 720001"/>
              <a:gd name="connsiteX15" fmla="*/ 360000 w 720001"/>
              <a:gd name="connsiteY15" fmla="*/ 0 h 720001"/>
            </a:gd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80"/>
                </a:cubicBezTo>
                <a:cubicBezTo>
                  <a:pt x="566806" y="104878"/>
                  <a:pt x="538699" y="85967"/>
                  <a:pt x="507383" y="72694"/>
                </a:cubicBezTo>
                <a:cubicBezTo>
                  <a:pt x="491075" y="65755"/>
                  <a:pt x="474246" y="60637"/>
                  <a:pt x="457070" y="57166"/>
                </a:cubicBezTo>
                <a:close/>
                <a:moveTo>
                  <a:pt x="405022" y="0"/>
                </a:moveTo>
                <a:cubicBezTo>
                  <a:pt x="578950" y="0"/>
                  <a:pt x="720001" y="141051"/>
                  <a:pt x="720001" y="314979"/>
                </a:cubicBezTo>
                <a:lnTo>
                  <a:pt x="405022" y="314979"/>
                </a:lnTo>
                <a:close/>
                <a:moveTo>
                  <a:pt x="360000" y="0"/>
                </a:moveTo>
                <a:lnTo>
                  <a:pt x="360000" y="360000"/>
                </a:lnTo>
                <a:lnTo>
                  <a:pt x="720000" y="360000"/>
                </a:lnTo>
                <a:cubicBezTo>
                  <a:pt x="720000" y="558825"/>
                  <a:pt x="558824" y="720001"/>
                  <a:pt x="360000" y="720001"/>
                </a:cubicBezTo>
                <a:cubicBezTo>
                  <a:pt x="161176" y="720001"/>
                  <a:pt x="0" y="558825"/>
                  <a:pt x="0" y="360000"/>
                </a:cubicBezTo>
                <a:cubicBezTo>
                  <a:pt x="0" y="161176"/>
                  <a:pt x="161176" y="0"/>
                  <a:pt x="360000" y="0"/>
                </a:cubicBezTo>
                <a:close/>
              </a:path>
            </a:pathLst>
          </a:custGeom>
          <a:solidFill>
            <a:schemeClr val="bg1"/>
          </a:solidFill>
          <a:ln w="9525" cap="flat">
            <a:noFill/>
            <a:miter/>
          </a:ln>
          <a:effectLst/>
        </p:spPr>
        <p:txBody>
          <a:bodyPr vert="horz" wrap="square" lIns="91440" tIns="45720" rIns="91440" bIns="45720" rtlCol="0" anchor="ctr"/>
          <a:lstStyle/>
          <a:p>
            <a:pPr algn="ctr"/>
            <a:endParaRPr kumimoji="1" lang="zh-CN" altLang="en-US"/>
          </a:p>
        </p:txBody>
      </p:sp>
      <p:sp>
        <p:nvSpPr>
          <p:cNvPr id="8" name="标题 1"/>
          <p:cNvSpPr txBox="1"/>
          <p:nvPr/>
        </p:nvSpPr>
        <p:spPr>
          <a:xfrm rot="0" flipH="1" flipV="0">
            <a:off x="3818843" y="4189980"/>
            <a:ext cx="933778" cy="933776"/>
          </a:xfrm>
          <a:prstGeom prst="ellipse">
            <a:avLst/>
          </a:prstGeom>
          <a:gradFill>
            <a:gsLst>
              <a:gs pos="0">
                <a:schemeClr val="accent1">
                  <a:lumMod val="60000"/>
                  <a:lumOff val="40000"/>
                  <a:alpha val="100000"/>
                </a:schemeClr>
              </a:gs>
              <a:gs pos="86000">
                <a:schemeClr val="accent1">
                  <a:alpha val="100000"/>
                </a:schemeClr>
              </a:gs>
            </a:gsLst>
            <a:lin ang="3240000" scaled="0"/>
          </a:gradFill>
          <a:ln w="9525" cap="flat">
            <a:noFill/>
            <a:miter/>
          </a:ln>
          <a:effectLst>
            <a:outerShdw dist="127000" blurRad="190500" dir="5400000" sx="105000" sy="105000" kx="0" ky="0" algn="t" rotWithShape="0">
              <a:schemeClr val="accent2">
                <a:lumMod val="50000"/>
                <a:alpha val="20000"/>
              </a:schemeClr>
            </a:outerShdw>
          </a:effectLst>
        </p:spPr>
        <p:txBody>
          <a:bodyPr vert="horz" wrap="square" lIns="0" tIns="0" rIns="0" bIns="0" rtlCol="0" anchor="ctr"/>
          <a:lstStyle/>
          <a:p>
            <a:pPr algn="ctr"/>
            <a:endParaRPr kumimoji="1" lang="zh-CN" altLang="en-US"/>
          </a:p>
        </p:txBody>
      </p:sp>
      <p:sp>
        <p:nvSpPr>
          <p:cNvPr id="9" name="标题 1"/>
          <p:cNvSpPr txBox="1"/>
          <p:nvPr/>
        </p:nvSpPr>
        <p:spPr>
          <a:xfrm rot="0" flipH="0" flipV="0">
            <a:off x="4071666" y="4458843"/>
            <a:ext cx="428132" cy="396051"/>
          </a:xfrm>
          <a:custGeom>
            <a:avLst/>
            <a:gdLst>
              <a:gd name="connsiteX0" fmla="*/ 2136435 w 5834559"/>
              <a:gd name="connsiteY0" fmla="*/ 643126 h 5397372"/>
              <a:gd name="connsiteX1" fmla="*/ 3716657 w 5834559"/>
              <a:gd name="connsiteY1" fmla="*/ 643126 h 5397372"/>
              <a:gd name="connsiteX2" fmla="*/ 3716657 w 5834559"/>
              <a:gd name="connsiteY2" fmla="*/ 1064855 h 5397372"/>
              <a:gd name="connsiteX3" fmla="*/ 2136435 w 5834559"/>
              <a:gd name="connsiteY3" fmla="*/ 1064855 h 5397372"/>
              <a:gd name="connsiteX4" fmla="*/ 693741 w 5834559"/>
              <a:gd name="connsiteY4" fmla="*/ 643126 h 5397372"/>
              <a:gd name="connsiteX5" fmla="*/ 1550121 w 5834559"/>
              <a:gd name="connsiteY5" fmla="*/ 643126 h 5397372"/>
              <a:gd name="connsiteX6" fmla="*/ 1550121 w 5834559"/>
              <a:gd name="connsiteY6" fmla="*/ 1064855 h 5397372"/>
              <a:gd name="connsiteX7" fmla="*/ 693741 w 5834559"/>
              <a:gd name="connsiteY7" fmla="*/ 1064855 h 5397372"/>
              <a:gd name="connsiteX8" fmla="*/ 421729 w 5834559"/>
              <a:gd name="connsiteY8" fmla="*/ 1336867 h 5397372"/>
              <a:gd name="connsiteX9" fmla="*/ 421729 w 5834559"/>
              <a:gd name="connsiteY9" fmla="*/ 2079805 h 5397372"/>
              <a:gd name="connsiteX10" fmla="*/ 5412133 w 5834559"/>
              <a:gd name="connsiteY10" fmla="*/ 2079805 h 5397372"/>
              <a:gd name="connsiteX11" fmla="*/ 5412133 w 5834559"/>
              <a:gd name="connsiteY11" fmla="*/ 1336867 h 5397372"/>
              <a:gd name="connsiteX12" fmla="*/ 5140113 w 5834559"/>
              <a:gd name="connsiteY12" fmla="*/ 1064855 h 5397372"/>
              <a:gd name="connsiteX13" fmla="*/ 4302971 w 5834559"/>
              <a:gd name="connsiteY13" fmla="*/ 1064855 h 5397372"/>
              <a:gd name="connsiteX14" fmla="*/ 4302971 w 5834559"/>
              <a:gd name="connsiteY14" fmla="*/ 643126 h 5397372"/>
              <a:gd name="connsiteX15" fmla="*/ 5140113 w 5834559"/>
              <a:gd name="connsiteY15" fmla="*/ 643126 h 5397372"/>
              <a:gd name="connsiteX16" fmla="*/ 5834559 w 5834559"/>
              <a:gd name="connsiteY16" fmla="*/ 1336867 h 5397372"/>
              <a:gd name="connsiteX17" fmla="*/ 5834559 w 5834559"/>
              <a:gd name="connsiteY17" fmla="*/ 4703631 h 5397372"/>
              <a:gd name="connsiteX18" fmla="*/ 5140818 w 5834559"/>
              <a:gd name="connsiteY18" fmla="*/ 5397372 h 5397372"/>
              <a:gd name="connsiteX19" fmla="*/ 693741 w 5834559"/>
              <a:gd name="connsiteY19" fmla="*/ 5397372 h 5397372"/>
              <a:gd name="connsiteX20" fmla="*/ 0 w 5834559"/>
              <a:gd name="connsiteY20" fmla="*/ 4703631 h 5397372"/>
              <a:gd name="connsiteX21" fmla="*/ 0 w 5834559"/>
              <a:gd name="connsiteY21" fmla="*/ 2501529 h 5397372"/>
              <a:gd name="connsiteX22" fmla="*/ 0 w 5834559"/>
              <a:gd name="connsiteY22" fmla="*/ 2079805 h 5397372"/>
              <a:gd name="connsiteX23" fmla="*/ 0 w 5834559"/>
              <a:gd name="connsiteY23" fmla="*/ 1336867 h 5397372"/>
              <a:gd name="connsiteX24" fmla="*/ 693741 w 5834559"/>
              <a:gd name="connsiteY24" fmla="*/ 643126 h 5397372"/>
              <a:gd name="connsiteX25" fmla="*/ 3997242 w 5834559"/>
              <a:gd name="connsiteY25" fmla="*/ 0 h 5397372"/>
              <a:gd name="connsiteX26" fmla="*/ 4208106 w 5834559"/>
              <a:gd name="connsiteY26" fmla="*/ 210864 h 5397372"/>
              <a:gd name="connsiteX27" fmla="*/ 4208106 w 5834559"/>
              <a:gd name="connsiteY27" fmla="*/ 1506961 h 5397372"/>
              <a:gd name="connsiteX28" fmla="*/ 3997242 w 5834559"/>
              <a:gd name="connsiteY28" fmla="*/ 1718528 h 5397372"/>
              <a:gd name="connsiteX29" fmla="*/ 3786378 w 5834559"/>
              <a:gd name="connsiteY29" fmla="*/ 1507664 h 5397372"/>
              <a:gd name="connsiteX30" fmla="*/ 3786378 w 5834559"/>
              <a:gd name="connsiteY30" fmla="*/ 210864 h 5397372"/>
              <a:gd name="connsiteX31" fmla="*/ 3997242 w 5834559"/>
              <a:gd name="connsiteY31" fmla="*/ 0 h 5397372"/>
              <a:gd name="connsiteX32" fmla="*/ 1836609 w 5834559"/>
              <a:gd name="connsiteY32" fmla="*/ 0 h 5397372"/>
              <a:gd name="connsiteX33" fmla="*/ 2047469 w 5834559"/>
              <a:gd name="connsiteY33" fmla="*/ 210864 h 5397372"/>
              <a:gd name="connsiteX34" fmla="*/ 2047469 w 5834559"/>
              <a:gd name="connsiteY34" fmla="*/ 1506961 h 5397372"/>
              <a:gd name="connsiteX35" fmla="*/ 1836609 w 5834559"/>
              <a:gd name="connsiteY35" fmla="*/ 1718528 h 5397372"/>
              <a:gd name="connsiteX36" fmla="*/ 1625745 w 5834559"/>
              <a:gd name="connsiteY36" fmla="*/ 1507664 h 5397372"/>
              <a:gd name="connsiteX37" fmla="*/ 1625745 w 5834559"/>
              <a:gd name="connsiteY37" fmla="*/ 210864 h 5397372"/>
              <a:gd name="connsiteX38" fmla="*/ 1836609 w 5834559"/>
              <a:gd name="connsiteY38" fmla="*/ 0 h 5397372"/>
            </a:gdLst>
            <a:rect l="l" t="t" r="r" b="b"/>
            <a:pathLst>
              <a:path w="5834559" h="5397372">
                <a:moveTo>
                  <a:pt x="2136435" y="643126"/>
                </a:moveTo>
                <a:lnTo>
                  <a:pt x="3716657" y="643126"/>
                </a:lnTo>
                <a:lnTo>
                  <a:pt x="3716657" y="1064855"/>
                </a:lnTo>
                <a:lnTo>
                  <a:pt x="2136435" y="1064855"/>
                </a:lnTo>
                <a:close/>
                <a:moveTo>
                  <a:pt x="693741" y="643126"/>
                </a:moveTo>
                <a:lnTo>
                  <a:pt x="1550121" y="643126"/>
                </a:lnTo>
                <a:lnTo>
                  <a:pt x="1550121" y="1064855"/>
                </a:lnTo>
                <a:lnTo>
                  <a:pt x="693741" y="1064855"/>
                </a:lnTo>
                <a:cubicBezTo>
                  <a:pt x="543320" y="1064855"/>
                  <a:pt x="421729" y="1187151"/>
                  <a:pt x="421729" y="1336867"/>
                </a:cubicBezTo>
                <a:lnTo>
                  <a:pt x="421729" y="2079805"/>
                </a:lnTo>
                <a:lnTo>
                  <a:pt x="5412133" y="2079805"/>
                </a:lnTo>
                <a:lnTo>
                  <a:pt x="5412133" y="1336867"/>
                </a:lnTo>
                <a:cubicBezTo>
                  <a:pt x="5412133" y="1186446"/>
                  <a:pt x="5289830" y="1064855"/>
                  <a:pt x="5140113" y="1064855"/>
                </a:cubicBezTo>
                <a:lnTo>
                  <a:pt x="4302971" y="1064855"/>
                </a:lnTo>
                <a:lnTo>
                  <a:pt x="4302971" y="643126"/>
                </a:lnTo>
                <a:lnTo>
                  <a:pt x="5140113" y="643126"/>
                </a:lnTo>
                <a:cubicBezTo>
                  <a:pt x="5523184" y="643126"/>
                  <a:pt x="5833854" y="953797"/>
                  <a:pt x="5834559" y="1336867"/>
                </a:cubicBezTo>
                <a:lnTo>
                  <a:pt x="5834559" y="4703631"/>
                </a:lnTo>
                <a:cubicBezTo>
                  <a:pt x="5834559" y="5085292"/>
                  <a:pt x="5522479" y="5397372"/>
                  <a:pt x="5140818" y="5397372"/>
                </a:cubicBezTo>
                <a:lnTo>
                  <a:pt x="693741" y="5397372"/>
                </a:lnTo>
                <a:cubicBezTo>
                  <a:pt x="312080" y="5397372"/>
                  <a:pt x="0" y="5085292"/>
                  <a:pt x="0" y="4703631"/>
                </a:cubicBezTo>
                <a:lnTo>
                  <a:pt x="0" y="2501529"/>
                </a:lnTo>
                <a:lnTo>
                  <a:pt x="0" y="2079805"/>
                </a:lnTo>
                <a:lnTo>
                  <a:pt x="0" y="1336867"/>
                </a:lnTo>
                <a:cubicBezTo>
                  <a:pt x="0" y="953797"/>
                  <a:pt x="310671" y="643126"/>
                  <a:pt x="693741" y="643126"/>
                </a:cubicBezTo>
                <a:close/>
                <a:moveTo>
                  <a:pt x="3997242" y="0"/>
                </a:moveTo>
                <a:cubicBezTo>
                  <a:pt x="4113920" y="0"/>
                  <a:pt x="4208106" y="94186"/>
                  <a:pt x="4208106" y="210864"/>
                </a:cubicBezTo>
                <a:lnTo>
                  <a:pt x="4208106" y="1506961"/>
                </a:lnTo>
                <a:cubicBezTo>
                  <a:pt x="4208106" y="1623639"/>
                  <a:pt x="4113920" y="1718528"/>
                  <a:pt x="3997242" y="1718528"/>
                </a:cubicBezTo>
                <a:cubicBezTo>
                  <a:pt x="3880564" y="1718528"/>
                  <a:pt x="3786378" y="1624342"/>
                  <a:pt x="3786378" y="1507664"/>
                </a:cubicBezTo>
                <a:lnTo>
                  <a:pt x="3786378" y="210864"/>
                </a:lnTo>
                <a:cubicBezTo>
                  <a:pt x="3786378" y="94186"/>
                  <a:pt x="3880564" y="0"/>
                  <a:pt x="3997242" y="0"/>
                </a:cubicBezTo>
                <a:close/>
                <a:moveTo>
                  <a:pt x="1836609" y="0"/>
                </a:moveTo>
                <a:cubicBezTo>
                  <a:pt x="1953287" y="0"/>
                  <a:pt x="2047469" y="94186"/>
                  <a:pt x="2047469" y="210864"/>
                </a:cubicBezTo>
                <a:lnTo>
                  <a:pt x="2047469" y="1506961"/>
                </a:lnTo>
                <a:cubicBezTo>
                  <a:pt x="2047469" y="1623639"/>
                  <a:pt x="1953287" y="1718528"/>
                  <a:pt x="1836609" y="1718528"/>
                </a:cubicBezTo>
                <a:cubicBezTo>
                  <a:pt x="1719932" y="1718528"/>
                  <a:pt x="1625745" y="1624342"/>
                  <a:pt x="1625745" y="1507664"/>
                </a:cubicBezTo>
                <a:lnTo>
                  <a:pt x="1625745" y="210864"/>
                </a:lnTo>
                <a:cubicBezTo>
                  <a:pt x="1625745" y="94186"/>
                  <a:pt x="1719932" y="0"/>
                  <a:pt x="1836609" y="0"/>
                </a:cubicBezTo>
                <a:close/>
              </a:path>
            </a:pathLst>
          </a:custGeom>
          <a:solidFill>
            <a:schemeClr val="bg1"/>
          </a:solidFill>
          <a:ln w="9525" cap="flat">
            <a:noFill/>
            <a:miter/>
          </a:ln>
          <a:effectLst/>
        </p:spPr>
        <p:txBody>
          <a:bodyPr vert="horz" wrap="square" lIns="91440" tIns="45720" rIns="91440" bIns="45720" rtlCol="0" anchor="ctr"/>
          <a:lstStyle/>
          <a:p>
            <a:pPr algn="ctr"/>
            <a:endParaRPr kumimoji="1" lang="zh-CN" altLang="en-US"/>
          </a:p>
        </p:txBody>
      </p:sp>
      <p:sp>
        <p:nvSpPr>
          <p:cNvPr id="10" name="标题 1"/>
          <p:cNvSpPr txBox="1"/>
          <p:nvPr/>
        </p:nvSpPr>
        <p:spPr>
          <a:xfrm rot="0" flipH="0" flipV="0">
            <a:off x="7335129" y="1949450"/>
            <a:ext cx="933778" cy="933776"/>
          </a:xfrm>
          <a:prstGeom prst="ellipse">
            <a:avLst/>
          </a:prstGeom>
          <a:gradFill>
            <a:gsLst>
              <a:gs pos="0">
                <a:schemeClr val="accent1">
                  <a:lumMod val="60000"/>
                  <a:lumOff val="40000"/>
                  <a:alpha val="100000"/>
                </a:schemeClr>
              </a:gs>
              <a:gs pos="86000">
                <a:schemeClr val="accent1">
                  <a:alpha val="100000"/>
                </a:schemeClr>
              </a:gs>
            </a:gsLst>
            <a:lin ang="3240000" scaled="0"/>
          </a:gradFill>
          <a:ln w="9525" cap="flat">
            <a:noFill/>
            <a:miter/>
          </a:ln>
          <a:effectLst>
            <a:outerShdw dist="127000" blurRad="190500" dir="5400000" sx="105000" sy="105000" kx="0" ky="0" algn="t" rotWithShape="0">
              <a:schemeClr val="accent2">
                <a:lumMod val="50000"/>
                <a:alpha val="20000"/>
              </a:schemeClr>
            </a:outerShdw>
          </a:effectLst>
        </p:spPr>
        <p:txBody>
          <a:bodyPr vert="horz" wrap="square" lIns="0" tIns="0" rIns="0" bIns="0" rtlCol="0" anchor="ctr"/>
          <a:lstStyle/>
          <a:p>
            <a:pPr algn="ctr"/>
            <a:endParaRPr kumimoji="1" lang="zh-CN" altLang="en-US"/>
          </a:p>
        </p:txBody>
      </p:sp>
      <p:sp>
        <p:nvSpPr>
          <p:cNvPr id="11" name="标题 1"/>
          <p:cNvSpPr txBox="1"/>
          <p:nvPr/>
        </p:nvSpPr>
        <p:spPr>
          <a:xfrm rot="0" flipH="0" flipV="0">
            <a:off x="7587952" y="2239276"/>
            <a:ext cx="428132" cy="354125"/>
          </a:xfrm>
          <a:custGeom>
            <a:avLst/>
            <a:gdLst>
              <a:gd name="connsiteX0" fmla="*/ 114387 w 870468"/>
              <a:gd name="connsiteY0" fmla="*/ 394297 h 720000"/>
              <a:gd name="connsiteX1" fmla="*/ 125598 w 870468"/>
              <a:gd name="connsiteY1" fmla="*/ 421319 h 720000"/>
              <a:gd name="connsiteX2" fmla="*/ 153878 w 870468"/>
              <a:gd name="connsiteY2" fmla="*/ 433051 h 720000"/>
              <a:gd name="connsiteX3" fmla="*/ 449972 w 870468"/>
              <a:gd name="connsiteY3" fmla="*/ 433051 h 720000"/>
              <a:gd name="connsiteX4" fmla="*/ 478295 w 870468"/>
              <a:gd name="connsiteY4" fmla="*/ 421319 h 720000"/>
              <a:gd name="connsiteX5" fmla="*/ 489465 w 870468"/>
              <a:gd name="connsiteY5" fmla="*/ 394297 h 720000"/>
              <a:gd name="connsiteX6" fmla="*/ 116266 w 870468"/>
              <a:gd name="connsiteY6" fmla="*/ 68594 h 720000"/>
              <a:gd name="connsiteX7" fmla="*/ 68708 w 870468"/>
              <a:gd name="connsiteY7" fmla="*/ 116152 h 720000"/>
              <a:gd name="connsiteX8" fmla="*/ 68708 w 870468"/>
              <a:gd name="connsiteY8" fmla="*/ 241561 h 720000"/>
              <a:gd name="connsiteX9" fmla="*/ 801875 w 870468"/>
              <a:gd name="connsiteY9" fmla="*/ 241561 h 720000"/>
              <a:gd name="connsiteX10" fmla="*/ 801875 w 870468"/>
              <a:gd name="connsiteY10" fmla="*/ 116152 h 720000"/>
              <a:gd name="connsiteX11" fmla="*/ 754317 w 870468"/>
              <a:gd name="connsiteY11" fmla="*/ 68594 h 720000"/>
              <a:gd name="connsiteX12" fmla="*/ 598821 w 870468"/>
              <a:gd name="connsiteY12" fmla="*/ 68594 h 720000"/>
              <a:gd name="connsiteX13" fmla="*/ 116266 w 870468"/>
              <a:gd name="connsiteY13" fmla="*/ 0 h 720000"/>
              <a:gd name="connsiteX14" fmla="*/ 598821 w 870468"/>
              <a:gd name="connsiteY14" fmla="*/ 0 h 720000"/>
              <a:gd name="connsiteX15" fmla="*/ 754317 w 870468"/>
              <a:gd name="connsiteY15" fmla="*/ 0 h 720000"/>
              <a:gd name="connsiteX16" fmla="*/ 870468 w 870468"/>
              <a:gd name="connsiteY16" fmla="*/ 116152 h 720000"/>
              <a:gd name="connsiteX17" fmla="*/ 870468 w 870468"/>
              <a:gd name="connsiteY17" fmla="*/ 360001 h 720000"/>
              <a:gd name="connsiteX18" fmla="*/ 870468 w 870468"/>
              <a:gd name="connsiteY18" fmla="*/ 603736 h 720000"/>
              <a:gd name="connsiteX19" fmla="*/ 754317 w 870468"/>
              <a:gd name="connsiteY19" fmla="*/ 720000 h 720000"/>
              <a:gd name="connsiteX20" fmla="*/ 598821 w 870468"/>
              <a:gd name="connsiteY20" fmla="*/ 720000 h 720000"/>
              <a:gd name="connsiteX21" fmla="*/ 116266 w 870468"/>
              <a:gd name="connsiteY21" fmla="*/ 720000 h 720000"/>
              <a:gd name="connsiteX22" fmla="*/ 115 w 870468"/>
              <a:gd name="connsiteY22" fmla="*/ 603850 h 720000"/>
              <a:gd name="connsiteX23" fmla="*/ 115 w 870468"/>
              <a:gd name="connsiteY23" fmla="*/ 360279 h 720000"/>
              <a:gd name="connsiteX24" fmla="*/ 0 w 870468"/>
              <a:gd name="connsiteY24" fmla="*/ 360001 h 720000"/>
              <a:gd name="connsiteX25" fmla="*/ 115 w 870468"/>
              <a:gd name="connsiteY25" fmla="*/ 359723 h 720000"/>
              <a:gd name="connsiteX26" fmla="*/ 115 w 870468"/>
              <a:gd name="connsiteY26" fmla="*/ 116152 h 720000"/>
              <a:gd name="connsiteX27" fmla="*/ 116266 w 870468"/>
              <a:gd name="connsiteY27" fmla="*/ 0 h 720000"/>
            </a:gdLst>
            <a:rect l="l" t="t" r="r" b="b"/>
            <a:pathLst>
              <a:path w="870468" h="720000">
                <a:moveTo>
                  <a:pt x="114387" y="394297"/>
                </a:moveTo>
                <a:lnTo>
                  <a:pt x="125598" y="421319"/>
                </a:lnTo>
                <a:cubicBezTo>
                  <a:pt x="132843" y="428564"/>
                  <a:pt x="142846" y="433051"/>
                  <a:pt x="153878" y="433051"/>
                </a:cubicBezTo>
                <a:lnTo>
                  <a:pt x="449972" y="433051"/>
                </a:lnTo>
                <a:cubicBezTo>
                  <a:pt x="461061" y="433051"/>
                  <a:pt x="471064" y="428564"/>
                  <a:pt x="478295" y="421319"/>
                </a:cubicBezTo>
                <a:lnTo>
                  <a:pt x="489465" y="394297"/>
                </a:lnTo>
                <a:close/>
                <a:moveTo>
                  <a:pt x="116266" y="68594"/>
                </a:moveTo>
                <a:cubicBezTo>
                  <a:pt x="89972" y="68594"/>
                  <a:pt x="68708" y="89972"/>
                  <a:pt x="68708" y="116152"/>
                </a:cubicBezTo>
                <a:lnTo>
                  <a:pt x="68708" y="241561"/>
                </a:lnTo>
                <a:lnTo>
                  <a:pt x="801875" y="241561"/>
                </a:lnTo>
                <a:lnTo>
                  <a:pt x="801875" y="116152"/>
                </a:lnTo>
                <a:cubicBezTo>
                  <a:pt x="801875" y="89858"/>
                  <a:pt x="780497" y="68594"/>
                  <a:pt x="754317" y="68594"/>
                </a:cubicBezTo>
                <a:lnTo>
                  <a:pt x="598821" y="68594"/>
                </a:lnTo>
                <a:close/>
                <a:moveTo>
                  <a:pt x="116266" y="0"/>
                </a:moveTo>
                <a:lnTo>
                  <a:pt x="598821" y="0"/>
                </a:lnTo>
                <a:lnTo>
                  <a:pt x="754317" y="0"/>
                </a:lnTo>
                <a:cubicBezTo>
                  <a:pt x="818338" y="0"/>
                  <a:pt x="870468" y="52131"/>
                  <a:pt x="870468" y="116152"/>
                </a:cubicBezTo>
                <a:lnTo>
                  <a:pt x="870468" y="360001"/>
                </a:lnTo>
                <a:lnTo>
                  <a:pt x="870468" y="603736"/>
                </a:lnTo>
                <a:cubicBezTo>
                  <a:pt x="870468" y="667870"/>
                  <a:pt x="818338" y="720000"/>
                  <a:pt x="754317" y="720000"/>
                </a:cubicBezTo>
                <a:lnTo>
                  <a:pt x="598821" y="720000"/>
                </a:lnTo>
                <a:lnTo>
                  <a:pt x="116266" y="720000"/>
                </a:lnTo>
                <a:cubicBezTo>
                  <a:pt x="52246" y="720000"/>
                  <a:pt x="115" y="667870"/>
                  <a:pt x="115" y="603850"/>
                </a:cubicBezTo>
                <a:lnTo>
                  <a:pt x="115" y="360279"/>
                </a:lnTo>
                <a:lnTo>
                  <a:pt x="0" y="360001"/>
                </a:lnTo>
                <a:lnTo>
                  <a:pt x="115" y="359723"/>
                </a:lnTo>
                <a:lnTo>
                  <a:pt x="115" y="116152"/>
                </a:lnTo>
                <a:cubicBezTo>
                  <a:pt x="115" y="52131"/>
                  <a:pt x="52246" y="0"/>
                  <a:pt x="116266" y="0"/>
                </a:cubicBezTo>
                <a:close/>
              </a:path>
            </a:pathLst>
          </a:custGeom>
          <a:solidFill>
            <a:schemeClr val="bg1"/>
          </a:solidFill>
          <a:ln w="9525" cap="flat">
            <a:noFill/>
            <a:miter/>
          </a:ln>
          <a:effectLst/>
        </p:spPr>
        <p:txBody>
          <a:bodyPr vert="horz" wrap="square" lIns="91440" tIns="45720" rIns="91440" bIns="45720" rtlCol="0" anchor="ctr"/>
          <a:lstStyle/>
          <a:p>
            <a:pPr algn="ctr"/>
            <a:endParaRPr kumimoji="1" lang="zh-CN" altLang="en-US"/>
          </a:p>
        </p:txBody>
      </p:sp>
      <p:sp>
        <p:nvSpPr>
          <p:cNvPr id="12" name="标题 1"/>
          <p:cNvSpPr txBox="1"/>
          <p:nvPr/>
        </p:nvSpPr>
        <p:spPr>
          <a:xfrm rot="0" flipH="0" flipV="0">
            <a:off x="7335129" y="4189980"/>
            <a:ext cx="933778" cy="933776"/>
          </a:xfrm>
          <a:prstGeom prst="ellipse">
            <a:avLst/>
          </a:prstGeom>
          <a:gradFill>
            <a:gsLst>
              <a:gs pos="0">
                <a:schemeClr val="accent1">
                  <a:lumMod val="60000"/>
                  <a:lumOff val="40000"/>
                  <a:alpha val="100000"/>
                </a:schemeClr>
              </a:gs>
              <a:gs pos="86000">
                <a:schemeClr val="accent1">
                  <a:alpha val="100000"/>
                </a:schemeClr>
              </a:gs>
            </a:gsLst>
            <a:lin ang="3240000" scaled="0"/>
          </a:gradFill>
          <a:ln w="9525" cap="flat">
            <a:noFill/>
            <a:miter/>
          </a:ln>
          <a:effectLst>
            <a:outerShdw dist="127000" blurRad="190500" dir="5400000" sx="105000" sy="105000" kx="0" ky="0" algn="t" rotWithShape="0">
              <a:schemeClr val="accent2">
                <a:lumMod val="50000"/>
                <a:alpha val="20000"/>
              </a:schemeClr>
            </a:outerShdw>
          </a:effectLst>
        </p:spPr>
        <p:txBody>
          <a:bodyPr vert="horz" wrap="square" lIns="0" tIns="0" rIns="0" bIns="0" rtlCol="0" anchor="ctr"/>
          <a:lstStyle/>
          <a:p>
            <a:pPr algn="ctr"/>
            <a:endParaRPr kumimoji="1" lang="zh-CN" altLang="en-US"/>
          </a:p>
        </p:txBody>
      </p:sp>
      <p:sp>
        <p:nvSpPr>
          <p:cNvPr id="13" name="标题 1"/>
          <p:cNvSpPr txBox="1"/>
          <p:nvPr/>
        </p:nvSpPr>
        <p:spPr>
          <a:xfrm rot="0" flipH="0" flipV="0">
            <a:off x="7596153" y="4442802"/>
            <a:ext cx="411729" cy="428132"/>
          </a:xfrm>
          <a:custGeom>
            <a:avLst/>
            <a:gdLst>
              <a:gd name="connsiteX0" fmla="*/ 198153 w 692417"/>
              <a:gd name="connsiteY0" fmla="*/ 663680 h 720001"/>
              <a:gd name="connsiteX1" fmla="*/ 239787 w 692417"/>
              <a:gd name="connsiteY1" fmla="*/ 663680 h 720001"/>
              <a:gd name="connsiteX2" fmla="*/ 295235 w 692417"/>
              <a:gd name="connsiteY2" fmla="*/ 663680 h 720001"/>
              <a:gd name="connsiteX3" fmla="*/ 397182 w 692417"/>
              <a:gd name="connsiteY3" fmla="*/ 663680 h 720001"/>
              <a:gd name="connsiteX4" fmla="*/ 452630 w 692417"/>
              <a:gd name="connsiteY4" fmla="*/ 663680 h 720001"/>
              <a:gd name="connsiteX5" fmla="*/ 494264 w 692417"/>
              <a:gd name="connsiteY5" fmla="*/ 663680 h 720001"/>
              <a:gd name="connsiteX6" fmla="*/ 522425 w 692417"/>
              <a:gd name="connsiteY6" fmla="*/ 691841 h 720001"/>
              <a:gd name="connsiteX7" fmla="*/ 494264 w 692417"/>
              <a:gd name="connsiteY7" fmla="*/ 720001 h 720001"/>
              <a:gd name="connsiteX8" fmla="*/ 452630 w 692417"/>
              <a:gd name="connsiteY8" fmla="*/ 720001 h 720001"/>
              <a:gd name="connsiteX9" fmla="*/ 397182 w 692417"/>
              <a:gd name="connsiteY9" fmla="*/ 720001 h 720001"/>
              <a:gd name="connsiteX10" fmla="*/ 295235 w 692417"/>
              <a:gd name="connsiteY10" fmla="*/ 720001 h 720001"/>
              <a:gd name="connsiteX11" fmla="*/ 239787 w 692417"/>
              <a:gd name="connsiteY11" fmla="*/ 720001 h 720001"/>
              <a:gd name="connsiteX12" fmla="*/ 198153 w 692417"/>
              <a:gd name="connsiteY12" fmla="*/ 720001 h 720001"/>
              <a:gd name="connsiteX13" fmla="*/ 169992 w 692417"/>
              <a:gd name="connsiteY13" fmla="*/ 691841 h 720001"/>
              <a:gd name="connsiteX14" fmla="*/ 198153 w 692417"/>
              <a:gd name="connsiteY14" fmla="*/ 663680 h 720001"/>
              <a:gd name="connsiteX15" fmla="*/ 154400 w 692417"/>
              <a:gd name="connsiteY15" fmla="*/ 572143 h 720001"/>
              <a:gd name="connsiteX16" fmla="*/ 154241 w 692417"/>
              <a:gd name="connsiteY16" fmla="*/ 572597 h 720001"/>
              <a:gd name="connsiteX17" fmla="*/ 160423 w 692417"/>
              <a:gd name="connsiteY17" fmla="*/ 572597 h 720001"/>
              <a:gd name="connsiteX18" fmla="*/ 346215 w 692417"/>
              <a:gd name="connsiteY18" fmla="*/ 0 h 720001"/>
              <a:gd name="connsiteX19" fmla="*/ 456041 w 692417"/>
              <a:gd name="connsiteY19" fmla="*/ 22341 h 720001"/>
              <a:gd name="connsiteX20" fmla="*/ 545873 w 692417"/>
              <a:gd name="connsiteY20" fmla="*/ 82980 h 720001"/>
              <a:gd name="connsiteX21" fmla="*/ 606513 w 692417"/>
              <a:gd name="connsiteY21" fmla="*/ 172812 h 720001"/>
              <a:gd name="connsiteX22" fmla="*/ 628853 w 692417"/>
              <a:gd name="connsiteY22" fmla="*/ 282638 h 720001"/>
              <a:gd name="connsiteX23" fmla="*/ 628853 w 692417"/>
              <a:gd name="connsiteY23" fmla="*/ 493091 h 720001"/>
              <a:gd name="connsiteX24" fmla="*/ 687990 w 692417"/>
              <a:gd name="connsiteY24" fmla="*/ 585551 h 720001"/>
              <a:gd name="connsiteX25" fmla="*/ 688929 w 692417"/>
              <a:gd name="connsiteY25" fmla="*/ 614275 h 720001"/>
              <a:gd name="connsiteX26" fmla="*/ 664336 w 692417"/>
              <a:gd name="connsiteY26" fmla="*/ 628918 h 720001"/>
              <a:gd name="connsiteX27" fmla="*/ 28189 w 692417"/>
              <a:gd name="connsiteY27" fmla="*/ 628918 h 720001"/>
              <a:gd name="connsiteX28" fmla="*/ 3596 w 692417"/>
              <a:gd name="connsiteY28" fmla="*/ 614462 h 720001"/>
              <a:gd name="connsiteX29" fmla="*/ 4159 w 692417"/>
              <a:gd name="connsiteY29" fmla="*/ 585927 h 720001"/>
              <a:gd name="connsiteX30" fmla="*/ 63578 w 692417"/>
              <a:gd name="connsiteY30" fmla="*/ 489336 h 720001"/>
              <a:gd name="connsiteX31" fmla="*/ 63578 w 692417"/>
              <a:gd name="connsiteY31" fmla="*/ 282638 h 720001"/>
              <a:gd name="connsiteX32" fmla="*/ 85919 w 692417"/>
              <a:gd name="connsiteY32" fmla="*/ 172812 h 720001"/>
              <a:gd name="connsiteX33" fmla="*/ 146558 w 692417"/>
              <a:gd name="connsiteY33" fmla="*/ 82980 h 720001"/>
              <a:gd name="connsiteX34" fmla="*/ 236389 w 692417"/>
              <a:gd name="connsiteY34" fmla="*/ 22341 h 720001"/>
              <a:gd name="connsiteX35" fmla="*/ 346215 w 692417"/>
              <a:gd name="connsiteY35" fmla="*/ 0 h 720001"/>
            </a:gdLst>
            <a:rect l="l" t="t" r="r" b="b"/>
            <a:pathLst>
              <a:path w="692417" h="720001">
                <a:moveTo>
                  <a:pt x="198153" y="663680"/>
                </a:moveTo>
                <a:lnTo>
                  <a:pt x="239787" y="663680"/>
                </a:lnTo>
                <a:lnTo>
                  <a:pt x="295235" y="663680"/>
                </a:lnTo>
                <a:lnTo>
                  <a:pt x="397182" y="663680"/>
                </a:lnTo>
                <a:lnTo>
                  <a:pt x="452630" y="663680"/>
                </a:lnTo>
                <a:lnTo>
                  <a:pt x="494264" y="663680"/>
                </a:lnTo>
                <a:cubicBezTo>
                  <a:pt x="509847" y="663680"/>
                  <a:pt x="522425" y="676259"/>
                  <a:pt x="522425" y="691841"/>
                </a:cubicBezTo>
                <a:cubicBezTo>
                  <a:pt x="522425" y="707423"/>
                  <a:pt x="509753" y="720001"/>
                  <a:pt x="494264" y="720001"/>
                </a:cubicBezTo>
                <a:lnTo>
                  <a:pt x="452630" y="720001"/>
                </a:lnTo>
                <a:lnTo>
                  <a:pt x="397182" y="720001"/>
                </a:lnTo>
                <a:lnTo>
                  <a:pt x="295235" y="720001"/>
                </a:lnTo>
                <a:lnTo>
                  <a:pt x="239787" y="720001"/>
                </a:lnTo>
                <a:lnTo>
                  <a:pt x="198153" y="720001"/>
                </a:lnTo>
                <a:cubicBezTo>
                  <a:pt x="182571" y="720001"/>
                  <a:pt x="169992" y="707423"/>
                  <a:pt x="169992" y="691841"/>
                </a:cubicBezTo>
                <a:cubicBezTo>
                  <a:pt x="169992" y="676259"/>
                  <a:pt x="182571" y="663680"/>
                  <a:pt x="198153" y="663680"/>
                </a:cubicBezTo>
                <a:close/>
                <a:moveTo>
                  <a:pt x="154400" y="572143"/>
                </a:moveTo>
                <a:lnTo>
                  <a:pt x="154241" y="572597"/>
                </a:lnTo>
                <a:lnTo>
                  <a:pt x="160423" y="572597"/>
                </a:lnTo>
                <a:close/>
                <a:moveTo>
                  <a:pt x="346215" y="0"/>
                </a:moveTo>
                <a:cubicBezTo>
                  <a:pt x="384232" y="0"/>
                  <a:pt x="421122" y="7510"/>
                  <a:pt x="456041" y="22341"/>
                </a:cubicBezTo>
                <a:cubicBezTo>
                  <a:pt x="489646" y="36609"/>
                  <a:pt x="519872" y="57072"/>
                  <a:pt x="545873" y="82980"/>
                </a:cubicBezTo>
                <a:cubicBezTo>
                  <a:pt x="571875" y="108981"/>
                  <a:pt x="592245" y="139207"/>
                  <a:pt x="606513" y="172812"/>
                </a:cubicBezTo>
                <a:cubicBezTo>
                  <a:pt x="621344" y="207637"/>
                  <a:pt x="628853" y="244621"/>
                  <a:pt x="628853" y="282638"/>
                </a:cubicBezTo>
                <a:lnTo>
                  <a:pt x="628853" y="493091"/>
                </a:lnTo>
                <a:lnTo>
                  <a:pt x="687990" y="585551"/>
                </a:lnTo>
                <a:cubicBezTo>
                  <a:pt x="693528" y="594187"/>
                  <a:pt x="693904" y="605263"/>
                  <a:pt x="688929" y="614275"/>
                </a:cubicBezTo>
                <a:cubicBezTo>
                  <a:pt x="684048" y="623286"/>
                  <a:pt x="674567" y="628918"/>
                  <a:pt x="664336" y="628918"/>
                </a:cubicBezTo>
                <a:lnTo>
                  <a:pt x="28189" y="628918"/>
                </a:lnTo>
                <a:cubicBezTo>
                  <a:pt x="17958" y="628918"/>
                  <a:pt x="8571" y="623380"/>
                  <a:pt x="3596" y="614462"/>
                </a:cubicBezTo>
                <a:cubicBezTo>
                  <a:pt x="-1380" y="605545"/>
                  <a:pt x="-1192" y="594656"/>
                  <a:pt x="4159" y="585927"/>
                </a:cubicBezTo>
                <a:lnTo>
                  <a:pt x="63578" y="489336"/>
                </a:lnTo>
                <a:lnTo>
                  <a:pt x="63578" y="282638"/>
                </a:lnTo>
                <a:cubicBezTo>
                  <a:pt x="63578" y="244621"/>
                  <a:pt x="71087" y="207731"/>
                  <a:pt x="85919" y="172812"/>
                </a:cubicBezTo>
                <a:cubicBezTo>
                  <a:pt x="100186" y="139207"/>
                  <a:pt x="120650" y="108981"/>
                  <a:pt x="146558" y="82980"/>
                </a:cubicBezTo>
                <a:cubicBezTo>
                  <a:pt x="172465" y="56978"/>
                  <a:pt x="202785" y="36609"/>
                  <a:pt x="236389" y="22341"/>
                </a:cubicBezTo>
                <a:cubicBezTo>
                  <a:pt x="271214" y="7510"/>
                  <a:pt x="308199" y="0"/>
                  <a:pt x="346215" y="0"/>
                </a:cubicBezTo>
                <a:close/>
              </a:path>
            </a:pathLst>
          </a:custGeom>
          <a:solidFill>
            <a:schemeClr val="bg1"/>
          </a:solidFill>
          <a:ln w="9525" cap="flat">
            <a:noFill/>
            <a:miter/>
          </a:ln>
          <a:effectLst/>
        </p:spPr>
        <p:txBody>
          <a:bodyPr vert="horz" wrap="square" lIns="91440" tIns="45720" rIns="91440" bIns="45720" rtlCol="0" anchor="ctr"/>
          <a:lstStyle/>
          <a:p>
            <a:pPr algn="ctr"/>
            <a:endParaRPr kumimoji="1" lang="zh-CN" altLang="en-US"/>
          </a:p>
        </p:txBody>
      </p:sp>
      <p:sp>
        <p:nvSpPr>
          <p:cNvPr id="14" name="标题 1"/>
          <p:cNvSpPr txBox="1"/>
          <p:nvPr/>
        </p:nvSpPr>
        <p:spPr>
          <a:xfrm rot="0" flipH="0" flipV="0">
            <a:off x="4838700" y="2449108"/>
            <a:ext cx="2514600" cy="2514600"/>
          </a:xfrm>
          <a:prstGeom prst="ellipse">
            <a:avLst/>
          </a:prstGeom>
          <a:solidFill>
            <a:schemeClr val="bg1">
              <a:alpha val="10000"/>
            </a:schemeClr>
          </a:solidFill>
          <a:ln w="19050" cap="flat">
            <a:solidFill>
              <a:schemeClr val="bg1"/>
            </a:solidFill>
            <a:miter/>
          </a:ln>
          <a:effectLst>
            <a:outerShdw dist="190500" blurRad="381000" dir="5400000" sx="102000" sy="102000" kx="0" ky="0" algn="t" rotWithShape="0">
              <a:schemeClr val="accent1">
                <a:lumMod val="50000"/>
                <a:alpha val="10000"/>
              </a:schemeClr>
            </a:outerShdw>
          </a:effectLst>
        </p:spPr>
        <p:txBody>
          <a:bodyPr vert="horz" wrap="square" lIns="0" tIns="0" rIns="0" bIns="0" rtlCol="0" anchor="ctr"/>
          <a:lstStyle/>
          <a:p>
            <a:pPr algn="ctr"/>
            <a:endParaRPr kumimoji="1" lang="zh-CN" altLang="en-US"/>
          </a:p>
        </p:txBody>
      </p:sp>
      <p:sp>
        <p:nvSpPr>
          <p:cNvPr id="15" name="标题 1"/>
          <p:cNvSpPr txBox="1"/>
          <p:nvPr/>
        </p:nvSpPr>
        <p:spPr>
          <a:xfrm rot="0" flipH="0" flipV="0">
            <a:off x="5011147" y="2621555"/>
            <a:ext cx="2169706" cy="2169706"/>
          </a:xfrm>
          <a:prstGeom prst="ellipse">
            <a:avLst/>
          </a:prstGeom>
          <a:solidFill>
            <a:schemeClr val="bg1"/>
          </a:solidFill>
          <a:ln w="19050" cap="flat">
            <a:solidFill>
              <a:schemeClr val="bg1"/>
            </a:solidFill>
            <a:miter/>
          </a:ln>
          <a:effectLst>
            <a:outerShdw dist="190500" blurRad="381000" dir="5400000" sx="102000" sy="102000" kx="0" ky="0" algn="t" rotWithShape="0">
              <a:schemeClr val="accent1">
                <a:lumMod val="50000"/>
                <a:alpha val="10000"/>
              </a:schemeClr>
            </a:outerShdw>
          </a:effectLst>
        </p:spPr>
        <p:txBody>
          <a:bodyPr vert="horz" wrap="square" lIns="0" tIns="0" rIns="0" bIns="0" rtlCol="0" anchor="ctr"/>
          <a:lstStyle/>
          <a:p>
            <a:pPr algn="ctr"/>
            <a:endParaRPr kumimoji="1" lang="zh-CN" altLang="en-US"/>
          </a:p>
        </p:txBody>
      </p:sp>
      <p:sp>
        <p:nvSpPr>
          <p:cNvPr id="16" name="标题 1"/>
          <p:cNvSpPr txBox="1"/>
          <p:nvPr/>
        </p:nvSpPr>
        <p:spPr>
          <a:xfrm rot="0" flipH="1" flipV="1">
            <a:off x="5609698" y="3238371"/>
            <a:ext cx="972604" cy="936073"/>
          </a:xfrm>
          <a:custGeom>
            <a:avLst/>
            <a:gdLst>
              <a:gd name="connsiteX0" fmla="*/ 311954 w 744004"/>
              <a:gd name="connsiteY0" fmla="*/ 337123 h 720001"/>
              <a:gd name="connsiteX1" fmla="*/ 168770 w 744004"/>
              <a:gd name="connsiteY1" fmla="*/ 337123 h 720001"/>
              <a:gd name="connsiteX2" fmla="*/ 49673 w 744004"/>
              <a:gd name="connsiteY2" fmla="*/ 287618 h 720001"/>
              <a:gd name="connsiteX3" fmla="*/ 167 w 744004"/>
              <a:gd name="connsiteY3" fmla="*/ 168520 h 720001"/>
              <a:gd name="connsiteX4" fmla="*/ 49590 w 744004"/>
              <a:gd name="connsiteY4" fmla="*/ 49507 h 720001"/>
              <a:gd name="connsiteX5" fmla="*/ 168687 w 744004"/>
              <a:gd name="connsiteY5" fmla="*/ 0 h 720001"/>
              <a:gd name="connsiteX6" fmla="*/ 287784 w 744004"/>
              <a:gd name="connsiteY6" fmla="*/ 49507 h 720001"/>
              <a:gd name="connsiteX7" fmla="*/ 337290 w 744004"/>
              <a:gd name="connsiteY7" fmla="*/ 168604 h 720001"/>
              <a:gd name="connsiteX8" fmla="*/ 337290 w 744004"/>
              <a:gd name="connsiteY8" fmla="*/ 311787 h 720001"/>
              <a:gd name="connsiteX9" fmla="*/ 311954 w 744004"/>
              <a:gd name="connsiteY9" fmla="*/ 337123 h 720001"/>
              <a:gd name="connsiteX10" fmla="*/ 575401 w 744004"/>
              <a:gd name="connsiteY10" fmla="*/ 337207 h 720001"/>
              <a:gd name="connsiteX11" fmla="*/ 432218 w 744004"/>
              <a:gd name="connsiteY11" fmla="*/ 337207 h 720001"/>
              <a:gd name="connsiteX12" fmla="*/ 406882 w 744004"/>
              <a:gd name="connsiteY12" fmla="*/ 311870 h 720001"/>
              <a:gd name="connsiteX13" fmla="*/ 406882 w 744004"/>
              <a:gd name="connsiteY13" fmla="*/ 168687 h 720001"/>
              <a:gd name="connsiteX14" fmla="*/ 456387 w 744004"/>
              <a:gd name="connsiteY14" fmla="*/ 49590 h 720001"/>
              <a:gd name="connsiteX15" fmla="*/ 575401 w 744004"/>
              <a:gd name="connsiteY15" fmla="*/ 0 h 720001"/>
              <a:gd name="connsiteX16" fmla="*/ 694498 w 744004"/>
              <a:gd name="connsiteY16" fmla="*/ 49507 h 720001"/>
              <a:gd name="connsiteX17" fmla="*/ 744004 w 744004"/>
              <a:gd name="connsiteY17" fmla="*/ 168604 h 720001"/>
              <a:gd name="connsiteX18" fmla="*/ 694498 w 744004"/>
              <a:gd name="connsiteY18" fmla="*/ 287701 h 720001"/>
              <a:gd name="connsiteX19" fmla="*/ 575401 w 744004"/>
              <a:gd name="connsiteY19" fmla="*/ 337207 h 720001"/>
              <a:gd name="connsiteX20" fmla="*/ 168604 w 744004"/>
              <a:gd name="connsiteY20" fmla="*/ 720001 h 720001"/>
              <a:gd name="connsiteX21" fmla="*/ 49507 w 744004"/>
              <a:gd name="connsiteY21" fmla="*/ 670495 h 720001"/>
              <a:gd name="connsiteX22" fmla="*/ 0 w 744004"/>
              <a:gd name="connsiteY22" fmla="*/ 551398 h 720001"/>
              <a:gd name="connsiteX23" fmla="*/ 49507 w 744004"/>
              <a:gd name="connsiteY23" fmla="*/ 432301 h 720001"/>
              <a:gd name="connsiteX24" fmla="*/ 168687 w 744004"/>
              <a:gd name="connsiteY24" fmla="*/ 382879 h 720001"/>
              <a:gd name="connsiteX25" fmla="*/ 311871 w 744004"/>
              <a:gd name="connsiteY25" fmla="*/ 382879 h 720001"/>
              <a:gd name="connsiteX26" fmla="*/ 337207 w 744004"/>
              <a:gd name="connsiteY26" fmla="*/ 408215 h 720001"/>
              <a:gd name="connsiteX27" fmla="*/ 337207 w 744004"/>
              <a:gd name="connsiteY27" fmla="*/ 551398 h 720001"/>
              <a:gd name="connsiteX28" fmla="*/ 287701 w 744004"/>
              <a:gd name="connsiteY28" fmla="*/ 670495 h 720001"/>
              <a:gd name="connsiteX29" fmla="*/ 168604 w 744004"/>
              <a:gd name="connsiteY29" fmla="*/ 720001 h 720001"/>
              <a:gd name="connsiteX30" fmla="*/ 575401 w 744004"/>
              <a:gd name="connsiteY30" fmla="*/ 720001 h 720001"/>
              <a:gd name="connsiteX31" fmla="*/ 456304 w 744004"/>
              <a:gd name="connsiteY31" fmla="*/ 670495 h 720001"/>
              <a:gd name="connsiteX32" fmla="*/ 406798 w 744004"/>
              <a:gd name="connsiteY32" fmla="*/ 551398 h 720001"/>
              <a:gd name="connsiteX33" fmla="*/ 406798 w 744004"/>
              <a:gd name="connsiteY33" fmla="*/ 408215 h 720001"/>
              <a:gd name="connsiteX34" fmla="*/ 432218 w 744004"/>
              <a:gd name="connsiteY34" fmla="*/ 382879 h 720001"/>
              <a:gd name="connsiteX35" fmla="*/ 575401 w 744004"/>
              <a:gd name="connsiteY35" fmla="*/ 382879 h 720001"/>
              <a:gd name="connsiteX36" fmla="*/ 694498 w 744004"/>
              <a:gd name="connsiteY36" fmla="*/ 432385 h 720001"/>
              <a:gd name="connsiteX37" fmla="*/ 744004 w 744004"/>
              <a:gd name="connsiteY37" fmla="*/ 551398 h 720001"/>
              <a:gd name="connsiteX38" fmla="*/ 694498 w 744004"/>
              <a:gd name="connsiteY38" fmla="*/ 670495 h 720001"/>
              <a:gd name="connsiteX39" fmla="*/ 575401 w 744004"/>
              <a:gd name="connsiteY39" fmla="*/ 720001 h 720001"/>
            </a:gdLst>
            <a:rect l="l" t="t" r="r" b="b"/>
            <a:pathLst>
              <a:path w="744004" h="720001">
                <a:moveTo>
                  <a:pt x="311954" y="337123"/>
                </a:moveTo>
                <a:lnTo>
                  <a:pt x="168770" y="337123"/>
                </a:lnTo>
                <a:cubicBezTo>
                  <a:pt x="123932" y="337123"/>
                  <a:pt x="81594" y="319538"/>
                  <a:pt x="49673" y="287618"/>
                </a:cubicBezTo>
                <a:cubicBezTo>
                  <a:pt x="17753" y="255697"/>
                  <a:pt x="167" y="213442"/>
                  <a:pt x="167" y="168520"/>
                </a:cubicBezTo>
                <a:cubicBezTo>
                  <a:pt x="167" y="123598"/>
                  <a:pt x="17669" y="81427"/>
                  <a:pt x="49590" y="49507"/>
                </a:cubicBezTo>
                <a:cubicBezTo>
                  <a:pt x="81510" y="17586"/>
                  <a:pt x="123848" y="0"/>
                  <a:pt x="168687" y="0"/>
                </a:cubicBezTo>
                <a:cubicBezTo>
                  <a:pt x="213526" y="0"/>
                  <a:pt x="255864" y="17586"/>
                  <a:pt x="287784" y="49507"/>
                </a:cubicBezTo>
                <a:cubicBezTo>
                  <a:pt x="319705" y="81427"/>
                  <a:pt x="337290" y="123682"/>
                  <a:pt x="337290" y="168604"/>
                </a:cubicBezTo>
                <a:lnTo>
                  <a:pt x="337290" y="311787"/>
                </a:lnTo>
                <a:cubicBezTo>
                  <a:pt x="337290" y="325789"/>
                  <a:pt x="325956" y="337123"/>
                  <a:pt x="311954" y="337123"/>
                </a:cubicBezTo>
                <a:close/>
                <a:moveTo>
                  <a:pt x="575401" y="337207"/>
                </a:moveTo>
                <a:lnTo>
                  <a:pt x="432218" y="337207"/>
                </a:lnTo>
                <a:cubicBezTo>
                  <a:pt x="418216" y="337207"/>
                  <a:pt x="406882" y="325872"/>
                  <a:pt x="406882" y="311870"/>
                </a:cubicBezTo>
                <a:lnTo>
                  <a:pt x="406882" y="168687"/>
                </a:lnTo>
                <a:cubicBezTo>
                  <a:pt x="406882" y="123849"/>
                  <a:pt x="424467" y="81510"/>
                  <a:pt x="456387" y="49590"/>
                </a:cubicBezTo>
                <a:cubicBezTo>
                  <a:pt x="488308" y="17669"/>
                  <a:pt x="530563" y="0"/>
                  <a:pt x="575401" y="0"/>
                </a:cubicBezTo>
                <a:cubicBezTo>
                  <a:pt x="620240" y="0"/>
                  <a:pt x="662578" y="17586"/>
                  <a:pt x="694498" y="49507"/>
                </a:cubicBezTo>
                <a:cubicBezTo>
                  <a:pt x="726419" y="81427"/>
                  <a:pt x="744004" y="123765"/>
                  <a:pt x="744004" y="168604"/>
                </a:cubicBezTo>
                <a:cubicBezTo>
                  <a:pt x="744004" y="213442"/>
                  <a:pt x="726419" y="255780"/>
                  <a:pt x="694498" y="287701"/>
                </a:cubicBezTo>
                <a:cubicBezTo>
                  <a:pt x="662578" y="319621"/>
                  <a:pt x="620323" y="337207"/>
                  <a:pt x="575401" y="337207"/>
                </a:cubicBezTo>
                <a:close/>
                <a:moveTo>
                  <a:pt x="168604" y="720001"/>
                </a:moveTo>
                <a:cubicBezTo>
                  <a:pt x="123682" y="720001"/>
                  <a:pt x="81427" y="702416"/>
                  <a:pt x="49507" y="670495"/>
                </a:cubicBezTo>
                <a:cubicBezTo>
                  <a:pt x="17586" y="638575"/>
                  <a:pt x="0" y="596320"/>
                  <a:pt x="0" y="551398"/>
                </a:cubicBezTo>
                <a:cubicBezTo>
                  <a:pt x="0" y="506476"/>
                  <a:pt x="17586" y="464221"/>
                  <a:pt x="49507" y="432301"/>
                </a:cubicBezTo>
                <a:cubicBezTo>
                  <a:pt x="81510" y="400464"/>
                  <a:pt x="123848" y="382879"/>
                  <a:pt x="168687" y="382879"/>
                </a:cubicBezTo>
                <a:lnTo>
                  <a:pt x="311871" y="382879"/>
                </a:lnTo>
                <a:cubicBezTo>
                  <a:pt x="325872" y="382879"/>
                  <a:pt x="337207" y="394297"/>
                  <a:pt x="337207" y="408215"/>
                </a:cubicBezTo>
                <a:lnTo>
                  <a:pt x="337207" y="551398"/>
                </a:lnTo>
                <a:cubicBezTo>
                  <a:pt x="337207" y="596237"/>
                  <a:pt x="319621" y="638575"/>
                  <a:pt x="287701" y="670495"/>
                </a:cubicBezTo>
                <a:cubicBezTo>
                  <a:pt x="255781" y="702416"/>
                  <a:pt x="213526" y="720001"/>
                  <a:pt x="168604" y="720001"/>
                </a:cubicBezTo>
                <a:close/>
                <a:moveTo>
                  <a:pt x="575401" y="720001"/>
                </a:moveTo>
                <a:cubicBezTo>
                  <a:pt x="530563" y="720001"/>
                  <a:pt x="488224" y="702416"/>
                  <a:pt x="456304" y="670495"/>
                </a:cubicBezTo>
                <a:cubicBezTo>
                  <a:pt x="424383" y="638575"/>
                  <a:pt x="406798" y="596320"/>
                  <a:pt x="406798" y="551398"/>
                </a:cubicBezTo>
                <a:lnTo>
                  <a:pt x="406798" y="408215"/>
                </a:lnTo>
                <a:cubicBezTo>
                  <a:pt x="406882" y="394213"/>
                  <a:pt x="418216" y="382879"/>
                  <a:pt x="432218" y="382879"/>
                </a:cubicBezTo>
                <a:lnTo>
                  <a:pt x="575401" y="382879"/>
                </a:lnTo>
                <a:cubicBezTo>
                  <a:pt x="620240" y="382879"/>
                  <a:pt x="662578" y="400464"/>
                  <a:pt x="694498" y="432385"/>
                </a:cubicBezTo>
                <a:cubicBezTo>
                  <a:pt x="726419" y="464305"/>
                  <a:pt x="744004" y="506560"/>
                  <a:pt x="744004" y="551398"/>
                </a:cubicBezTo>
                <a:cubicBezTo>
                  <a:pt x="744004" y="596237"/>
                  <a:pt x="726419" y="638575"/>
                  <a:pt x="694498" y="670495"/>
                </a:cubicBezTo>
                <a:cubicBezTo>
                  <a:pt x="662578" y="702416"/>
                  <a:pt x="620323" y="720001"/>
                  <a:pt x="575401" y="720001"/>
                </a:cubicBezTo>
                <a:close/>
              </a:path>
            </a:pathLst>
          </a:custGeom>
          <a:gradFill>
            <a:gsLst>
              <a:gs pos="0">
                <a:schemeClr val="accent1">
                  <a:alpha val="100000"/>
                </a:schemeClr>
              </a:gs>
              <a:gs pos="100000">
                <a:schemeClr val="accent1">
                  <a:lumMod val="60000"/>
                  <a:lumOff val="40000"/>
                  <a:alpha val="100000"/>
                </a:schemeClr>
              </a:gs>
            </a:gsLst>
            <a:lin ang="3000000" scaled="0"/>
          </a:gradFill>
          <a:ln w="1860" cap="flat">
            <a:noFill/>
            <a:miter/>
          </a:ln>
        </p:spPr>
        <p:txBody>
          <a:bodyPr vert="horz" wrap="square" lIns="91440" tIns="45720" rIns="91440" bIns="45720" rtlCol="0" anchor="ctr"/>
          <a:lstStyle/>
          <a:p>
            <a:pPr algn="l"/>
            <a:endParaRPr kumimoji="1" lang="zh-CN" altLang="en-US"/>
          </a:p>
        </p:txBody>
      </p:sp>
      <p:sp>
        <p:nvSpPr>
          <p:cNvPr id="17" name="标题 1"/>
          <p:cNvSpPr txBox="1"/>
          <p:nvPr/>
        </p:nvSpPr>
        <p:spPr>
          <a:xfrm rot="0" flipH="0" flipV="0">
            <a:off x="8629169" y="3708400"/>
            <a:ext cx="1981200" cy="703775"/>
          </a:xfrm>
          <a:prstGeom prst="rect">
            <a:avLst/>
          </a:prstGeom>
          <a:noFill/>
          <a:ln cap="sq">
            <a:noFill/>
          </a:ln>
        </p:spPr>
        <p:txBody>
          <a:bodyPr vert="horz" wrap="square" lIns="0" tIns="0" rIns="0" bIns="0" rtlCol="0" anchor="b"/>
          <a:lstStyle/>
          <a:p>
            <a:pPr algn="l"/>
            <a:r>
              <a:rPr kumimoji="1" lang="en-US" altLang="zh-CN" sz="1600">
                <a:ln w="12700">
                  <a:noFill/>
                </a:ln>
                <a:solidFill>
                  <a:srgbClr val="000000">
                    <a:alpha val="100000"/>
                  </a:srgbClr>
                </a:solidFill>
                <a:latin typeface="poppins-bold"/>
                <a:ea typeface="poppins-bold"/>
                <a:cs typeface="poppins-bold"/>
              </a:rPr>
              <a:t>Visual:</a:t>
            </a:r>
            <a:endParaRPr kumimoji="1" lang="zh-CN" altLang="en-US"/>
          </a:p>
        </p:txBody>
      </p:sp>
      <p:sp>
        <p:nvSpPr>
          <p:cNvPr id="18" name="标题 1"/>
          <p:cNvSpPr txBox="1"/>
          <p:nvPr/>
        </p:nvSpPr>
        <p:spPr>
          <a:xfrm rot="0" flipH="0" flipV="0">
            <a:off x="8629169" y="4432970"/>
            <a:ext cx="2489200" cy="1129630"/>
          </a:xfrm>
          <a:prstGeom prst="rect">
            <a:avLst/>
          </a:prstGeom>
          <a:noFill/>
          <a:ln cap="sq">
            <a:noFill/>
          </a:ln>
        </p:spPr>
        <p:txBody>
          <a:bodyPr vert="horz" wrap="square" lIns="0" tIns="0" rIns="0" bIns="0" rtlCol="0" anchor="t"/>
          <a:lstStyle/>
          <a:p>
            <a:pPr algn="l"/>
            <a:r>
              <a:rPr kumimoji="1" lang="en-US" altLang="zh-CN" sz="1200">
                <a:ln w="12700">
                  <a:noFill/>
                </a:ln>
                <a:solidFill>
                  <a:srgbClr val="000000">
                    <a:alpha val="100000"/>
                  </a:srgbClr>
                </a:solidFill>
                <a:latin typeface="Poppins"/>
                <a:ea typeface="Poppins"/>
                <a:cs typeface="Poppins"/>
              </a:rPr>
              <a:t>A diagram of a CNN with a GradCAM overlay highlighting important regions on a retinal image.</a:t>
            </a:r>
            <a:endParaRPr kumimoji="1" lang="zh-CN" altLang="en-US"/>
          </a:p>
        </p:txBody>
      </p:sp>
      <p:sp>
        <p:nvSpPr>
          <p:cNvPr id="19" name="标题 1"/>
          <p:cNvSpPr txBox="1"/>
          <p:nvPr/>
        </p:nvSpPr>
        <p:spPr>
          <a:xfrm rot="0" flipH="0" flipV="0">
            <a:off x="1504469" y="3733800"/>
            <a:ext cx="1981200" cy="678375"/>
          </a:xfrm>
          <a:prstGeom prst="rect">
            <a:avLst/>
          </a:prstGeom>
          <a:noFill/>
          <a:ln cap="sq">
            <a:noFill/>
          </a:ln>
        </p:spPr>
        <p:txBody>
          <a:bodyPr vert="horz" wrap="square" lIns="0" tIns="0" rIns="0" bIns="0" rtlCol="0" anchor="b"/>
          <a:lstStyle/>
          <a:p>
            <a:pPr algn="r"/>
            <a:r>
              <a:rPr kumimoji="1" lang="en-US" altLang="zh-CN" sz="1090">
                <a:ln w="12700">
                  <a:noFill/>
                </a:ln>
                <a:solidFill>
                  <a:srgbClr val="000000">
                    <a:alpha val="100000"/>
                  </a:srgbClr>
                </a:solidFill>
                <a:latin typeface="poppins-bold"/>
                <a:ea typeface="poppins-bold"/>
                <a:cs typeface="poppins-bold"/>
              </a:rPr>
              <a:t>Convolutional Neural Networks (CNNs):</a:t>
            </a:r>
            <a:endParaRPr kumimoji="1" lang="zh-CN" altLang="en-US"/>
          </a:p>
        </p:txBody>
      </p:sp>
      <p:sp>
        <p:nvSpPr>
          <p:cNvPr id="20" name="标题 1"/>
          <p:cNvSpPr txBox="1"/>
          <p:nvPr/>
        </p:nvSpPr>
        <p:spPr>
          <a:xfrm rot="0" flipH="0" flipV="0">
            <a:off x="920269" y="4432970"/>
            <a:ext cx="2565400" cy="1332830"/>
          </a:xfrm>
          <a:prstGeom prst="rect">
            <a:avLst/>
          </a:prstGeom>
          <a:noFill/>
          <a:ln cap="sq">
            <a:noFill/>
          </a:ln>
        </p:spPr>
        <p:txBody>
          <a:bodyPr vert="horz" wrap="square" lIns="0" tIns="0" rIns="0" bIns="0" rtlCol="0" anchor="t"/>
          <a:lstStyle/>
          <a:p>
            <a:pPr algn="r"/>
            <a:r>
              <a:rPr kumimoji="1" lang="en-US" altLang="zh-CN" sz="1014">
                <a:ln w="12700">
                  <a:noFill/>
                </a:ln>
                <a:solidFill>
                  <a:srgbClr val="000000">
                    <a:alpha val="100000"/>
                  </a:srgbClr>
                </a:solidFill>
                <a:latin typeface="Poppins"/>
                <a:ea typeface="Poppins"/>
                <a:cs typeface="Poppins"/>
              </a:rPr>
              <a:t>ConceptThe workhorse for medical imaging.
Ideal for segmentation (e.g., U- Net for skin layers) and classification (e.g., ResNet, VGG19 for tissue types).</a:t>
            </a:r>
            <a:endParaRPr kumimoji="1" lang="zh-CN" altLang="en-US"/>
          </a:p>
        </p:txBody>
      </p:sp>
      <p:sp>
        <p:nvSpPr>
          <p:cNvPr id="21" name="标题 1"/>
          <p:cNvSpPr txBox="1"/>
          <p:nvPr/>
        </p:nvSpPr>
        <p:spPr>
          <a:xfrm rot="0" flipH="0" flipV="0">
            <a:off x="8629169" y="1524000"/>
            <a:ext cx="1981200" cy="665675"/>
          </a:xfrm>
          <a:prstGeom prst="rect">
            <a:avLst/>
          </a:prstGeom>
          <a:noFill/>
          <a:ln cap="sq">
            <a:noFill/>
          </a:ln>
        </p:spPr>
        <p:txBody>
          <a:bodyPr vert="horz" wrap="square" lIns="0" tIns="0" rIns="0" bIns="0" rtlCol="0" anchor="b"/>
          <a:lstStyle/>
          <a:p>
            <a:pPr algn="l"/>
            <a:r>
              <a:rPr kumimoji="1" lang="en-US" altLang="zh-CN" sz="1084">
                <a:ln w="12700">
                  <a:noFill/>
                </a:ln>
                <a:solidFill>
                  <a:srgbClr val="000000">
                    <a:alpha val="100000"/>
                  </a:srgbClr>
                </a:solidFill>
                <a:latin typeface="poppins-bold"/>
                <a:ea typeface="poppins-bold"/>
                <a:cs typeface="poppins-bold"/>
              </a:rPr>
              <a:t>Explainability (XAI) with GradCAM:</a:t>
            </a:r>
            <a:endParaRPr kumimoji="1" lang="zh-CN" altLang="en-US"/>
          </a:p>
        </p:txBody>
      </p:sp>
      <p:sp>
        <p:nvSpPr>
          <p:cNvPr id="22" name="标题 1"/>
          <p:cNvSpPr txBox="1"/>
          <p:nvPr/>
        </p:nvSpPr>
        <p:spPr>
          <a:xfrm rot="0" flipH="0" flipV="0">
            <a:off x="8629169" y="2248570"/>
            <a:ext cx="2336800" cy="1180430"/>
          </a:xfrm>
          <a:prstGeom prst="rect">
            <a:avLst/>
          </a:prstGeom>
          <a:noFill/>
          <a:ln cap="sq">
            <a:noFill/>
          </a:ln>
        </p:spPr>
        <p:txBody>
          <a:bodyPr vert="horz" wrap="square" lIns="0" tIns="0" rIns="0" bIns="0" rtlCol="0" anchor="t"/>
          <a:lstStyle/>
          <a:p>
            <a:pPr algn="l"/>
            <a:r>
              <a:rPr kumimoji="1" lang="en-US" altLang="zh-CN" sz="856">
                <a:ln w="12700">
                  <a:noFill/>
                </a:ln>
                <a:solidFill>
                  <a:srgbClr val="000000">
                    <a:alpha val="100000"/>
                  </a:srgbClr>
                </a:solidFill>
                <a:latin typeface="Poppins"/>
                <a:ea typeface="Poppins"/>
                <a:cs typeface="Poppins"/>
              </a:rPr>
              <a:t>ConceptThe GradCAM technique helps us create heatmaps to understand where the model is "looking" to make a decision.
Application: We use GradCAM to create "virtual biomarkers" for analyzing subtle changes.</a:t>
            </a:r>
            <a:endParaRPr kumimoji="1" lang="zh-CN" altLang="en-US"/>
          </a:p>
        </p:txBody>
      </p:sp>
      <p:sp>
        <p:nvSpPr>
          <p:cNvPr id="23" name="标题 1"/>
          <p:cNvSpPr txBox="1"/>
          <p:nvPr/>
        </p:nvSpPr>
        <p:spPr>
          <a:xfrm rot="0" flipH="0" flipV="0">
            <a:off x="1504469" y="1473200"/>
            <a:ext cx="1981200" cy="716475"/>
          </a:xfrm>
          <a:prstGeom prst="rect">
            <a:avLst/>
          </a:prstGeom>
          <a:noFill/>
          <a:ln cap="sq">
            <a:noFill/>
          </a:ln>
        </p:spPr>
        <p:txBody>
          <a:bodyPr vert="horz" wrap="square" lIns="0" tIns="0" rIns="0" bIns="0" rtlCol="0" anchor="b"/>
          <a:lstStyle/>
          <a:p>
            <a:pPr algn="r"/>
            <a:r>
              <a:rPr kumimoji="1" lang="en-US" altLang="zh-CN" sz="1600">
                <a:ln w="12700">
                  <a:noFill/>
                </a:ln>
                <a:solidFill>
                  <a:srgbClr val="000000">
                    <a:alpha val="100000"/>
                  </a:srgbClr>
                </a:solidFill>
                <a:latin typeface="poppins-bold"/>
                <a:ea typeface="poppins-bold"/>
                <a:cs typeface="poppins-bold"/>
              </a:rPr>
              <a:t>Title:</a:t>
            </a:r>
            <a:endParaRPr kumimoji="1" lang="zh-CN" altLang="en-US"/>
          </a:p>
        </p:txBody>
      </p:sp>
      <p:sp>
        <p:nvSpPr>
          <p:cNvPr id="24" name="标题 1"/>
          <p:cNvSpPr txBox="1"/>
          <p:nvPr/>
        </p:nvSpPr>
        <p:spPr>
          <a:xfrm rot="0" flipH="0" flipV="0">
            <a:off x="1021869" y="2248570"/>
            <a:ext cx="2463800" cy="1066130"/>
          </a:xfrm>
          <a:prstGeom prst="rect">
            <a:avLst/>
          </a:prstGeom>
          <a:noFill/>
          <a:ln cap="sq">
            <a:noFill/>
          </a:ln>
        </p:spPr>
        <p:txBody>
          <a:bodyPr vert="horz" wrap="square" lIns="0" tIns="0" rIns="0" bIns="0" rtlCol="0" anchor="t"/>
          <a:lstStyle/>
          <a:p>
            <a:pPr algn="r"/>
            <a:r>
              <a:rPr kumimoji="1" lang="en-US" altLang="zh-CN" sz="1200">
                <a:ln w="12700">
                  <a:noFill/>
                </a:ln>
                <a:solidFill>
                  <a:srgbClr val="000000">
                    <a:alpha val="100000"/>
                  </a:srgbClr>
                </a:solidFill>
                <a:latin typeface="Poppins"/>
                <a:ea typeface="Poppins"/>
                <a:cs typeface="Poppins"/>
              </a:rPr>
              <a:t>The AI ToolkitFoundational CNNs &amp; Explainability</a:t>
            </a:r>
            <a:endParaRPr kumimoji="1" lang="zh-CN" altLang="en-US"/>
          </a:p>
        </p:txBody>
      </p:sp>
      <p:sp>
        <p:nvSpPr>
          <p:cNvPr id="25" name="标题 1"/>
          <p:cNvSpPr txBox="1"/>
          <p:nvPr/>
        </p:nvSpPr>
        <p:spPr>
          <a:xfrm rot="0" flipH="0" flipV="0">
            <a:off x="660400" y="323990"/>
            <a:ext cx="10671175" cy="468000"/>
          </a:xfrm>
          <a:prstGeom prst="rect">
            <a:avLst/>
          </a:prstGeom>
          <a:noFill/>
          <a:ln>
            <a:noFill/>
          </a:ln>
        </p:spPr>
        <p:txBody>
          <a:bodyPr vert="horz" wrap="square" lIns="0" tIns="0" rIns="0" bIns="0" rtlCol="0" anchor="ctr"/>
          <a:lstStyle/>
          <a:p>
            <a:pPr algn="l"/>
            <a:r>
              <a:rPr kumimoji="1" lang="en-US" altLang="zh-CN" sz="2800">
                <a:ln w="12700">
                  <a:noFill/>
                </a:ln>
                <a:solidFill>
                  <a:srgbClr val="262626">
                    <a:alpha val="100000"/>
                  </a:srgbClr>
                </a:solidFill>
                <a:latin typeface="poppins-bold"/>
                <a:ea typeface="poppins-bold"/>
                <a:cs typeface="poppins-bold"/>
              </a:rPr>
              <a:t>Slide 6The AI Toolkit Part 1: CNNs &amp; Explainability</a:t>
            </a:r>
            <a:endParaRPr kumimoji="1" lang="zh-CN" altLang="en-US"/>
          </a:p>
        </p:txBody>
      </p:sp>
      <p:cxnSp>
        <p:nvCxnSpPr>
          <p:cNvPr id="26" name="标题 1"/>
          <p:cNvCxnSpPr/>
          <p:nvPr/>
        </p:nvCxnSpPr>
        <p:spPr>
          <a:xfrm rot="0" flipH="0" flipV="0">
            <a:off x="0" y="958850"/>
            <a:ext cx="12122150" cy="0"/>
          </a:xfrm>
          <a:prstGeom prst="line">
            <a:avLst/>
          </a:prstGeom>
          <a:noFill/>
          <a:ln w="28575" cap="sq">
            <a:solidFill>
              <a:schemeClr val="accent1"/>
            </a:solidFill>
            <a:miter/>
          </a:ln>
        </p:spPr>
      </p:cxnSp>
    </p:spTree>
  </p:cSld>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156949" y="3723006"/>
            <a:ext cx="7860632" cy="2760496"/>
          </a:xfrm>
          <a:prstGeom prst="roundRect">
            <a:avLst>
              <a:gd name="adj" fmla="val 50000"/>
            </a:avLst>
          </a:prstGeom>
          <a:noFill/>
          <a:ln w="152400" cap="sq">
            <a:solidFill>
              <a:schemeClr val="accent1">
                <a:alpha val="41000"/>
              </a:schemeClr>
            </a:solidFill>
            <a:miter/>
          </a:ln>
          <a:effectLst>
            <a:outerShdw dist="101600" blurRad="609600" dir="5400000" sx="100000" sy="100000" kx="0" ky="0" algn="t" rotWithShape="0">
              <a:srgbClr val="0070C0">
                <a:alpha val="40000"/>
              </a:srgbClr>
            </a:outerShdw>
          </a:effectLst>
        </p:spPr>
        <p:txBody>
          <a:bodyPr vert="horz" wrap="square" lIns="91440" tIns="45720" rIns="91440" bIns="45720" rtlCol="0" anchor="ctr"/>
          <a:lstStyle/>
          <a:p>
            <a:pPr algn="ctr"/>
            <a:endParaRPr kumimoji="1" lang="zh-CN" altLang="en-US"/>
          </a:p>
        </p:txBody>
      </p:sp>
      <p:sp>
        <p:nvSpPr>
          <p:cNvPr id="3" name="标题 1"/>
          <p:cNvSpPr txBox="1"/>
          <p:nvPr/>
        </p:nvSpPr>
        <p:spPr>
          <a:xfrm rot="0" flipH="1" flipV="0">
            <a:off x="-18312" y="5201874"/>
            <a:ext cx="12211154" cy="1659866"/>
          </a:xfrm>
          <a:prstGeom prst="round2SameRect">
            <a:avLst>
              <a:gd name="adj1" fmla="val 50000"/>
              <a:gd name="adj2" fmla="val 0"/>
            </a:avLst>
          </a:prstGeom>
          <a:solidFill>
            <a:schemeClr val="accent1"/>
          </a:solidFill>
          <a:ln w="12700" cap="sq">
            <a:noFill/>
            <a:miter/>
          </a:ln>
          <a:effectLst/>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919114" y="1903483"/>
            <a:ext cx="10302970" cy="1695988"/>
          </a:xfrm>
          <a:prstGeom prst="rect">
            <a:avLst/>
          </a:prstGeom>
          <a:noFill/>
          <a:ln>
            <a:noFill/>
          </a:ln>
        </p:spPr>
        <p:txBody>
          <a:bodyPr vert="horz" wrap="square" lIns="91440" tIns="45720" rIns="91440" bIns="45720" rtlCol="0" anchor="t"/>
          <a:lstStyle/>
          <a:p>
            <a:pPr algn="ctr"/>
            <a:r>
              <a:rPr kumimoji="1" lang="en-US" altLang="zh-CN" sz="3000">
                <a:ln w="12700">
                  <a:noFill/>
                </a:ln>
                <a:solidFill>
                  <a:srgbClr val="000000">
                    <a:alpha val="100000"/>
                  </a:srgbClr>
                </a:solidFill>
                <a:latin typeface="poppins-bold"/>
                <a:ea typeface="poppins-bold"/>
                <a:cs typeface="poppins-bold"/>
              </a:rPr>
              <a:t>Slide 7The AI Toolkit Part 2: The Transformer Revolution (3 mins)</a:t>
            </a:r>
            <a:endParaRPr kumimoji="1" lang="zh-CN" altLang="en-US"/>
          </a:p>
        </p:txBody>
      </p:sp>
      <p:pic>
        <p:nvPicPr>
          <p:cNvPr id="5" name=""/>
          <p:cNvPicPr>
            <a:picLocks noChangeAspect="1"/>
          </p:cNvPicPr>
          <p:nvPr/>
        </p:nvPicPr>
        <p:blipFill>
          <a:blip r:embed="rId2">
            <a:alphaModFix amt="100000"/>
          </a:blip>
          <a:srcRect l="0" t="33983" r="0" b="33983"/>
          <a:stretch>
            <a:fillRect/>
          </a:stretch>
        </p:blipFill>
        <p:spPr>
          <a:xfrm rot="0" flipH="0" flipV="0">
            <a:off x="2646046" y="4198544"/>
            <a:ext cx="6882438" cy="1872739"/>
          </a:xfrm>
          <a:custGeom>
            <a:avLst/>
            <a:gdLst>
              <a:gd name="connsiteX0" fmla="*/ 0 w 9472813"/>
              <a:gd name="connsiteY0" fmla="*/ 1288794 h 2577590"/>
              <a:gd name="connsiteX1" fmla="*/ 0 w 9472813"/>
              <a:gd name="connsiteY1" fmla="*/ 1288795 h 2577590"/>
              <a:gd name="connsiteX2" fmla="*/ 0 w 9472813"/>
              <a:gd name="connsiteY2" fmla="*/ 1288795 h 2577590"/>
              <a:gd name="connsiteX3" fmla="*/ 1288795 w 9472813"/>
              <a:gd name="connsiteY3" fmla="*/ 0 h 2577590"/>
              <a:gd name="connsiteX4" fmla="*/ 8184018 w 9472813"/>
              <a:gd name="connsiteY4" fmla="*/ 0 h 2577590"/>
              <a:gd name="connsiteX5" fmla="*/ 9472813 w 9472813"/>
              <a:gd name="connsiteY5" fmla="*/ 1288795 h 2577590"/>
              <a:gd name="connsiteX6" fmla="*/ 9472812 w 9472813"/>
              <a:gd name="connsiteY6" fmla="*/ 1288795 h 2577590"/>
              <a:gd name="connsiteX7" fmla="*/ 8184017 w 9472813"/>
              <a:gd name="connsiteY7" fmla="*/ 2577590 h 2577590"/>
              <a:gd name="connsiteX8" fmla="*/ 1288795 w 9472813"/>
              <a:gd name="connsiteY8" fmla="*/ 2577589 h 2577590"/>
              <a:gd name="connsiteX9" fmla="*/ 6654 w 9472813"/>
              <a:gd name="connsiteY9" fmla="*/ 1420566 h 2577590"/>
              <a:gd name="connsiteX10" fmla="*/ 0 w 9472813"/>
              <a:gd name="connsiteY10" fmla="*/ 1288795 h 2577590"/>
              <a:gd name="connsiteX11" fmla="*/ 6654 w 9472813"/>
              <a:gd name="connsiteY11" fmla="*/ 1157023 h 2577590"/>
              <a:gd name="connsiteX12" fmla="*/ 1288795 w 9472813"/>
              <a:gd name="connsiteY12" fmla="*/ 0 h 2577590"/>
            </a:gdLst>
            <a:rect l="l" t="t" r="r" b="b"/>
            <a:pathLst>
              <a:path w="9472813" h="2577590">
                <a:moveTo>
                  <a:pt x="0" y="1288794"/>
                </a:moveTo>
                <a:lnTo>
                  <a:pt x="0" y="1288795"/>
                </a:lnTo>
                <a:lnTo>
                  <a:pt x="0" y="1288795"/>
                </a:lnTo>
                <a:close/>
                <a:moveTo>
                  <a:pt x="1288795" y="0"/>
                </a:moveTo>
                <a:lnTo>
                  <a:pt x="8184018" y="0"/>
                </a:lnTo>
                <a:cubicBezTo>
                  <a:pt x="8895800" y="0"/>
                  <a:pt x="9472813" y="577013"/>
                  <a:pt x="9472813" y="1288795"/>
                </a:cubicBezTo>
                <a:lnTo>
                  <a:pt x="9472812" y="1288795"/>
                </a:lnTo>
                <a:cubicBezTo>
                  <a:pt x="9472812" y="2000577"/>
                  <a:pt x="8895799" y="2577590"/>
                  <a:pt x="8184017" y="2577590"/>
                </a:cubicBezTo>
                <a:lnTo>
                  <a:pt x="1288795" y="2577589"/>
                </a:lnTo>
                <a:cubicBezTo>
                  <a:pt x="621500" y="2577589"/>
                  <a:pt x="72653" y="2070449"/>
                  <a:pt x="6654" y="1420566"/>
                </a:cubicBezTo>
                <a:lnTo>
                  <a:pt x="0" y="1288795"/>
                </a:lnTo>
                <a:lnTo>
                  <a:pt x="6654" y="1157023"/>
                </a:lnTo>
                <a:cubicBezTo>
                  <a:pt x="72653" y="507141"/>
                  <a:pt x="621500" y="0"/>
                  <a:pt x="1288795" y="0"/>
                </a:cubicBezTo>
                <a:close/>
              </a:path>
            </a:pathLst>
          </a:custGeom>
          <a:noFill/>
          <a:ln>
            <a:noFill/>
          </a:ln>
        </p:spPr>
      </p:pic>
      <p:sp>
        <p:nvSpPr>
          <p:cNvPr id="6" name="标题 1"/>
          <p:cNvSpPr txBox="1"/>
          <p:nvPr/>
        </p:nvSpPr>
        <p:spPr>
          <a:xfrm rot="0" flipH="0" flipV="0">
            <a:off x="5114491" y="-530884"/>
            <a:ext cx="1963017" cy="2477746"/>
          </a:xfrm>
          <a:prstGeom prst="rect">
            <a:avLst/>
          </a:prstGeom>
          <a:noFill/>
          <a:ln cap="sq">
            <a:noFill/>
          </a:ln>
        </p:spPr>
        <p:txBody>
          <a:bodyPr vert="horz" wrap="square" lIns="91440" tIns="45720" rIns="91440" bIns="45720" rtlCol="0" anchor="b"/>
          <a:lstStyle/>
          <a:p>
            <a:pPr algn="ctr"/>
            <a:r>
              <a:rPr kumimoji="1" lang="en-US" altLang="zh-CN" sz="8000">
                <a:ln w="12700">
                  <a:noFill/>
                </a:ln>
                <a:solidFill>
                  <a:srgbClr val="F07F09">
                    <a:alpha val="100000"/>
                  </a:srgbClr>
                </a:solidFill>
                <a:latin typeface="Montserrat Black"/>
                <a:ea typeface="Montserrat Black"/>
                <a:cs typeface="Montserrat Black"/>
              </a:rPr>
              <a:t> 07</a:t>
            </a:r>
            <a:endParaRPr kumimoji="1" lang="zh-CN" altLang="en-US"/>
          </a:p>
        </p:txBody>
      </p:sp>
      <p:sp>
        <p:nvSpPr>
          <p:cNvPr id="7" name="标题 1"/>
          <p:cNvSpPr txBox="1"/>
          <p:nvPr/>
        </p:nvSpPr>
        <p:spPr>
          <a:xfrm rot="0" flipH="0" flipV="0">
            <a:off x="7274658" y="936110"/>
            <a:ext cx="967373" cy="967373"/>
          </a:xfrm>
          <a:prstGeom prst="ellipse">
            <a:avLst/>
          </a:prstGeom>
          <a:solidFill>
            <a:schemeClr val="accent1">
              <a:lumMod val="60000"/>
              <a:lumOff val="40000"/>
              <a:alpha val="24000"/>
            </a:schemeClr>
          </a:solidFill>
          <a:ln w="12700" cap="sq">
            <a:noFill/>
            <a:miter/>
          </a:ln>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276817" y="346620"/>
            <a:ext cx="2203985" cy="275235"/>
          </a:xfrm>
          <a:custGeom>
            <a:avLst/>
            <a:gdLst>
              <a:gd name="connsiteX0" fmla="*/ 295032 w 720417"/>
              <a:gd name="connsiteY0" fmla="*/ 17848 h 89966"/>
              <a:gd name="connsiteX1" fmla="*/ 271738 w 720417"/>
              <a:gd name="connsiteY1" fmla="*/ 17849 h 89966"/>
              <a:gd name="connsiteX2" fmla="*/ 267996 w 720417"/>
              <a:gd name="connsiteY2" fmla="*/ 21479 h 89966"/>
              <a:gd name="connsiteX3" fmla="*/ 267995 w 720417"/>
              <a:gd name="connsiteY3" fmla="*/ 21535 h 89966"/>
              <a:gd name="connsiteX4" fmla="*/ 267995 w 720417"/>
              <a:gd name="connsiteY4" fmla="*/ 39802 h 89966"/>
              <a:gd name="connsiteX5" fmla="*/ 271681 w 720417"/>
              <a:gd name="connsiteY5" fmla="*/ 43489 h 89966"/>
              <a:gd name="connsiteX6" fmla="*/ 271738 w 720417"/>
              <a:gd name="connsiteY6" fmla="*/ 43489 h 89966"/>
              <a:gd name="connsiteX7" fmla="*/ 294585 w 720417"/>
              <a:gd name="connsiteY7" fmla="*/ 43489 h 89966"/>
              <a:gd name="connsiteX8" fmla="*/ 307880 w 720417"/>
              <a:gd name="connsiteY8" fmla="*/ 31088 h 89966"/>
              <a:gd name="connsiteX9" fmla="*/ 295543 w 720417"/>
              <a:gd name="connsiteY9" fmla="*/ 17856 h 89966"/>
              <a:gd name="connsiteX10" fmla="*/ 295032 w 720417"/>
              <a:gd name="connsiteY10" fmla="*/ 17848 h 89966"/>
              <a:gd name="connsiteX11" fmla="*/ 676733 w 720417"/>
              <a:gd name="connsiteY11" fmla="*/ 17290 h 89966"/>
              <a:gd name="connsiteX12" fmla="*/ 676733 w 720417"/>
              <a:gd name="connsiteY12" fmla="*/ 17346 h 89966"/>
              <a:gd name="connsiteX13" fmla="*/ 647797 w 720417"/>
              <a:gd name="connsiteY13" fmla="*/ 46170 h 89966"/>
              <a:gd name="connsiteX14" fmla="*/ 676622 w 720417"/>
              <a:gd name="connsiteY14" fmla="*/ 75107 h 89966"/>
              <a:gd name="connsiteX15" fmla="*/ 705558 w 720417"/>
              <a:gd name="connsiteY15" fmla="*/ 46282 h 89966"/>
              <a:gd name="connsiteX16" fmla="*/ 705558 w 720417"/>
              <a:gd name="connsiteY16" fmla="*/ 46226 h 89966"/>
              <a:gd name="connsiteX17" fmla="*/ 676733 w 720417"/>
              <a:gd name="connsiteY17" fmla="*/ 17290 h 89966"/>
              <a:gd name="connsiteX18" fmla="*/ 490493 w 720417"/>
              <a:gd name="connsiteY18" fmla="*/ 15836 h 89966"/>
              <a:gd name="connsiteX19" fmla="*/ 490155 w 720417"/>
              <a:gd name="connsiteY19" fmla="*/ 15838 h 89966"/>
              <a:gd name="connsiteX20" fmla="*/ 461556 w 720417"/>
              <a:gd name="connsiteY20" fmla="*/ 44996 h 89966"/>
              <a:gd name="connsiteX21" fmla="*/ 490714 w 720417"/>
              <a:gd name="connsiteY21" fmla="*/ 73596 h 89966"/>
              <a:gd name="connsiteX22" fmla="*/ 519315 w 720417"/>
              <a:gd name="connsiteY22" fmla="*/ 44663 h 89966"/>
              <a:gd name="connsiteX23" fmla="*/ 490493 w 720417"/>
              <a:gd name="connsiteY23" fmla="*/ 15836 h 89966"/>
              <a:gd name="connsiteX24" fmla="*/ 117671 w 720417"/>
              <a:gd name="connsiteY24" fmla="*/ 15726 h 89966"/>
              <a:gd name="connsiteX25" fmla="*/ 117671 w 720417"/>
              <a:gd name="connsiteY25" fmla="*/ 15950 h 89966"/>
              <a:gd name="connsiteX26" fmla="*/ 88623 w 720417"/>
              <a:gd name="connsiteY26" fmla="*/ 44886 h 89966"/>
              <a:gd name="connsiteX27" fmla="*/ 117559 w 720417"/>
              <a:gd name="connsiteY27" fmla="*/ 73934 h 89966"/>
              <a:gd name="connsiteX28" fmla="*/ 146607 w 720417"/>
              <a:gd name="connsiteY28" fmla="*/ 44998 h 89966"/>
              <a:gd name="connsiteX29" fmla="*/ 146607 w 720417"/>
              <a:gd name="connsiteY29" fmla="*/ 44886 h 89966"/>
              <a:gd name="connsiteX30" fmla="*/ 117783 w 720417"/>
              <a:gd name="connsiteY30" fmla="*/ 15727 h 89966"/>
              <a:gd name="connsiteX31" fmla="*/ 117671 w 720417"/>
              <a:gd name="connsiteY31" fmla="*/ 15726 h 89966"/>
              <a:gd name="connsiteX32" fmla="*/ 256767 w 720417"/>
              <a:gd name="connsiteY32" fmla="*/ 2710 h 89966"/>
              <a:gd name="connsiteX33" fmla="*/ 294418 w 720417"/>
              <a:gd name="connsiteY33" fmla="*/ 2710 h 89966"/>
              <a:gd name="connsiteX34" fmla="*/ 314305 w 720417"/>
              <a:gd name="connsiteY34" fmla="*/ 10531 h 89966"/>
              <a:gd name="connsiteX35" fmla="*/ 323131 w 720417"/>
              <a:gd name="connsiteY35" fmla="*/ 29691 h 89966"/>
              <a:gd name="connsiteX36" fmla="*/ 309891 w 720417"/>
              <a:gd name="connsiteY36" fmla="*/ 54550 h 89966"/>
              <a:gd name="connsiteX37" fmla="*/ 308551 w 720417"/>
              <a:gd name="connsiteY37" fmla="*/ 59186 h 89966"/>
              <a:gd name="connsiteX38" fmla="*/ 319388 w 720417"/>
              <a:gd name="connsiteY38" fmla="*/ 81922 h 89966"/>
              <a:gd name="connsiteX39" fmla="*/ 318136 w 720417"/>
              <a:gd name="connsiteY39" fmla="*/ 86983 h 89966"/>
              <a:gd name="connsiteX40" fmla="*/ 316036 w 720417"/>
              <a:gd name="connsiteY40" fmla="*/ 87508 h 89966"/>
              <a:gd name="connsiteX41" fmla="*/ 308048 w 720417"/>
              <a:gd name="connsiteY41" fmla="*/ 87005 h 89966"/>
              <a:gd name="connsiteX42" fmla="*/ 304752 w 720417"/>
              <a:gd name="connsiteY42" fmla="*/ 84882 h 89966"/>
              <a:gd name="connsiteX43" fmla="*/ 293189 w 720417"/>
              <a:gd name="connsiteY43" fmla="*/ 60694 h 89966"/>
              <a:gd name="connsiteX44" fmla="*/ 289893 w 720417"/>
              <a:gd name="connsiteY44" fmla="*/ 58627 h 89966"/>
              <a:gd name="connsiteX45" fmla="*/ 271738 w 720417"/>
              <a:gd name="connsiteY45" fmla="*/ 58627 h 89966"/>
              <a:gd name="connsiteX46" fmla="*/ 267996 w 720417"/>
              <a:gd name="connsiteY46" fmla="*/ 62258 h 89966"/>
              <a:gd name="connsiteX47" fmla="*/ 267995 w 720417"/>
              <a:gd name="connsiteY47" fmla="*/ 62314 h 89966"/>
              <a:gd name="connsiteX48" fmla="*/ 267995 w 720417"/>
              <a:gd name="connsiteY48" fmla="*/ 83262 h 89966"/>
              <a:gd name="connsiteX49" fmla="*/ 264365 w 720417"/>
              <a:gd name="connsiteY49" fmla="*/ 87005 h 89966"/>
              <a:gd name="connsiteX50" fmla="*/ 264308 w 720417"/>
              <a:gd name="connsiteY50" fmla="*/ 87005 h 89966"/>
              <a:gd name="connsiteX51" fmla="*/ 256767 w 720417"/>
              <a:gd name="connsiteY51" fmla="*/ 87005 h 89966"/>
              <a:gd name="connsiteX52" fmla="*/ 253080 w 720417"/>
              <a:gd name="connsiteY52" fmla="*/ 83262 h 89966"/>
              <a:gd name="connsiteX53" fmla="*/ 253080 w 720417"/>
              <a:gd name="connsiteY53" fmla="*/ 6397 h 89966"/>
              <a:gd name="connsiteX54" fmla="*/ 256767 w 720417"/>
              <a:gd name="connsiteY54" fmla="*/ 2710 h 89966"/>
              <a:gd name="connsiteX55" fmla="*/ 172025 w 720417"/>
              <a:gd name="connsiteY55" fmla="*/ 2710 h 89966"/>
              <a:gd name="connsiteX56" fmla="*/ 179734 w 720417"/>
              <a:gd name="connsiteY56" fmla="*/ 2710 h 89966"/>
              <a:gd name="connsiteX57" fmla="*/ 183420 w 720417"/>
              <a:gd name="connsiteY57" fmla="*/ 6397 h 89966"/>
              <a:gd name="connsiteX58" fmla="*/ 183420 w 720417"/>
              <a:gd name="connsiteY58" fmla="*/ 48070 h 89966"/>
              <a:gd name="connsiteX59" fmla="*/ 205819 w 720417"/>
              <a:gd name="connsiteY59" fmla="*/ 72763 h 89966"/>
              <a:gd name="connsiteX60" fmla="*/ 230512 w 720417"/>
              <a:gd name="connsiteY60" fmla="*/ 50364 h 89966"/>
              <a:gd name="connsiteX61" fmla="*/ 230512 w 720417"/>
              <a:gd name="connsiteY61" fmla="*/ 48070 h 89966"/>
              <a:gd name="connsiteX62" fmla="*/ 230512 w 720417"/>
              <a:gd name="connsiteY62" fmla="*/ 6397 h 89966"/>
              <a:gd name="connsiteX63" fmla="*/ 234198 w 720417"/>
              <a:gd name="connsiteY63" fmla="*/ 2710 h 89966"/>
              <a:gd name="connsiteX64" fmla="*/ 241907 w 720417"/>
              <a:gd name="connsiteY64" fmla="*/ 2710 h 89966"/>
              <a:gd name="connsiteX65" fmla="*/ 245594 w 720417"/>
              <a:gd name="connsiteY65" fmla="*/ 6397 h 89966"/>
              <a:gd name="connsiteX66" fmla="*/ 245594 w 720417"/>
              <a:gd name="connsiteY66" fmla="*/ 48349 h 89966"/>
              <a:gd name="connsiteX67" fmla="*/ 207050 w 720417"/>
              <a:gd name="connsiteY67" fmla="*/ 87005 h 89966"/>
              <a:gd name="connsiteX68" fmla="*/ 206994 w 720417"/>
              <a:gd name="connsiteY68" fmla="*/ 87005 h 89966"/>
              <a:gd name="connsiteX69" fmla="*/ 168338 w 720417"/>
              <a:gd name="connsiteY69" fmla="*/ 48349 h 89966"/>
              <a:gd name="connsiteX70" fmla="*/ 168338 w 720417"/>
              <a:gd name="connsiteY70" fmla="*/ 6397 h 89966"/>
              <a:gd name="connsiteX71" fmla="*/ 172025 w 720417"/>
              <a:gd name="connsiteY71" fmla="*/ 2710 h 89966"/>
              <a:gd name="connsiteX72" fmla="*/ 67451 w 720417"/>
              <a:gd name="connsiteY72" fmla="*/ 2710 h 89966"/>
              <a:gd name="connsiteX73" fmla="*/ 74713 w 720417"/>
              <a:gd name="connsiteY73" fmla="*/ 2710 h 89966"/>
              <a:gd name="connsiteX74" fmla="*/ 78199 w 720417"/>
              <a:gd name="connsiteY74" fmla="*/ 6588 h 89966"/>
              <a:gd name="connsiteX75" fmla="*/ 77674 w 720417"/>
              <a:gd name="connsiteY75" fmla="*/ 8296 h 89966"/>
              <a:gd name="connsiteX76" fmla="*/ 47621 w 720417"/>
              <a:gd name="connsiteY76" fmla="*/ 49857 h 89966"/>
              <a:gd name="connsiteX77" fmla="*/ 46615 w 720417"/>
              <a:gd name="connsiteY77" fmla="*/ 53041 h 89966"/>
              <a:gd name="connsiteX78" fmla="*/ 46615 w 720417"/>
              <a:gd name="connsiteY78" fmla="*/ 83318 h 89966"/>
              <a:gd name="connsiteX79" fmla="*/ 42928 w 720417"/>
              <a:gd name="connsiteY79" fmla="*/ 87005 h 89966"/>
              <a:gd name="connsiteX80" fmla="*/ 35164 w 720417"/>
              <a:gd name="connsiteY80" fmla="*/ 87005 h 89966"/>
              <a:gd name="connsiteX81" fmla="*/ 31477 w 720417"/>
              <a:gd name="connsiteY81" fmla="*/ 83318 h 89966"/>
              <a:gd name="connsiteX82" fmla="*/ 31477 w 720417"/>
              <a:gd name="connsiteY82" fmla="*/ 53041 h 89966"/>
              <a:gd name="connsiteX83" fmla="*/ 30471 w 720417"/>
              <a:gd name="connsiteY83" fmla="*/ 49857 h 89966"/>
              <a:gd name="connsiteX84" fmla="*/ 530 w 720417"/>
              <a:gd name="connsiteY84" fmla="*/ 8575 h 89966"/>
              <a:gd name="connsiteX85" fmla="*/ 1782 w 720417"/>
              <a:gd name="connsiteY85" fmla="*/ 3514 h 89966"/>
              <a:gd name="connsiteX86" fmla="*/ 3490 w 720417"/>
              <a:gd name="connsiteY86" fmla="*/ 2989 h 89966"/>
              <a:gd name="connsiteX87" fmla="*/ 10976 w 720417"/>
              <a:gd name="connsiteY87" fmla="*/ 2989 h 89966"/>
              <a:gd name="connsiteX88" fmla="*/ 13769 w 720417"/>
              <a:gd name="connsiteY88" fmla="*/ 4274 h 89966"/>
              <a:gd name="connsiteX89" fmla="*/ 36113 w 720417"/>
              <a:gd name="connsiteY89" fmla="*/ 35836 h 89966"/>
              <a:gd name="connsiteX90" fmla="*/ 39130 w 720417"/>
              <a:gd name="connsiteY90" fmla="*/ 37344 h 89966"/>
              <a:gd name="connsiteX91" fmla="*/ 42090 w 720417"/>
              <a:gd name="connsiteY91" fmla="*/ 35836 h 89966"/>
              <a:gd name="connsiteX92" fmla="*/ 64435 w 720417"/>
              <a:gd name="connsiteY92" fmla="*/ 4274 h 89966"/>
              <a:gd name="connsiteX93" fmla="*/ 67451 w 720417"/>
              <a:gd name="connsiteY93" fmla="*/ 2710 h 89966"/>
              <a:gd name="connsiteX94" fmla="*/ 676510 w 720417"/>
              <a:gd name="connsiteY94" fmla="*/ 2375 h 89966"/>
              <a:gd name="connsiteX95" fmla="*/ 720417 w 720417"/>
              <a:gd name="connsiteY95" fmla="*/ 46059 h 89966"/>
              <a:gd name="connsiteX96" fmla="*/ 720417 w 720417"/>
              <a:gd name="connsiteY96" fmla="*/ 46170 h 89966"/>
              <a:gd name="connsiteX97" fmla="*/ 676733 w 720417"/>
              <a:gd name="connsiteY97" fmla="*/ 89966 h 89966"/>
              <a:gd name="connsiteX98" fmla="*/ 676733 w 720417"/>
              <a:gd name="connsiteY98" fmla="*/ 89966 h 89966"/>
              <a:gd name="connsiteX99" fmla="*/ 632826 w 720417"/>
              <a:gd name="connsiteY99" fmla="*/ 46282 h 89966"/>
              <a:gd name="connsiteX100" fmla="*/ 676510 w 720417"/>
              <a:gd name="connsiteY100" fmla="*/ 2375 h 89966"/>
              <a:gd name="connsiteX101" fmla="*/ 378600 w 720417"/>
              <a:gd name="connsiteY101" fmla="*/ 1984 h 89966"/>
              <a:gd name="connsiteX102" fmla="*/ 386644 w 720417"/>
              <a:gd name="connsiteY102" fmla="*/ 1984 h 89966"/>
              <a:gd name="connsiteX103" fmla="*/ 390331 w 720417"/>
              <a:gd name="connsiteY103" fmla="*/ 5671 h 89966"/>
              <a:gd name="connsiteX104" fmla="*/ 390331 w 720417"/>
              <a:gd name="connsiteY104" fmla="*/ 69073 h 89966"/>
              <a:gd name="connsiteX105" fmla="*/ 394018 w 720417"/>
              <a:gd name="connsiteY105" fmla="*/ 72760 h 89966"/>
              <a:gd name="connsiteX106" fmla="*/ 439657 w 720417"/>
              <a:gd name="connsiteY106" fmla="*/ 72760 h 89966"/>
              <a:gd name="connsiteX107" fmla="*/ 443344 w 720417"/>
              <a:gd name="connsiteY107" fmla="*/ 76447 h 89966"/>
              <a:gd name="connsiteX108" fmla="*/ 443344 w 720417"/>
              <a:gd name="connsiteY108" fmla="*/ 83877 h 89966"/>
              <a:gd name="connsiteX109" fmla="*/ 439769 w 720417"/>
              <a:gd name="connsiteY109" fmla="*/ 87564 h 89966"/>
              <a:gd name="connsiteX110" fmla="*/ 439657 w 720417"/>
              <a:gd name="connsiteY110" fmla="*/ 87564 h 89966"/>
              <a:gd name="connsiteX111" fmla="*/ 378600 w 720417"/>
              <a:gd name="connsiteY111" fmla="*/ 87564 h 89966"/>
              <a:gd name="connsiteX112" fmla="*/ 374913 w 720417"/>
              <a:gd name="connsiteY112" fmla="*/ 83989 h 89966"/>
              <a:gd name="connsiteX113" fmla="*/ 374913 w 720417"/>
              <a:gd name="connsiteY113" fmla="*/ 83877 h 89966"/>
              <a:gd name="connsiteX114" fmla="*/ 374913 w 720417"/>
              <a:gd name="connsiteY114" fmla="*/ 5671 h 89966"/>
              <a:gd name="connsiteX115" fmla="*/ 378600 w 720417"/>
              <a:gd name="connsiteY115" fmla="*/ 1984 h 89966"/>
              <a:gd name="connsiteX116" fmla="*/ 490155 w 720417"/>
              <a:gd name="connsiteY116" fmla="*/ 867 h 89966"/>
              <a:gd name="connsiteX117" fmla="*/ 533951 w 720417"/>
              <a:gd name="connsiteY117" fmla="*/ 44663 h 89966"/>
              <a:gd name="connsiteX118" fmla="*/ 490155 w 720417"/>
              <a:gd name="connsiteY118" fmla="*/ 88458 h 89966"/>
              <a:gd name="connsiteX119" fmla="*/ 446360 w 720417"/>
              <a:gd name="connsiteY119" fmla="*/ 44663 h 89966"/>
              <a:gd name="connsiteX120" fmla="*/ 490155 w 720417"/>
              <a:gd name="connsiteY120" fmla="*/ 867 h 89966"/>
              <a:gd name="connsiteX121" fmla="*/ 118117 w 720417"/>
              <a:gd name="connsiteY121" fmla="*/ 757 h 89966"/>
              <a:gd name="connsiteX122" fmla="*/ 161801 w 720417"/>
              <a:gd name="connsiteY122" fmla="*/ 44663 h 89966"/>
              <a:gd name="connsiteX123" fmla="*/ 117895 w 720417"/>
              <a:gd name="connsiteY123" fmla="*/ 88570 h 89966"/>
              <a:gd name="connsiteX124" fmla="*/ 117671 w 720417"/>
              <a:gd name="connsiteY124" fmla="*/ 88570 h 89966"/>
              <a:gd name="connsiteX125" fmla="*/ 73988 w 720417"/>
              <a:gd name="connsiteY125" fmla="*/ 44440 h 89966"/>
              <a:gd name="connsiteX126" fmla="*/ 118117 w 720417"/>
              <a:gd name="connsiteY126" fmla="*/ 757 h 89966"/>
              <a:gd name="connsiteX127" fmla="*/ 585400 w 720417"/>
              <a:gd name="connsiteY127" fmla="*/ 28 h 89966"/>
              <a:gd name="connsiteX128" fmla="*/ 585400 w 720417"/>
              <a:gd name="connsiteY128" fmla="*/ 29 h 89966"/>
              <a:gd name="connsiteX129" fmla="*/ 611599 w 720417"/>
              <a:gd name="connsiteY129" fmla="*/ 8743 h 89966"/>
              <a:gd name="connsiteX130" fmla="*/ 617799 w 720417"/>
              <a:gd name="connsiteY130" fmla="*/ 14329 h 89966"/>
              <a:gd name="connsiteX131" fmla="*/ 617912 w 720417"/>
              <a:gd name="connsiteY131" fmla="*/ 14489 h 89966"/>
              <a:gd name="connsiteX132" fmla="*/ 616906 w 720417"/>
              <a:gd name="connsiteY132" fmla="*/ 19524 h 89966"/>
              <a:gd name="connsiteX133" fmla="*/ 610649 w 720417"/>
              <a:gd name="connsiteY133" fmla="*/ 23881 h 89966"/>
              <a:gd name="connsiteX134" fmla="*/ 605957 w 720417"/>
              <a:gd name="connsiteY134" fmla="*/ 23490 h 89966"/>
              <a:gd name="connsiteX135" fmla="*/ 604281 w 720417"/>
              <a:gd name="connsiteY135" fmla="*/ 21926 h 89966"/>
              <a:gd name="connsiteX136" fmla="*/ 603946 w 720417"/>
              <a:gd name="connsiteY136" fmla="*/ 21591 h 89966"/>
              <a:gd name="connsiteX137" fmla="*/ 585511 w 720417"/>
              <a:gd name="connsiteY137" fmla="*/ 14943 h 89966"/>
              <a:gd name="connsiteX138" fmla="*/ 584283 w 720417"/>
              <a:gd name="connsiteY138" fmla="*/ 14943 h 89966"/>
              <a:gd name="connsiteX139" fmla="*/ 582271 w 720417"/>
              <a:gd name="connsiteY139" fmla="*/ 14943 h 89966"/>
              <a:gd name="connsiteX140" fmla="*/ 577132 w 720417"/>
              <a:gd name="connsiteY140" fmla="*/ 16005 h 89966"/>
              <a:gd name="connsiteX141" fmla="*/ 557200 w 720417"/>
              <a:gd name="connsiteY141" fmla="*/ 37383 h 89966"/>
              <a:gd name="connsiteX142" fmla="*/ 579087 w 720417"/>
              <a:gd name="connsiteY142" fmla="*/ 71866 h 89966"/>
              <a:gd name="connsiteX143" fmla="*/ 581434 w 720417"/>
              <a:gd name="connsiteY143" fmla="*/ 72313 h 89966"/>
              <a:gd name="connsiteX144" fmla="*/ 582160 w 720417"/>
              <a:gd name="connsiteY144" fmla="*/ 72313 h 89966"/>
              <a:gd name="connsiteX145" fmla="*/ 587746 w 720417"/>
              <a:gd name="connsiteY145" fmla="*/ 72313 h 89966"/>
              <a:gd name="connsiteX146" fmla="*/ 592047 w 720417"/>
              <a:gd name="connsiteY146" fmla="*/ 71699 h 89966"/>
              <a:gd name="connsiteX147" fmla="*/ 592829 w 720417"/>
              <a:gd name="connsiteY147" fmla="*/ 71699 h 89966"/>
              <a:gd name="connsiteX148" fmla="*/ 593611 w 720417"/>
              <a:gd name="connsiteY148" fmla="*/ 71699 h 89966"/>
              <a:gd name="connsiteX149" fmla="*/ 596907 w 720417"/>
              <a:gd name="connsiteY149" fmla="*/ 70525 h 89966"/>
              <a:gd name="connsiteX150" fmla="*/ 597577 w 720417"/>
              <a:gd name="connsiteY150" fmla="*/ 70525 h 89966"/>
              <a:gd name="connsiteX151" fmla="*/ 598192 w 720417"/>
              <a:gd name="connsiteY151" fmla="*/ 70246 h 89966"/>
              <a:gd name="connsiteX152" fmla="*/ 598862 w 720417"/>
              <a:gd name="connsiteY152" fmla="*/ 69911 h 89966"/>
              <a:gd name="connsiteX153" fmla="*/ 600371 w 720417"/>
              <a:gd name="connsiteY153" fmla="*/ 69129 h 89966"/>
              <a:gd name="connsiteX154" fmla="*/ 600817 w 720417"/>
              <a:gd name="connsiteY154" fmla="*/ 69129 h 89966"/>
              <a:gd name="connsiteX155" fmla="*/ 610705 w 720417"/>
              <a:gd name="connsiteY155" fmla="*/ 56672 h 89966"/>
              <a:gd name="connsiteX156" fmla="*/ 610146 w 720417"/>
              <a:gd name="connsiteY156" fmla="*/ 53711 h 89966"/>
              <a:gd name="connsiteX157" fmla="*/ 607744 w 720417"/>
              <a:gd name="connsiteY157" fmla="*/ 52706 h 89966"/>
              <a:gd name="connsiteX158" fmla="*/ 591600 w 720417"/>
              <a:gd name="connsiteY158" fmla="*/ 52706 h 89966"/>
              <a:gd name="connsiteX159" fmla="*/ 587913 w 720417"/>
              <a:gd name="connsiteY159" fmla="*/ 49019 h 89966"/>
              <a:gd name="connsiteX160" fmla="*/ 587913 w 720417"/>
              <a:gd name="connsiteY160" fmla="*/ 41478 h 89966"/>
              <a:gd name="connsiteX161" fmla="*/ 591600 w 720417"/>
              <a:gd name="connsiteY161" fmla="*/ 37791 h 89966"/>
              <a:gd name="connsiteX162" fmla="*/ 625117 w 720417"/>
              <a:gd name="connsiteY162" fmla="*/ 37791 h 89966"/>
              <a:gd name="connsiteX163" fmla="*/ 625452 w 720417"/>
              <a:gd name="connsiteY163" fmla="*/ 37791 h 89966"/>
              <a:gd name="connsiteX164" fmla="*/ 627428 w 720417"/>
              <a:gd name="connsiteY164" fmla="*/ 38475 h 89966"/>
              <a:gd name="connsiteX165" fmla="*/ 628245 w 720417"/>
              <a:gd name="connsiteY165" fmla="*/ 43544 h 89966"/>
              <a:gd name="connsiteX166" fmla="*/ 628245 w 720417"/>
              <a:gd name="connsiteY166" fmla="*/ 47287 h 89966"/>
              <a:gd name="connsiteX167" fmla="*/ 613554 w 720417"/>
              <a:gd name="connsiteY167" fmla="*/ 79966 h 89966"/>
              <a:gd name="connsiteX168" fmla="*/ 612157 w 720417"/>
              <a:gd name="connsiteY168" fmla="*/ 81139 h 89966"/>
              <a:gd name="connsiteX169" fmla="*/ 611431 w 720417"/>
              <a:gd name="connsiteY169" fmla="*/ 81754 h 89966"/>
              <a:gd name="connsiteX170" fmla="*/ 610035 w 720417"/>
              <a:gd name="connsiteY170" fmla="*/ 82759 h 89966"/>
              <a:gd name="connsiteX171" fmla="*/ 609308 w 720417"/>
              <a:gd name="connsiteY171" fmla="*/ 83262 h 89966"/>
              <a:gd name="connsiteX172" fmla="*/ 607912 w 720417"/>
              <a:gd name="connsiteY172" fmla="*/ 84156 h 89966"/>
              <a:gd name="connsiteX173" fmla="*/ 607633 w 720417"/>
              <a:gd name="connsiteY173" fmla="*/ 84156 h 89966"/>
              <a:gd name="connsiteX174" fmla="*/ 606906 w 720417"/>
              <a:gd name="connsiteY174" fmla="*/ 84603 h 89966"/>
              <a:gd name="connsiteX175" fmla="*/ 605454 w 720417"/>
              <a:gd name="connsiteY175" fmla="*/ 85440 h 89966"/>
              <a:gd name="connsiteX176" fmla="*/ 605119 w 720417"/>
              <a:gd name="connsiteY176" fmla="*/ 85440 h 89966"/>
              <a:gd name="connsiteX177" fmla="*/ 602773 w 720417"/>
              <a:gd name="connsiteY177" fmla="*/ 86558 h 89966"/>
              <a:gd name="connsiteX178" fmla="*/ 602382 w 720417"/>
              <a:gd name="connsiteY178" fmla="*/ 86558 h 89966"/>
              <a:gd name="connsiteX179" fmla="*/ 600873 w 720417"/>
              <a:gd name="connsiteY179" fmla="*/ 87116 h 89966"/>
              <a:gd name="connsiteX180" fmla="*/ 600147 w 720417"/>
              <a:gd name="connsiteY180" fmla="*/ 87116 h 89966"/>
              <a:gd name="connsiteX181" fmla="*/ 599700 w 720417"/>
              <a:gd name="connsiteY181" fmla="*/ 87116 h 89966"/>
              <a:gd name="connsiteX182" fmla="*/ 598471 w 720417"/>
              <a:gd name="connsiteY182" fmla="*/ 87563 h 89966"/>
              <a:gd name="connsiteX183" fmla="*/ 597969 w 720417"/>
              <a:gd name="connsiteY183" fmla="*/ 87563 h 89966"/>
              <a:gd name="connsiteX184" fmla="*/ 597242 w 720417"/>
              <a:gd name="connsiteY184" fmla="*/ 87563 h 89966"/>
              <a:gd name="connsiteX185" fmla="*/ 596740 w 720417"/>
              <a:gd name="connsiteY185" fmla="*/ 87563 h 89966"/>
              <a:gd name="connsiteX186" fmla="*/ 595567 w 720417"/>
              <a:gd name="connsiteY186" fmla="*/ 87563 h 89966"/>
              <a:gd name="connsiteX187" fmla="*/ 595008 w 720417"/>
              <a:gd name="connsiteY187" fmla="*/ 87563 h 89966"/>
              <a:gd name="connsiteX188" fmla="*/ 594338 w 720417"/>
              <a:gd name="connsiteY188" fmla="*/ 87563 h 89966"/>
              <a:gd name="connsiteX189" fmla="*/ 593723 w 720417"/>
              <a:gd name="connsiteY189" fmla="*/ 87563 h 89966"/>
              <a:gd name="connsiteX190" fmla="*/ 592606 w 720417"/>
              <a:gd name="connsiteY190" fmla="*/ 87563 h 89966"/>
              <a:gd name="connsiteX191" fmla="*/ 591991 w 720417"/>
              <a:gd name="connsiteY191" fmla="*/ 87563 h 89966"/>
              <a:gd name="connsiteX192" fmla="*/ 591321 w 720417"/>
              <a:gd name="connsiteY192" fmla="*/ 87563 h 89966"/>
              <a:gd name="connsiteX193" fmla="*/ 590595 w 720417"/>
              <a:gd name="connsiteY193" fmla="*/ 87563 h 89966"/>
              <a:gd name="connsiteX194" fmla="*/ 589589 w 720417"/>
              <a:gd name="connsiteY194" fmla="*/ 87563 h 89966"/>
              <a:gd name="connsiteX195" fmla="*/ 585400 w 720417"/>
              <a:gd name="connsiteY195" fmla="*/ 87563 h 89966"/>
              <a:gd name="connsiteX196" fmla="*/ 582272 w 720417"/>
              <a:gd name="connsiteY196" fmla="*/ 87563 h 89966"/>
              <a:gd name="connsiteX197" fmla="*/ 540068 w 720417"/>
              <a:gd name="connsiteY197" fmla="*/ 42232 h 89966"/>
              <a:gd name="connsiteX198" fmla="*/ 585400 w 720417"/>
              <a:gd name="connsiteY198" fmla="*/ 28 h 89966"/>
            </a:gdLst>
            <a:rect l="l" t="t" r="r" b="b"/>
            <a:pathLst>
              <a:path w="720417" h="89966">
                <a:moveTo>
                  <a:pt x="295032" y="17848"/>
                </a:moveTo>
                <a:lnTo>
                  <a:pt x="271738" y="17849"/>
                </a:lnTo>
                <a:cubicBezTo>
                  <a:pt x="269702" y="17818"/>
                  <a:pt x="268026" y="19443"/>
                  <a:pt x="267996" y="21479"/>
                </a:cubicBezTo>
                <a:cubicBezTo>
                  <a:pt x="267995" y="21498"/>
                  <a:pt x="267995" y="21517"/>
                  <a:pt x="267995" y="21535"/>
                </a:cubicBezTo>
                <a:lnTo>
                  <a:pt x="267995" y="39802"/>
                </a:lnTo>
                <a:cubicBezTo>
                  <a:pt x="267995" y="41838"/>
                  <a:pt x="269645" y="43489"/>
                  <a:pt x="271681" y="43489"/>
                </a:cubicBezTo>
                <a:cubicBezTo>
                  <a:pt x="271700" y="43489"/>
                  <a:pt x="271719" y="43489"/>
                  <a:pt x="271738" y="43489"/>
                </a:cubicBezTo>
                <a:lnTo>
                  <a:pt x="294585" y="43489"/>
                </a:lnTo>
                <a:cubicBezTo>
                  <a:pt x="301615" y="43561"/>
                  <a:pt x="307464" y="38105"/>
                  <a:pt x="307880" y="31088"/>
                </a:cubicBezTo>
                <a:cubicBezTo>
                  <a:pt x="308127" y="24027"/>
                  <a:pt x="302604" y="18103"/>
                  <a:pt x="295543" y="17856"/>
                </a:cubicBezTo>
                <a:cubicBezTo>
                  <a:pt x="295373" y="17850"/>
                  <a:pt x="295203" y="17848"/>
                  <a:pt x="295032" y="17848"/>
                </a:cubicBezTo>
                <a:close/>
                <a:moveTo>
                  <a:pt x="676733" y="17290"/>
                </a:moveTo>
                <a:lnTo>
                  <a:pt x="676733" y="17346"/>
                </a:lnTo>
                <a:cubicBezTo>
                  <a:pt x="660783" y="17315"/>
                  <a:pt x="647828" y="30220"/>
                  <a:pt x="647797" y="46170"/>
                </a:cubicBezTo>
                <a:cubicBezTo>
                  <a:pt x="647766" y="62121"/>
                  <a:pt x="660671" y="75076"/>
                  <a:pt x="676622" y="75107"/>
                </a:cubicBezTo>
                <a:cubicBezTo>
                  <a:pt x="692572" y="75138"/>
                  <a:pt x="705527" y="62232"/>
                  <a:pt x="705558" y="46282"/>
                </a:cubicBezTo>
                <a:cubicBezTo>
                  <a:pt x="705558" y="46264"/>
                  <a:pt x="705558" y="46245"/>
                  <a:pt x="705558" y="46226"/>
                </a:cubicBezTo>
                <a:cubicBezTo>
                  <a:pt x="705558" y="30289"/>
                  <a:pt x="692671" y="17352"/>
                  <a:pt x="676733" y="17290"/>
                </a:cubicBezTo>
                <a:close/>
                <a:moveTo>
                  <a:pt x="490493" y="15836"/>
                </a:moveTo>
                <a:cubicBezTo>
                  <a:pt x="490380" y="15836"/>
                  <a:pt x="490268" y="15837"/>
                  <a:pt x="490155" y="15838"/>
                </a:cubicBezTo>
                <a:cubicBezTo>
                  <a:pt x="474206" y="15992"/>
                  <a:pt x="461401" y="29047"/>
                  <a:pt x="461556" y="44996"/>
                </a:cubicBezTo>
                <a:cubicBezTo>
                  <a:pt x="461710" y="60946"/>
                  <a:pt x="474765" y="73750"/>
                  <a:pt x="490714" y="73596"/>
                </a:cubicBezTo>
                <a:cubicBezTo>
                  <a:pt x="506576" y="73443"/>
                  <a:pt x="519345" y="60525"/>
                  <a:pt x="519315" y="44663"/>
                </a:cubicBezTo>
                <a:cubicBezTo>
                  <a:pt x="519316" y="28743"/>
                  <a:pt x="506412" y="15837"/>
                  <a:pt x="490493" y="15836"/>
                </a:cubicBezTo>
                <a:close/>
                <a:moveTo>
                  <a:pt x="117671" y="15726"/>
                </a:moveTo>
                <a:lnTo>
                  <a:pt x="117671" y="15950"/>
                </a:lnTo>
                <a:cubicBezTo>
                  <a:pt x="101659" y="15919"/>
                  <a:pt x="88654" y="28874"/>
                  <a:pt x="88623" y="44886"/>
                </a:cubicBezTo>
                <a:cubicBezTo>
                  <a:pt x="88592" y="60898"/>
                  <a:pt x="101547" y="73903"/>
                  <a:pt x="117559" y="73934"/>
                </a:cubicBezTo>
                <a:cubicBezTo>
                  <a:pt x="133571" y="73965"/>
                  <a:pt x="146576" y="61009"/>
                  <a:pt x="146607" y="44998"/>
                </a:cubicBezTo>
                <a:cubicBezTo>
                  <a:pt x="146607" y="44960"/>
                  <a:pt x="146607" y="44923"/>
                  <a:pt x="146607" y="44886"/>
                </a:cubicBezTo>
                <a:cubicBezTo>
                  <a:pt x="146699" y="28874"/>
                  <a:pt x="133794" y="15819"/>
                  <a:pt x="117783" y="15727"/>
                </a:cubicBezTo>
                <a:cubicBezTo>
                  <a:pt x="117745" y="15727"/>
                  <a:pt x="117708" y="15726"/>
                  <a:pt x="117671" y="15726"/>
                </a:cubicBezTo>
                <a:close/>
                <a:moveTo>
                  <a:pt x="256767" y="2710"/>
                </a:moveTo>
                <a:lnTo>
                  <a:pt x="294418" y="2710"/>
                </a:lnTo>
                <a:cubicBezTo>
                  <a:pt x="301799" y="2701"/>
                  <a:pt x="308907" y="5497"/>
                  <a:pt x="314305" y="10531"/>
                </a:cubicBezTo>
                <a:cubicBezTo>
                  <a:pt x="319683" y="15485"/>
                  <a:pt x="322861" y="22383"/>
                  <a:pt x="323131" y="29691"/>
                </a:cubicBezTo>
                <a:cubicBezTo>
                  <a:pt x="323524" y="39759"/>
                  <a:pt x="318465" y="49258"/>
                  <a:pt x="309891" y="54550"/>
                </a:cubicBezTo>
                <a:cubicBezTo>
                  <a:pt x="308311" y="55515"/>
                  <a:pt x="307730" y="57527"/>
                  <a:pt x="308551" y="59186"/>
                </a:cubicBezTo>
                <a:lnTo>
                  <a:pt x="319388" y="81922"/>
                </a:lnTo>
                <a:cubicBezTo>
                  <a:pt x="320440" y="83665"/>
                  <a:pt x="319879" y="85931"/>
                  <a:pt x="318136" y="86983"/>
                </a:cubicBezTo>
                <a:cubicBezTo>
                  <a:pt x="317504" y="87364"/>
                  <a:pt x="316773" y="87547"/>
                  <a:pt x="316036" y="87508"/>
                </a:cubicBezTo>
                <a:lnTo>
                  <a:pt x="308048" y="87005"/>
                </a:lnTo>
                <a:cubicBezTo>
                  <a:pt x="306633" y="86989"/>
                  <a:pt x="305352" y="86164"/>
                  <a:pt x="304752" y="84882"/>
                </a:cubicBezTo>
                <a:lnTo>
                  <a:pt x="293189" y="60694"/>
                </a:lnTo>
                <a:cubicBezTo>
                  <a:pt x="292583" y="59425"/>
                  <a:pt x="291299" y="58620"/>
                  <a:pt x="289893" y="58627"/>
                </a:cubicBezTo>
                <a:lnTo>
                  <a:pt x="271738" y="58627"/>
                </a:lnTo>
                <a:cubicBezTo>
                  <a:pt x="269702" y="58597"/>
                  <a:pt x="268026" y="60222"/>
                  <a:pt x="267996" y="62258"/>
                </a:cubicBezTo>
                <a:cubicBezTo>
                  <a:pt x="267995" y="62277"/>
                  <a:pt x="267995" y="62296"/>
                  <a:pt x="267995" y="62314"/>
                </a:cubicBezTo>
                <a:lnTo>
                  <a:pt x="267995" y="83262"/>
                </a:lnTo>
                <a:cubicBezTo>
                  <a:pt x="268026" y="85298"/>
                  <a:pt x="266400" y="86974"/>
                  <a:pt x="264365" y="87005"/>
                </a:cubicBezTo>
                <a:cubicBezTo>
                  <a:pt x="264346" y="87005"/>
                  <a:pt x="264327" y="87005"/>
                  <a:pt x="264308" y="87005"/>
                </a:cubicBezTo>
                <a:lnTo>
                  <a:pt x="256767" y="87005"/>
                </a:lnTo>
                <a:cubicBezTo>
                  <a:pt x="254722" y="86975"/>
                  <a:pt x="253080" y="85308"/>
                  <a:pt x="253080" y="83262"/>
                </a:cubicBezTo>
                <a:lnTo>
                  <a:pt x="253080" y="6397"/>
                </a:lnTo>
                <a:cubicBezTo>
                  <a:pt x="253110" y="4373"/>
                  <a:pt x="254743" y="2740"/>
                  <a:pt x="256767" y="2710"/>
                </a:cubicBezTo>
                <a:close/>
                <a:moveTo>
                  <a:pt x="172025" y="2710"/>
                </a:moveTo>
                <a:lnTo>
                  <a:pt x="179734" y="2710"/>
                </a:lnTo>
                <a:cubicBezTo>
                  <a:pt x="181770" y="2710"/>
                  <a:pt x="183420" y="4361"/>
                  <a:pt x="183420" y="6397"/>
                </a:cubicBezTo>
                <a:lnTo>
                  <a:pt x="183420" y="48070"/>
                </a:lnTo>
                <a:cubicBezTo>
                  <a:pt x="182787" y="61073"/>
                  <a:pt x="192815" y="72129"/>
                  <a:pt x="205819" y="72763"/>
                </a:cubicBezTo>
                <a:cubicBezTo>
                  <a:pt x="218823" y="73396"/>
                  <a:pt x="229878" y="63368"/>
                  <a:pt x="230512" y="50364"/>
                </a:cubicBezTo>
                <a:cubicBezTo>
                  <a:pt x="230549" y="49600"/>
                  <a:pt x="230549" y="48834"/>
                  <a:pt x="230512" y="48070"/>
                </a:cubicBezTo>
                <a:lnTo>
                  <a:pt x="230512" y="6397"/>
                </a:lnTo>
                <a:cubicBezTo>
                  <a:pt x="230541" y="4373"/>
                  <a:pt x="232175" y="2740"/>
                  <a:pt x="234198" y="2710"/>
                </a:cubicBezTo>
                <a:lnTo>
                  <a:pt x="241907" y="2710"/>
                </a:lnTo>
                <a:cubicBezTo>
                  <a:pt x="243943" y="2710"/>
                  <a:pt x="245594" y="4361"/>
                  <a:pt x="245594" y="6397"/>
                </a:cubicBezTo>
                <a:lnTo>
                  <a:pt x="245594" y="48349"/>
                </a:lnTo>
                <a:cubicBezTo>
                  <a:pt x="245625" y="69667"/>
                  <a:pt x="228368" y="86974"/>
                  <a:pt x="207050" y="87005"/>
                </a:cubicBezTo>
                <a:cubicBezTo>
                  <a:pt x="207031" y="87005"/>
                  <a:pt x="207013" y="87005"/>
                  <a:pt x="206994" y="87005"/>
                </a:cubicBezTo>
                <a:cubicBezTo>
                  <a:pt x="185645" y="87005"/>
                  <a:pt x="168338" y="69698"/>
                  <a:pt x="168338" y="48349"/>
                </a:cubicBezTo>
                <a:lnTo>
                  <a:pt x="168338" y="6397"/>
                </a:lnTo>
                <a:cubicBezTo>
                  <a:pt x="168338" y="4361"/>
                  <a:pt x="169989" y="2710"/>
                  <a:pt x="172025" y="2710"/>
                </a:cubicBezTo>
                <a:close/>
                <a:moveTo>
                  <a:pt x="67451" y="2710"/>
                </a:moveTo>
                <a:lnTo>
                  <a:pt x="74713" y="2710"/>
                </a:lnTo>
                <a:cubicBezTo>
                  <a:pt x="76747" y="2818"/>
                  <a:pt x="78307" y="4555"/>
                  <a:pt x="78199" y="6588"/>
                </a:cubicBezTo>
                <a:cubicBezTo>
                  <a:pt x="78167" y="7192"/>
                  <a:pt x="77986" y="7778"/>
                  <a:pt x="77674" y="8296"/>
                </a:cubicBezTo>
                <a:lnTo>
                  <a:pt x="47621" y="49857"/>
                </a:lnTo>
                <a:cubicBezTo>
                  <a:pt x="46948" y="50781"/>
                  <a:pt x="46595" y="51899"/>
                  <a:pt x="46615" y="53041"/>
                </a:cubicBezTo>
                <a:lnTo>
                  <a:pt x="46615" y="83318"/>
                </a:lnTo>
                <a:cubicBezTo>
                  <a:pt x="46585" y="85342"/>
                  <a:pt x="44952" y="86975"/>
                  <a:pt x="42928" y="87005"/>
                </a:cubicBezTo>
                <a:lnTo>
                  <a:pt x="35164" y="87005"/>
                </a:lnTo>
                <a:cubicBezTo>
                  <a:pt x="33140" y="86975"/>
                  <a:pt x="31507" y="85342"/>
                  <a:pt x="31477" y="83318"/>
                </a:cubicBezTo>
                <a:lnTo>
                  <a:pt x="31477" y="53041"/>
                </a:lnTo>
                <a:cubicBezTo>
                  <a:pt x="31497" y="51899"/>
                  <a:pt x="31144" y="50781"/>
                  <a:pt x="30471" y="49857"/>
                </a:cubicBezTo>
                <a:lnTo>
                  <a:pt x="530" y="8575"/>
                </a:lnTo>
                <a:cubicBezTo>
                  <a:pt x="-522" y="6832"/>
                  <a:pt x="38" y="4566"/>
                  <a:pt x="1782" y="3514"/>
                </a:cubicBezTo>
                <a:cubicBezTo>
                  <a:pt x="2300" y="3202"/>
                  <a:pt x="2886" y="3021"/>
                  <a:pt x="3490" y="2989"/>
                </a:cubicBezTo>
                <a:lnTo>
                  <a:pt x="10976" y="2989"/>
                </a:lnTo>
                <a:cubicBezTo>
                  <a:pt x="12049" y="2990"/>
                  <a:pt x="13069" y="3460"/>
                  <a:pt x="13769" y="4274"/>
                </a:cubicBezTo>
                <a:lnTo>
                  <a:pt x="36113" y="35836"/>
                </a:lnTo>
                <a:cubicBezTo>
                  <a:pt x="36822" y="36789"/>
                  <a:pt x="37942" y="37349"/>
                  <a:pt x="39130" y="37344"/>
                </a:cubicBezTo>
                <a:cubicBezTo>
                  <a:pt x="40302" y="37349"/>
                  <a:pt x="41405" y="36787"/>
                  <a:pt x="42090" y="35836"/>
                </a:cubicBezTo>
                <a:lnTo>
                  <a:pt x="64435" y="4274"/>
                </a:lnTo>
                <a:cubicBezTo>
                  <a:pt x="65126" y="3293"/>
                  <a:pt x="66251" y="2709"/>
                  <a:pt x="67451" y="2710"/>
                </a:cubicBezTo>
                <a:close/>
                <a:moveTo>
                  <a:pt x="676510" y="2375"/>
                </a:moveTo>
                <a:cubicBezTo>
                  <a:pt x="700697" y="2314"/>
                  <a:pt x="720355" y="21871"/>
                  <a:pt x="720417" y="46059"/>
                </a:cubicBezTo>
                <a:cubicBezTo>
                  <a:pt x="720417" y="46096"/>
                  <a:pt x="720417" y="46133"/>
                  <a:pt x="720417" y="46170"/>
                </a:cubicBezTo>
                <a:cubicBezTo>
                  <a:pt x="720386" y="70302"/>
                  <a:pt x="700864" y="89874"/>
                  <a:pt x="676733" y="89966"/>
                </a:cubicBezTo>
                <a:lnTo>
                  <a:pt x="676733" y="89966"/>
                </a:lnTo>
                <a:cubicBezTo>
                  <a:pt x="652546" y="90028"/>
                  <a:pt x="632888" y="70470"/>
                  <a:pt x="632826" y="46282"/>
                </a:cubicBezTo>
                <a:cubicBezTo>
                  <a:pt x="632764" y="22095"/>
                  <a:pt x="652322" y="2437"/>
                  <a:pt x="676510" y="2375"/>
                </a:cubicBezTo>
                <a:close/>
                <a:moveTo>
                  <a:pt x="378600" y="1984"/>
                </a:moveTo>
                <a:lnTo>
                  <a:pt x="386644" y="1984"/>
                </a:lnTo>
                <a:cubicBezTo>
                  <a:pt x="388681" y="1984"/>
                  <a:pt x="390331" y="3635"/>
                  <a:pt x="390331" y="5671"/>
                </a:cubicBezTo>
                <a:lnTo>
                  <a:pt x="390331" y="69073"/>
                </a:lnTo>
                <a:cubicBezTo>
                  <a:pt x="390331" y="71110"/>
                  <a:pt x="391982" y="72760"/>
                  <a:pt x="394018" y="72760"/>
                </a:cubicBezTo>
                <a:lnTo>
                  <a:pt x="439657" y="72760"/>
                </a:lnTo>
                <a:cubicBezTo>
                  <a:pt x="441693" y="72760"/>
                  <a:pt x="443344" y="74411"/>
                  <a:pt x="443344" y="76447"/>
                </a:cubicBezTo>
                <a:lnTo>
                  <a:pt x="443344" y="83877"/>
                </a:lnTo>
                <a:cubicBezTo>
                  <a:pt x="443375" y="85882"/>
                  <a:pt x="441775" y="87532"/>
                  <a:pt x="439769" y="87564"/>
                </a:cubicBezTo>
                <a:cubicBezTo>
                  <a:pt x="439732" y="87564"/>
                  <a:pt x="439694" y="87564"/>
                  <a:pt x="439657" y="87564"/>
                </a:cubicBezTo>
                <a:lnTo>
                  <a:pt x="378600" y="87564"/>
                </a:lnTo>
                <a:cubicBezTo>
                  <a:pt x="376595" y="87595"/>
                  <a:pt x="374945" y="85994"/>
                  <a:pt x="374913" y="83989"/>
                </a:cubicBezTo>
                <a:cubicBezTo>
                  <a:pt x="374913" y="83952"/>
                  <a:pt x="374913" y="83914"/>
                  <a:pt x="374913" y="83877"/>
                </a:cubicBezTo>
                <a:lnTo>
                  <a:pt x="374913" y="5671"/>
                </a:lnTo>
                <a:cubicBezTo>
                  <a:pt x="374913" y="3635"/>
                  <a:pt x="376564" y="1984"/>
                  <a:pt x="378600" y="1984"/>
                </a:cubicBezTo>
                <a:close/>
                <a:moveTo>
                  <a:pt x="490155" y="867"/>
                </a:moveTo>
                <a:cubicBezTo>
                  <a:pt x="514343" y="867"/>
                  <a:pt x="533951" y="20475"/>
                  <a:pt x="533951" y="44663"/>
                </a:cubicBezTo>
                <a:cubicBezTo>
                  <a:pt x="533951" y="68850"/>
                  <a:pt x="514343" y="88458"/>
                  <a:pt x="490155" y="88458"/>
                </a:cubicBezTo>
                <a:cubicBezTo>
                  <a:pt x="465968" y="88458"/>
                  <a:pt x="446360" y="68850"/>
                  <a:pt x="446360" y="44663"/>
                </a:cubicBezTo>
                <a:cubicBezTo>
                  <a:pt x="446360" y="20475"/>
                  <a:pt x="465968" y="867"/>
                  <a:pt x="490155" y="867"/>
                </a:cubicBezTo>
                <a:close/>
                <a:moveTo>
                  <a:pt x="118117" y="757"/>
                </a:moveTo>
                <a:cubicBezTo>
                  <a:pt x="142279" y="880"/>
                  <a:pt x="161801" y="20501"/>
                  <a:pt x="161801" y="44663"/>
                </a:cubicBezTo>
                <a:cubicBezTo>
                  <a:pt x="161801" y="68912"/>
                  <a:pt x="142144" y="88570"/>
                  <a:pt x="117895" y="88570"/>
                </a:cubicBezTo>
                <a:cubicBezTo>
                  <a:pt x="117820" y="88570"/>
                  <a:pt x="117745" y="88570"/>
                  <a:pt x="117671" y="88570"/>
                </a:cubicBezTo>
                <a:cubicBezTo>
                  <a:pt x="93422" y="88446"/>
                  <a:pt x="73864" y="68688"/>
                  <a:pt x="73988" y="44440"/>
                </a:cubicBezTo>
                <a:cubicBezTo>
                  <a:pt x="74111" y="20191"/>
                  <a:pt x="93869" y="633"/>
                  <a:pt x="118117" y="757"/>
                </a:cubicBezTo>
                <a:close/>
                <a:moveTo>
                  <a:pt x="585400" y="28"/>
                </a:moveTo>
                <a:lnTo>
                  <a:pt x="585400" y="29"/>
                </a:lnTo>
                <a:cubicBezTo>
                  <a:pt x="594843" y="41"/>
                  <a:pt x="604030" y="3096"/>
                  <a:pt x="611599" y="8743"/>
                </a:cubicBezTo>
                <a:cubicBezTo>
                  <a:pt x="613832" y="10411"/>
                  <a:pt x="615908" y="12281"/>
                  <a:pt x="617799" y="14329"/>
                </a:cubicBezTo>
                <a:cubicBezTo>
                  <a:pt x="617838" y="14381"/>
                  <a:pt x="617876" y="14434"/>
                  <a:pt x="617912" y="14489"/>
                </a:cubicBezTo>
                <a:cubicBezTo>
                  <a:pt x="619025" y="16157"/>
                  <a:pt x="618574" y="18412"/>
                  <a:pt x="616906" y="19524"/>
                </a:cubicBezTo>
                <a:lnTo>
                  <a:pt x="610649" y="23881"/>
                </a:lnTo>
                <a:cubicBezTo>
                  <a:pt x="609208" y="24945"/>
                  <a:pt x="607202" y="24778"/>
                  <a:pt x="605957" y="23490"/>
                </a:cubicBezTo>
                <a:lnTo>
                  <a:pt x="604281" y="21926"/>
                </a:lnTo>
                <a:lnTo>
                  <a:pt x="603946" y="21591"/>
                </a:lnTo>
                <a:cubicBezTo>
                  <a:pt x="598773" y="17278"/>
                  <a:pt x="592246" y="14924"/>
                  <a:pt x="585511" y="14943"/>
                </a:cubicBezTo>
                <a:lnTo>
                  <a:pt x="584283" y="14943"/>
                </a:lnTo>
                <a:lnTo>
                  <a:pt x="582271" y="14943"/>
                </a:lnTo>
                <a:cubicBezTo>
                  <a:pt x="580528" y="15130"/>
                  <a:pt x="578807" y="15486"/>
                  <a:pt x="577132" y="16005"/>
                </a:cubicBezTo>
                <a:cubicBezTo>
                  <a:pt x="567106" y="18995"/>
                  <a:pt x="559481" y="27173"/>
                  <a:pt x="557200" y="37383"/>
                </a:cubicBezTo>
                <a:cubicBezTo>
                  <a:pt x="553722" y="52949"/>
                  <a:pt x="563521" y="68388"/>
                  <a:pt x="579087" y="71866"/>
                </a:cubicBezTo>
                <a:lnTo>
                  <a:pt x="581434" y="72313"/>
                </a:lnTo>
                <a:lnTo>
                  <a:pt x="582160" y="72313"/>
                </a:lnTo>
                <a:lnTo>
                  <a:pt x="587746" y="72313"/>
                </a:lnTo>
                <a:cubicBezTo>
                  <a:pt x="589193" y="72214"/>
                  <a:pt x="590631" y="72009"/>
                  <a:pt x="592047" y="71699"/>
                </a:cubicBezTo>
                <a:lnTo>
                  <a:pt x="592829" y="71699"/>
                </a:lnTo>
                <a:lnTo>
                  <a:pt x="593611" y="71699"/>
                </a:lnTo>
                <a:lnTo>
                  <a:pt x="596907" y="70525"/>
                </a:lnTo>
                <a:lnTo>
                  <a:pt x="597577" y="70525"/>
                </a:lnTo>
                <a:lnTo>
                  <a:pt x="598192" y="70246"/>
                </a:lnTo>
                <a:lnTo>
                  <a:pt x="598862" y="69911"/>
                </a:lnTo>
                <a:lnTo>
                  <a:pt x="600371" y="69129"/>
                </a:lnTo>
                <a:lnTo>
                  <a:pt x="600817" y="69129"/>
                </a:lnTo>
                <a:cubicBezTo>
                  <a:pt x="605082" y="65848"/>
                  <a:pt x="608477" y="61570"/>
                  <a:pt x="610705" y="56672"/>
                </a:cubicBezTo>
                <a:cubicBezTo>
                  <a:pt x="611060" y="55656"/>
                  <a:pt x="610847" y="54528"/>
                  <a:pt x="610146" y="53711"/>
                </a:cubicBezTo>
                <a:cubicBezTo>
                  <a:pt x="609522" y="53055"/>
                  <a:pt x="608650" y="52690"/>
                  <a:pt x="607744" y="52706"/>
                </a:cubicBezTo>
                <a:lnTo>
                  <a:pt x="591600" y="52706"/>
                </a:lnTo>
                <a:cubicBezTo>
                  <a:pt x="589564" y="52706"/>
                  <a:pt x="587913" y="51055"/>
                  <a:pt x="587913" y="49019"/>
                </a:cubicBezTo>
                <a:lnTo>
                  <a:pt x="587913" y="41478"/>
                </a:lnTo>
                <a:cubicBezTo>
                  <a:pt x="587913" y="39441"/>
                  <a:pt x="589564" y="37791"/>
                  <a:pt x="591600" y="37791"/>
                </a:cubicBezTo>
                <a:lnTo>
                  <a:pt x="625117" y="37791"/>
                </a:lnTo>
                <a:lnTo>
                  <a:pt x="625452" y="37791"/>
                </a:lnTo>
                <a:cubicBezTo>
                  <a:pt x="626164" y="37820"/>
                  <a:pt x="626851" y="38058"/>
                  <a:pt x="627428" y="38475"/>
                </a:cubicBezTo>
                <a:cubicBezTo>
                  <a:pt x="629053" y="39649"/>
                  <a:pt x="629419" y="41919"/>
                  <a:pt x="628245" y="43544"/>
                </a:cubicBezTo>
                <a:lnTo>
                  <a:pt x="628245" y="47287"/>
                </a:lnTo>
                <a:cubicBezTo>
                  <a:pt x="628342" y="59800"/>
                  <a:pt x="622977" y="71733"/>
                  <a:pt x="613554" y="79966"/>
                </a:cubicBezTo>
                <a:lnTo>
                  <a:pt x="612157" y="81139"/>
                </a:lnTo>
                <a:lnTo>
                  <a:pt x="611431" y="81754"/>
                </a:lnTo>
                <a:cubicBezTo>
                  <a:pt x="610992" y="82124"/>
                  <a:pt x="610525" y="82460"/>
                  <a:pt x="610035" y="82759"/>
                </a:cubicBezTo>
                <a:lnTo>
                  <a:pt x="609308" y="83262"/>
                </a:lnTo>
                <a:lnTo>
                  <a:pt x="607912" y="84156"/>
                </a:lnTo>
                <a:lnTo>
                  <a:pt x="607633" y="84156"/>
                </a:lnTo>
                <a:lnTo>
                  <a:pt x="606906" y="84603"/>
                </a:lnTo>
                <a:lnTo>
                  <a:pt x="605454" y="85440"/>
                </a:lnTo>
                <a:lnTo>
                  <a:pt x="605119" y="85440"/>
                </a:lnTo>
                <a:lnTo>
                  <a:pt x="602773" y="86558"/>
                </a:lnTo>
                <a:lnTo>
                  <a:pt x="602382" y="86558"/>
                </a:lnTo>
                <a:lnTo>
                  <a:pt x="600873" y="87116"/>
                </a:lnTo>
                <a:lnTo>
                  <a:pt x="600147" y="87116"/>
                </a:lnTo>
                <a:lnTo>
                  <a:pt x="599700" y="87116"/>
                </a:lnTo>
                <a:lnTo>
                  <a:pt x="598471" y="87563"/>
                </a:lnTo>
                <a:lnTo>
                  <a:pt x="597969" y="87563"/>
                </a:lnTo>
                <a:lnTo>
                  <a:pt x="597242" y="87563"/>
                </a:lnTo>
                <a:lnTo>
                  <a:pt x="596740" y="87563"/>
                </a:lnTo>
                <a:lnTo>
                  <a:pt x="595567" y="87563"/>
                </a:lnTo>
                <a:lnTo>
                  <a:pt x="595008" y="87563"/>
                </a:lnTo>
                <a:lnTo>
                  <a:pt x="594338" y="87563"/>
                </a:lnTo>
                <a:lnTo>
                  <a:pt x="593723" y="87563"/>
                </a:lnTo>
                <a:lnTo>
                  <a:pt x="592606" y="87563"/>
                </a:lnTo>
                <a:lnTo>
                  <a:pt x="591991" y="87563"/>
                </a:lnTo>
                <a:lnTo>
                  <a:pt x="591321" y="87563"/>
                </a:lnTo>
                <a:lnTo>
                  <a:pt x="590595" y="87563"/>
                </a:lnTo>
                <a:lnTo>
                  <a:pt x="589589" y="87563"/>
                </a:lnTo>
                <a:lnTo>
                  <a:pt x="585400" y="87563"/>
                </a:lnTo>
                <a:cubicBezTo>
                  <a:pt x="584358" y="87600"/>
                  <a:pt x="583314" y="87600"/>
                  <a:pt x="582272" y="87563"/>
                </a:cubicBezTo>
                <a:cubicBezTo>
                  <a:pt x="558100" y="86699"/>
                  <a:pt x="539205" y="66404"/>
                  <a:pt x="540068" y="42232"/>
                </a:cubicBezTo>
                <a:cubicBezTo>
                  <a:pt x="540932" y="18060"/>
                  <a:pt x="561228" y="-835"/>
                  <a:pt x="585400" y="28"/>
                </a:cubicBezTo>
                <a:close/>
              </a:path>
            </a:pathLst>
          </a:custGeom>
          <a:solidFill>
            <a:schemeClr val="tx1"/>
          </a:solidFill>
          <a:ln w="48068" cap="flat">
            <a:noFill/>
            <a:miter/>
          </a:ln>
        </p:spPr>
        <p:txBody>
          <a:bodyPr vert="horz" wrap="square" lIns="91440" tIns="45720" rIns="91440" bIns="45720" rtlCol="0" anchor="ctr"/>
          <a:lstStyle/>
          <a:p>
            <a:pPr algn="l"/>
            <a:endParaRPr kumimoji="1" lang="zh-CN" altLang="en-US"/>
          </a:p>
        </p:txBody>
      </p:sp>
      <p:sp>
        <p:nvSpPr>
          <p:cNvPr id="9" name="标题 1"/>
          <p:cNvSpPr txBox="1"/>
          <p:nvPr/>
        </p:nvSpPr>
        <p:spPr>
          <a:xfrm rot="0" flipH="1" flipV="0">
            <a:off x="9006297" y="-3741"/>
            <a:ext cx="3204014" cy="1191848"/>
          </a:xfrm>
          <a:custGeom>
            <a:avLst/>
            <a:gdLst>
              <a:gd name="connsiteX0" fmla="*/ 0 w 4104138"/>
              <a:gd name="connsiteY0" fmla="*/ 0 h 1243365"/>
              <a:gd name="connsiteX1" fmla="*/ 4104138 w 4104138"/>
              <a:gd name="connsiteY1" fmla="*/ 0 h 1243365"/>
              <a:gd name="connsiteX2" fmla="*/ 4078145 w 4104138"/>
              <a:gd name="connsiteY2" fmla="*/ 23216 h 1243365"/>
              <a:gd name="connsiteX3" fmla="*/ 2092194 w 4104138"/>
              <a:gd name="connsiteY3" fmla="*/ 334916 h 1243365"/>
              <a:gd name="connsiteX4" fmla="*/ 76752 w 4104138"/>
              <a:gd name="connsiteY4" fmla="*/ 1113315 h 1243365"/>
              <a:gd name="connsiteX5" fmla="*/ 0 w 4104138"/>
              <a:gd name="connsiteY5" fmla="*/ 1243365 h 1243365"/>
            </a:gdLst>
            <a:rect l="l" t="t" r="r" b="b"/>
            <a:pathLst>
              <a:path w="4104138" h="1243365">
                <a:moveTo>
                  <a:pt x="0" y="0"/>
                </a:moveTo>
                <a:lnTo>
                  <a:pt x="4104138" y="0"/>
                </a:lnTo>
                <a:lnTo>
                  <a:pt x="4078145" y="23216"/>
                </a:lnTo>
                <a:cubicBezTo>
                  <a:pt x="3714368" y="291232"/>
                  <a:pt x="3078936" y="447769"/>
                  <a:pt x="2092194" y="334916"/>
                </a:cubicBezTo>
                <a:cubicBezTo>
                  <a:pt x="776539" y="184446"/>
                  <a:pt x="372389" y="630072"/>
                  <a:pt x="76752" y="1113315"/>
                </a:cubicBezTo>
                <a:lnTo>
                  <a:pt x="0" y="1243365"/>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3249639" y="1828801"/>
            <a:ext cx="1334348" cy="1332653"/>
          </a:xfrm>
          <a:custGeom>
            <a:avLst/>
            <a:gdLst>
              <a:gd name="connsiteX0" fmla="*/ 1695405 w 1695405"/>
              <a:gd name="connsiteY0" fmla="*/ 846627 h 1693253"/>
              <a:gd name="connsiteX1" fmla="*/ 847702 w 1695405"/>
              <a:gd name="connsiteY1" fmla="*/ 1693254 h 1693253"/>
              <a:gd name="connsiteX2" fmla="*/ 0 w 1695405"/>
              <a:gd name="connsiteY2" fmla="*/ 846627 h 1693253"/>
              <a:gd name="connsiteX3" fmla="*/ 847702 w 1695405"/>
              <a:gd name="connsiteY3" fmla="*/ 0 h 1693253"/>
              <a:gd name="connsiteX4" fmla="*/ 1695405 w 1695405"/>
              <a:gd name="connsiteY4" fmla="*/ 846627 h 1693253"/>
            </a:gdLst>
            <a:rect l="l" t="t" r="r" b="b"/>
            <a:pathLst>
              <a:path w="1695405" h="1693253">
                <a:moveTo>
                  <a:pt x="1695405" y="846627"/>
                </a:moveTo>
                <a:cubicBezTo>
                  <a:pt x="1695405" y="1314206"/>
                  <a:pt x="1315876" y="1693254"/>
                  <a:pt x="847702" y="1693254"/>
                </a:cubicBezTo>
                <a:cubicBezTo>
                  <a:pt x="379529" y="1693254"/>
                  <a:pt x="0" y="1314206"/>
                  <a:pt x="0" y="846627"/>
                </a:cubicBezTo>
                <a:cubicBezTo>
                  <a:pt x="0" y="379048"/>
                  <a:pt x="379529" y="0"/>
                  <a:pt x="847702" y="0"/>
                </a:cubicBezTo>
                <a:cubicBezTo>
                  <a:pt x="1315876" y="0"/>
                  <a:pt x="1695405" y="379048"/>
                  <a:pt x="1695405" y="846627"/>
                </a:cubicBezTo>
                <a:close/>
              </a:path>
            </a:pathLst>
          </a:custGeom>
          <a:solidFill>
            <a:schemeClr val="accent2"/>
          </a:solidFill>
          <a:ln w="3586" cap="flat">
            <a:noFill/>
            <a:miter/>
          </a:ln>
        </p:spPr>
        <p:txBody>
          <a:bodyPr vert="horz" wrap="square" lIns="91440" tIns="45720" rIns="91440" bIns="45720" rtlCol="0" anchor="ctr"/>
          <a:lstStyle/>
          <a:p>
            <a:pPr algn="l"/>
            <a:endParaRPr kumimoji="1" lang="zh-CN" altLang="en-US"/>
          </a:p>
        </p:txBody>
      </p:sp>
      <p:sp>
        <p:nvSpPr>
          <p:cNvPr id="4" name="标题 1"/>
          <p:cNvSpPr txBox="1"/>
          <p:nvPr/>
        </p:nvSpPr>
        <p:spPr>
          <a:xfrm rot="0" flipH="0" flipV="0">
            <a:off x="3456964" y="1950509"/>
            <a:ext cx="1229289" cy="1605492"/>
          </a:xfrm>
          <a:custGeom>
            <a:avLst/>
            <a:gdLst>
              <a:gd name="connsiteX0" fmla="*/ 584278 w 1561919"/>
              <a:gd name="connsiteY0" fmla="*/ 2039919 h 2039918"/>
              <a:gd name="connsiteX1" fmla="*/ 572086 w 1561919"/>
              <a:gd name="connsiteY1" fmla="*/ 2027727 h 2039918"/>
              <a:gd name="connsiteX2" fmla="*/ 572086 w 1561919"/>
              <a:gd name="connsiteY2" fmla="*/ 1934853 h 2039918"/>
              <a:gd name="connsiteX3" fmla="*/ 618344 w 1561919"/>
              <a:gd name="connsiteY3" fmla="*/ 1887160 h 2039918"/>
              <a:gd name="connsiteX4" fmla="*/ 814850 w 1561919"/>
              <a:gd name="connsiteY4" fmla="*/ 1865287 h 2039918"/>
              <a:gd name="connsiteX5" fmla="*/ 846765 w 1561919"/>
              <a:gd name="connsiteY5" fmla="*/ 1843413 h 2039918"/>
              <a:gd name="connsiteX6" fmla="*/ 852502 w 1561919"/>
              <a:gd name="connsiteY6" fmla="*/ 1805044 h 2039918"/>
              <a:gd name="connsiteX7" fmla="*/ 796204 w 1561919"/>
              <a:gd name="connsiteY7" fmla="*/ 1769902 h 2039918"/>
              <a:gd name="connsiteX8" fmla="*/ 555233 w 1561919"/>
              <a:gd name="connsiteY8" fmla="*/ 1789983 h 2039918"/>
              <a:gd name="connsiteX9" fmla="*/ 35997 w 1561919"/>
              <a:gd name="connsiteY9" fmla="*/ 1643679 h 2039918"/>
              <a:gd name="connsiteX10" fmla="*/ 1931 w 1561919"/>
              <a:gd name="connsiteY10" fmla="*/ 1597421 h 2039918"/>
              <a:gd name="connsiteX11" fmla="*/ 11972 w 1561919"/>
              <a:gd name="connsiteY11" fmla="*/ 1540406 h 2039918"/>
              <a:gd name="connsiteX12" fmla="*/ 109149 w 1561919"/>
              <a:gd name="connsiteY12" fmla="*/ 1517814 h 2039918"/>
              <a:gd name="connsiteX13" fmla="*/ 584278 w 1561919"/>
              <a:gd name="connsiteY13" fmla="*/ 1644396 h 2039918"/>
              <a:gd name="connsiteX14" fmla="*/ 584637 w 1561919"/>
              <a:gd name="connsiteY14" fmla="*/ 1644396 h 2039918"/>
              <a:gd name="connsiteX15" fmla="*/ 1537406 w 1561919"/>
              <a:gd name="connsiteY15" fmla="*/ 705971 h 2039918"/>
              <a:gd name="connsiteX16" fmla="*/ 1260217 w 1561919"/>
              <a:gd name="connsiteY16" fmla="*/ 20709 h 2039918"/>
              <a:gd name="connsiteX17" fmla="*/ 1260217 w 1561919"/>
              <a:gd name="connsiteY17" fmla="*/ 3496 h 2039918"/>
              <a:gd name="connsiteX18" fmla="*/ 1277429 w 1561919"/>
              <a:gd name="connsiteY18" fmla="*/ 3496 h 2039918"/>
              <a:gd name="connsiteX19" fmla="*/ 1488279 w 1561919"/>
              <a:gd name="connsiteY19" fmla="*/ 319412 h 2039918"/>
              <a:gd name="connsiteX20" fmla="*/ 1561790 w 1561919"/>
              <a:gd name="connsiteY20" fmla="*/ 706329 h 2039918"/>
              <a:gd name="connsiteX21" fmla="*/ 584637 w 1561919"/>
              <a:gd name="connsiteY21" fmla="*/ 1668780 h 2039918"/>
              <a:gd name="connsiteX22" fmla="*/ 584278 w 1561919"/>
              <a:gd name="connsiteY22" fmla="*/ 1668780 h 2039918"/>
              <a:gd name="connsiteX23" fmla="*/ 97315 w 1561919"/>
              <a:gd name="connsiteY23" fmla="*/ 1538971 h 2039918"/>
              <a:gd name="connsiteX24" fmla="*/ 32411 w 1561919"/>
              <a:gd name="connsiteY24" fmla="*/ 1554032 h 2039918"/>
              <a:gd name="connsiteX25" fmla="*/ 25598 w 1561919"/>
              <a:gd name="connsiteY25" fmla="*/ 1591684 h 2039918"/>
              <a:gd name="connsiteX26" fmla="*/ 48189 w 1561919"/>
              <a:gd name="connsiteY26" fmla="*/ 1622164 h 2039918"/>
              <a:gd name="connsiteX27" fmla="*/ 555950 w 1561919"/>
              <a:gd name="connsiteY27" fmla="*/ 1765240 h 2039918"/>
              <a:gd name="connsiteX28" fmla="*/ 791542 w 1561919"/>
              <a:gd name="connsiteY28" fmla="*/ 1745518 h 2039918"/>
              <a:gd name="connsiteX29" fmla="*/ 876169 w 1561919"/>
              <a:gd name="connsiteY29" fmla="*/ 1798230 h 2039918"/>
              <a:gd name="connsiteX30" fmla="*/ 867563 w 1561919"/>
              <a:gd name="connsiteY30" fmla="*/ 1855963 h 2039918"/>
              <a:gd name="connsiteX31" fmla="*/ 819871 w 1561919"/>
              <a:gd name="connsiteY31" fmla="*/ 1888953 h 2039918"/>
              <a:gd name="connsiteX32" fmla="*/ 619061 w 1561919"/>
              <a:gd name="connsiteY32" fmla="*/ 1911186 h 2039918"/>
              <a:gd name="connsiteX33" fmla="*/ 596470 w 1561919"/>
              <a:gd name="connsiteY33" fmla="*/ 1934494 h 2039918"/>
              <a:gd name="connsiteX34" fmla="*/ 596470 w 1561919"/>
              <a:gd name="connsiteY34" fmla="*/ 2027368 h 2039918"/>
              <a:gd name="connsiteX35" fmla="*/ 584278 w 1561919"/>
              <a:gd name="connsiteY35" fmla="*/ 2039919 h 2039918"/>
            </a:gdLst>
            <a:rect l="l" t="t" r="r" b="b"/>
            <a:pathLst>
              <a:path w="1561919" h="2039918">
                <a:moveTo>
                  <a:pt x="584278" y="2039919"/>
                </a:moveTo>
                <a:cubicBezTo>
                  <a:pt x="577465" y="2039919"/>
                  <a:pt x="572086" y="2034540"/>
                  <a:pt x="572086" y="2027727"/>
                </a:cubicBezTo>
                <a:lnTo>
                  <a:pt x="572086" y="1934853"/>
                </a:lnTo>
                <a:cubicBezTo>
                  <a:pt x="572086" y="1909034"/>
                  <a:pt x="592526" y="1887878"/>
                  <a:pt x="618344" y="1887160"/>
                </a:cubicBezTo>
                <a:cubicBezTo>
                  <a:pt x="684324" y="1885367"/>
                  <a:pt x="750663" y="1877837"/>
                  <a:pt x="814850" y="1865287"/>
                </a:cubicBezTo>
                <a:cubicBezTo>
                  <a:pt x="828118" y="1862776"/>
                  <a:pt x="839593" y="1854887"/>
                  <a:pt x="846765" y="1843413"/>
                </a:cubicBezTo>
                <a:cubicBezTo>
                  <a:pt x="853937" y="1831938"/>
                  <a:pt x="856088" y="1818312"/>
                  <a:pt x="852502" y="1805044"/>
                </a:cubicBezTo>
                <a:cubicBezTo>
                  <a:pt x="846048" y="1780301"/>
                  <a:pt x="821305" y="1764882"/>
                  <a:pt x="796204" y="1769902"/>
                </a:cubicBezTo>
                <a:cubicBezTo>
                  <a:pt x="717315" y="1785321"/>
                  <a:pt x="636274" y="1792134"/>
                  <a:pt x="555233" y="1789983"/>
                </a:cubicBezTo>
                <a:cubicBezTo>
                  <a:pt x="373070" y="1785321"/>
                  <a:pt x="193776" y="1734760"/>
                  <a:pt x="35997" y="1643679"/>
                </a:cubicBezTo>
                <a:cubicBezTo>
                  <a:pt x="18426" y="1633639"/>
                  <a:pt x="6234" y="1617143"/>
                  <a:pt x="1931" y="1597421"/>
                </a:cubicBezTo>
                <a:cubicBezTo>
                  <a:pt x="-2731" y="1578057"/>
                  <a:pt x="1214" y="1557259"/>
                  <a:pt x="11972" y="1540406"/>
                </a:cubicBezTo>
                <a:cubicBezTo>
                  <a:pt x="33128" y="1508491"/>
                  <a:pt x="75800" y="1498451"/>
                  <a:pt x="109149" y="1517814"/>
                </a:cubicBezTo>
                <a:cubicBezTo>
                  <a:pt x="252943" y="1600648"/>
                  <a:pt x="417176" y="1644396"/>
                  <a:pt x="584278" y="1644396"/>
                </a:cubicBezTo>
                <a:cubicBezTo>
                  <a:pt x="584278" y="1644396"/>
                  <a:pt x="584637" y="1644396"/>
                  <a:pt x="584637" y="1644396"/>
                </a:cubicBezTo>
                <a:cubicBezTo>
                  <a:pt x="1102797" y="1644038"/>
                  <a:pt x="1530234" y="1223055"/>
                  <a:pt x="1537406" y="705971"/>
                </a:cubicBezTo>
                <a:cubicBezTo>
                  <a:pt x="1540992" y="447428"/>
                  <a:pt x="1442738" y="203947"/>
                  <a:pt x="1260217" y="20709"/>
                </a:cubicBezTo>
                <a:cubicBezTo>
                  <a:pt x="1255556" y="16047"/>
                  <a:pt x="1255556" y="8158"/>
                  <a:pt x="1260217" y="3496"/>
                </a:cubicBezTo>
                <a:cubicBezTo>
                  <a:pt x="1264879" y="-1165"/>
                  <a:pt x="1272768" y="-1165"/>
                  <a:pt x="1277429" y="3496"/>
                </a:cubicBezTo>
                <a:cubicBezTo>
                  <a:pt x="1368152" y="94578"/>
                  <a:pt x="1439153" y="201078"/>
                  <a:pt x="1488279" y="319412"/>
                </a:cubicBezTo>
                <a:cubicBezTo>
                  <a:pt x="1539199" y="442050"/>
                  <a:pt x="1563941" y="572217"/>
                  <a:pt x="1561790" y="706329"/>
                </a:cubicBezTo>
                <a:cubicBezTo>
                  <a:pt x="1554260" y="1236681"/>
                  <a:pt x="1116065" y="1668421"/>
                  <a:pt x="584637" y="1668780"/>
                </a:cubicBezTo>
                <a:cubicBezTo>
                  <a:pt x="584637" y="1668780"/>
                  <a:pt x="584278" y="1668780"/>
                  <a:pt x="584278" y="1668780"/>
                </a:cubicBezTo>
                <a:cubicBezTo>
                  <a:pt x="413232" y="1668780"/>
                  <a:pt x="244695" y="1623957"/>
                  <a:pt x="97315" y="1538971"/>
                </a:cubicBezTo>
                <a:cubicBezTo>
                  <a:pt x="75083" y="1526062"/>
                  <a:pt x="46755" y="1532875"/>
                  <a:pt x="32411" y="1554032"/>
                </a:cubicBezTo>
                <a:cubicBezTo>
                  <a:pt x="24881" y="1565148"/>
                  <a:pt x="22729" y="1578774"/>
                  <a:pt x="25598" y="1591684"/>
                </a:cubicBezTo>
                <a:cubicBezTo>
                  <a:pt x="28825" y="1604593"/>
                  <a:pt x="36714" y="1615709"/>
                  <a:pt x="48189" y="1622164"/>
                </a:cubicBezTo>
                <a:cubicBezTo>
                  <a:pt x="202382" y="1711094"/>
                  <a:pt x="377732" y="1760579"/>
                  <a:pt x="555950" y="1765240"/>
                </a:cubicBezTo>
                <a:cubicBezTo>
                  <a:pt x="635198" y="1767392"/>
                  <a:pt x="714446" y="1760579"/>
                  <a:pt x="791542" y="1745518"/>
                </a:cubicBezTo>
                <a:cubicBezTo>
                  <a:pt x="829194" y="1737988"/>
                  <a:pt x="866129" y="1761296"/>
                  <a:pt x="876169" y="1798230"/>
                </a:cubicBezTo>
                <a:cubicBezTo>
                  <a:pt x="881548" y="1817594"/>
                  <a:pt x="878321" y="1838751"/>
                  <a:pt x="867563" y="1855963"/>
                </a:cubicBezTo>
                <a:cubicBezTo>
                  <a:pt x="856805" y="1873175"/>
                  <a:pt x="839952" y="1885009"/>
                  <a:pt x="819871" y="1888953"/>
                </a:cubicBezTo>
                <a:cubicBezTo>
                  <a:pt x="754249" y="1901863"/>
                  <a:pt x="686476" y="1909393"/>
                  <a:pt x="619061" y="1911186"/>
                </a:cubicBezTo>
                <a:cubicBezTo>
                  <a:pt x="606511" y="1911544"/>
                  <a:pt x="596470" y="1921585"/>
                  <a:pt x="596470" y="1934494"/>
                </a:cubicBezTo>
                <a:lnTo>
                  <a:pt x="596470" y="2027368"/>
                </a:lnTo>
                <a:cubicBezTo>
                  <a:pt x="596470" y="2034540"/>
                  <a:pt x="590733" y="2039919"/>
                  <a:pt x="584278" y="2039919"/>
                </a:cubicBezTo>
                <a:close/>
              </a:path>
            </a:pathLst>
          </a:custGeom>
          <a:solidFill>
            <a:schemeClr val="accent2">
              <a:lumMod val="60000"/>
              <a:lumOff val="40000"/>
            </a:schemeClr>
          </a:solidFill>
          <a:ln w="3586" cap="flat">
            <a:noFill/>
            <a:miter/>
          </a:ln>
        </p:spPr>
        <p:txBody>
          <a:bodyPr vert="horz" wrap="square" lIns="91440" tIns="45720" rIns="91440" bIns="45720" rtlCol="0" anchor="ctr"/>
          <a:lstStyle/>
          <a:p>
            <a:pPr algn="l"/>
            <a:endParaRPr kumimoji="1" lang="zh-CN" altLang="en-US"/>
          </a:p>
        </p:txBody>
      </p:sp>
      <p:sp>
        <p:nvSpPr>
          <p:cNvPr id="5" name="标题 1"/>
          <p:cNvSpPr txBox="1"/>
          <p:nvPr/>
        </p:nvSpPr>
        <p:spPr>
          <a:xfrm rot="0" flipH="0" flipV="0">
            <a:off x="3400438" y="1979507"/>
            <a:ext cx="1032749" cy="1031241"/>
          </a:xfrm>
          <a:custGeom>
            <a:avLst/>
            <a:gdLst>
              <a:gd name="connsiteX0" fmla="*/ 1473080 w 1473080"/>
              <a:gd name="connsiteY0" fmla="*/ 735464 h 1470929"/>
              <a:gd name="connsiteX1" fmla="*/ 736540 w 1473080"/>
              <a:gd name="connsiteY1" fmla="*/ 1470929 h 1470929"/>
              <a:gd name="connsiteX2" fmla="*/ 0 w 1473080"/>
              <a:gd name="connsiteY2" fmla="*/ 735464 h 1470929"/>
              <a:gd name="connsiteX3" fmla="*/ 736540 w 1473080"/>
              <a:gd name="connsiteY3" fmla="*/ 0 h 1470929"/>
              <a:gd name="connsiteX4" fmla="*/ 1473080 w 1473080"/>
              <a:gd name="connsiteY4" fmla="*/ 735464 h 1470929"/>
            </a:gdLst>
            <a:rect l="l" t="t" r="r" b="b"/>
            <a:pathLst>
              <a:path w="1473080" h="1470929">
                <a:moveTo>
                  <a:pt x="1473080" y="735464"/>
                </a:moveTo>
                <a:cubicBezTo>
                  <a:pt x="1473080" y="1141650"/>
                  <a:pt x="1143320" y="1470929"/>
                  <a:pt x="736540" y="1470929"/>
                </a:cubicBezTo>
                <a:cubicBezTo>
                  <a:pt x="329760" y="1470929"/>
                  <a:pt x="0" y="1141650"/>
                  <a:pt x="0" y="735464"/>
                </a:cubicBezTo>
                <a:cubicBezTo>
                  <a:pt x="0" y="329279"/>
                  <a:pt x="329760" y="0"/>
                  <a:pt x="736540" y="0"/>
                </a:cubicBezTo>
                <a:cubicBezTo>
                  <a:pt x="1143320" y="0"/>
                  <a:pt x="1473080" y="329279"/>
                  <a:pt x="1473080" y="735464"/>
                </a:cubicBezTo>
                <a:close/>
              </a:path>
            </a:pathLst>
          </a:custGeom>
          <a:solidFill>
            <a:schemeClr val="bg1"/>
          </a:solidFill>
          <a:ln w="3586" cap="flat">
            <a:solidFill>
              <a:schemeClr val="bg1"/>
            </a:solidFill>
            <a:miter/>
          </a:ln>
        </p:spPr>
        <p:txBody>
          <a:bodyPr vert="horz" wrap="square" lIns="91440" tIns="45720" rIns="91440" bIns="45720" rtlCol="0" anchor="ctr"/>
          <a:lstStyle/>
          <a:p>
            <a:pPr algn="l"/>
            <a:endParaRPr kumimoji="1" lang="zh-CN" altLang="en-US"/>
          </a:p>
        </p:txBody>
      </p:sp>
      <p:sp>
        <p:nvSpPr>
          <p:cNvPr id="6" name="标题 1"/>
          <p:cNvSpPr txBox="1"/>
          <p:nvPr/>
        </p:nvSpPr>
        <p:spPr>
          <a:xfrm rot="0" flipH="0" flipV="0">
            <a:off x="3865290" y="3525682"/>
            <a:ext cx="105671" cy="105671"/>
          </a:xfrm>
          <a:custGeom>
            <a:avLst/>
            <a:gdLst>
              <a:gd name="connsiteX0" fmla="*/ 49844 w 99687"/>
              <a:gd name="connsiteY0" fmla="*/ 99688 h 99687"/>
              <a:gd name="connsiteX1" fmla="*/ 0 w 99687"/>
              <a:gd name="connsiteY1" fmla="*/ 49844 h 99687"/>
              <a:gd name="connsiteX2" fmla="*/ 49844 w 99687"/>
              <a:gd name="connsiteY2" fmla="*/ 0 h 99687"/>
              <a:gd name="connsiteX3" fmla="*/ 99688 w 99687"/>
              <a:gd name="connsiteY3" fmla="*/ 49844 h 99687"/>
              <a:gd name="connsiteX4" fmla="*/ 49844 w 99687"/>
              <a:gd name="connsiteY4" fmla="*/ 99688 h 99687"/>
              <a:gd name="connsiteX5" fmla="*/ 49844 w 99687"/>
              <a:gd name="connsiteY5" fmla="*/ 24743 h 99687"/>
              <a:gd name="connsiteX6" fmla="*/ 24384 w 99687"/>
              <a:gd name="connsiteY6" fmla="*/ 50202 h 99687"/>
              <a:gd name="connsiteX7" fmla="*/ 49844 w 99687"/>
              <a:gd name="connsiteY7" fmla="*/ 75662 h 99687"/>
              <a:gd name="connsiteX8" fmla="*/ 75304 w 99687"/>
              <a:gd name="connsiteY8" fmla="*/ 50202 h 99687"/>
              <a:gd name="connsiteX9" fmla="*/ 49844 w 99687"/>
              <a:gd name="connsiteY9" fmla="*/ 24743 h 99687"/>
            </a:gdLst>
            <a:rect l="l" t="t" r="r" b="b"/>
            <a:pathLst>
              <a:path w="99687" h="99687">
                <a:moveTo>
                  <a:pt x="49844" y="99688"/>
                </a:moveTo>
                <a:cubicBezTo>
                  <a:pt x="22233" y="99688"/>
                  <a:pt x="0" y="77455"/>
                  <a:pt x="0" y="49844"/>
                </a:cubicBezTo>
                <a:cubicBezTo>
                  <a:pt x="0" y="22233"/>
                  <a:pt x="22233" y="0"/>
                  <a:pt x="49844" y="0"/>
                </a:cubicBezTo>
                <a:cubicBezTo>
                  <a:pt x="77455" y="0"/>
                  <a:pt x="99688" y="22233"/>
                  <a:pt x="99688" y="49844"/>
                </a:cubicBezTo>
                <a:cubicBezTo>
                  <a:pt x="99688" y="77455"/>
                  <a:pt x="77455" y="99688"/>
                  <a:pt x="49844" y="99688"/>
                </a:cubicBezTo>
                <a:close/>
                <a:moveTo>
                  <a:pt x="49844" y="24743"/>
                </a:moveTo>
                <a:cubicBezTo>
                  <a:pt x="35859" y="24743"/>
                  <a:pt x="24384" y="36217"/>
                  <a:pt x="24384" y="50202"/>
                </a:cubicBezTo>
                <a:cubicBezTo>
                  <a:pt x="24384" y="64187"/>
                  <a:pt x="35859" y="75662"/>
                  <a:pt x="49844" y="75662"/>
                </a:cubicBezTo>
                <a:cubicBezTo>
                  <a:pt x="63829" y="75662"/>
                  <a:pt x="75304" y="64187"/>
                  <a:pt x="75304" y="50202"/>
                </a:cubicBezTo>
                <a:cubicBezTo>
                  <a:pt x="75304" y="35859"/>
                  <a:pt x="64187" y="24743"/>
                  <a:pt x="49844" y="24743"/>
                </a:cubicBezTo>
                <a:close/>
              </a:path>
            </a:pathLst>
          </a:custGeom>
          <a:solidFill>
            <a:schemeClr val="accent2"/>
          </a:solidFill>
          <a:ln w="3586" cap="flat">
            <a:noFill/>
            <a:miter/>
          </a:ln>
        </p:spPr>
        <p:txBody>
          <a:bodyPr vert="horz" wrap="square" lIns="91440" tIns="45720" rIns="91440" bIns="45720" rtlCol="0" anchor="ctr"/>
          <a:lstStyle/>
          <a:p>
            <a:pPr algn="l"/>
            <a:endParaRPr kumimoji="1" lang="zh-CN" altLang="en-US"/>
          </a:p>
        </p:txBody>
      </p:sp>
      <p:sp>
        <p:nvSpPr>
          <p:cNvPr id="7" name="标题 1"/>
          <p:cNvSpPr txBox="1"/>
          <p:nvPr/>
        </p:nvSpPr>
        <p:spPr>
          <a:xfrm rot="0" flipH="0" flipV="0">
            <a:off x="3700521" y="2316223"/>
            <a:ext cx="432584" cy="357808"/>
          </a:xfrm>
          <a:custGeom>
            <a:avLst/>
            <a:gdLst>
              <a:gd name="connsiteX0" fmla="*/ 114387 w 870468"/>
              <a:gd name="connsiteY0" fmla="*/ 394297 h 720000"/>
              <a:gd name="connsiteX1" fmla="*/ 125598 w 870468"/>
              <a:gd name="connsiteY1" fmla="*/ 421319 h 720000"/>
              <a:gd name="connsiteX2" fmla="*/ 153878 w 870468"/>
              <a:gd name="connsiteY2" fmla="*/ 433051 h 720000"/>
              <a:gd name="connsiteX3" fmla="*/ 449972 w 870468"/>
              <a:gd name="connsiteY3" fmla="*/ 433051 h 720000"/>
              <a:gd name="connsiteX4" fmla="*/ 478295 w 870468"/>
              <a:gd name="connsiteY4" fmla="*/ 421319 h 720000"/>
              <a:gd name="connsiteX5" fmla="*/ 489465 w 870468"/>
              <a:gd name="connsiteY5" fmla="*/ 394297 h 720000"/>
              <a:gd name="connsiteX6" fmla="*/ 116266 w 870468"/>
              <a:gd name="connsiteY6" fmla="*/ 68594 h 720000"/>
              <a:gd name="connsiteX7" fmla="*/ 68708 w 870468"/>
              <a:gd name="connsiteY7" fmla="*/ 116152 h 720000"/>
              <a:gd name="connsiteX8" fmla="*/ 68708 w 870468"/>
              <a:gd name="connsiteY8" fmla="*/ 241561 h 720000"/>
              <a:gd name="connsiteX9" fmla="*/ 801875 w 870468"/>
              <a:gd name="connsiteY9" fmla="*/ 241561 h 720000"/>
              <a:gd name="connsiteX10" fmla="*/ 801875 w 870468"/>
              <a:gd name="connsiteY10" fmla="*/ 116152 h 720000"/>
              <a:gd name="connsiteX11" fmla="*/ 754317 w 870468"/>
              <a:gd name="connsiteY11" fmla="*/ 68594 h 720000"/>
              <a:gd name="connsiteX12" fmla="*/ 598821 w 870468"/>
              <a:gd name="connsiteY12" fmla="*/ 68594 h 720000"/>
              <a:gd name="connsiteX13" fmla="*/ 116266 w 870468"/>
              <a:gd name="connsiteY13" fmla="*/ 0 h 720000"/>
              <a:gd name="connsiteX14" fmla="*/ 598821 w 870468"/>
              <a:gd name="connsiteY14" fmla="*/ 0 h 720000"/>
              <a:gd name="connsiteX15" fmla="*/ 754317 w 870468"/>
              <a:gd name="connsiteY15" fmla="*/ 0 h 720000"/>
              <a:gd name="connsiteX16" fmla="*/ 870468 w 870468"/>
              <a:gd name="connsiteY16" fmla="*/ 116152 h 720000"/>
              <a:gd name="connsiteX17" fmla="*/ 870468 w 870468"/>
              <a:gd name="connsiteY17" fmla="*/ 360001 h 720000"/>
              <a:gd name="connsiteX18" fmla="*/ 870468 w 870468"/>
              <a:gd name="connsiteY18" fmla="*/ 603736 h 720000"/>
              <a:gd name="connsiteX19" fmla="*/ 754317 w 870468"/>
              <a:gd name="connsiteY19" fmla="*/ 720000 h 720000"/>
              <a:gd name="connsiteX20" fmla="*/ 598821 w 870468"/>
              <a:gd name="connsiteY20" fmla="*/ 720000 h 720000"/>
              <a:gd name="connsiteX21" fmla="*/ 116266 w 870468"/>
              <a:gd name="connsiteY21" fmla="*/ 720000 h 720000"/>
              <a:gd name="connsiteX22" fmla="*/ 115 w 870468"/>
              <a:gd name="connsiteY22" fmla="*/ 603850 h 720000"/>
              <a:gd name="connsiteX23" fmla="*/ 115 w 870468"/>
              <a:gd name="connsiteY23" fmla="*/ 360279 h 720000"/>
              <a:gd name="connsiteX24" fmla="*/ 0 w 870468"/>
              <a:gd name="connsiteY24" fmla="*/ 360001 h 720000"/>
              <a:gd name="connsiteX25" fmla="*/ 115 w 870468"/>
              <a:gd name="connsiteY25" fmla="*/ 359723 h 720000"/>
              <a:gd name="connsiteX26" fmla="*/ 115 w 870468"/>
              <a:gd name="connsiteY26" fmla="*/ 116152 h 720000"/>
              <a:gd name="connsiteX27" fmla="*/ 116266 w 870468"/>
              <a:gd name="connsiteY27" fmla="*/ 0 h 720000"/>
            </a:gdLst>
            <a:rect l="l" t="t" r="r" b="b"/>
            <a:pathLst>
              <a:path w="870468" h="720000">
                <a:moveTo>
                  <a:pt x="114387" y="394297"/>
                </a:moveTo>
                <a:lnTo>
                  <a:pt x="125598" y="421319"/>
                </a:lnTo>
                <a:cubicBezTo>
                  <a:pt x="132843" y="428564"/>
                  <a:pt x="142846" y="433051"/>
                  <a:pt x="153878" y="433051"/>
                </a:cubicBezTo>
                <a:lnTo>
                  <a:pt x="449972" y="433051"/>
                </a:lnTo>
                <a:cubicBezTo>
                  <a:pt x="461061" y="433051"/>
                  <a:pt x="471064" y="428564"/>
                  <a:pt x="478295" y="421319"/>
                </a:cubicBezTo>
                <a:lnTo>
                  <a:pt x="489465" y="394297"/>
                </a:lnTo>
                <a:close/>
                <a:moveTo>
                  <a:pt x="116266" y="68594"/>
                </a:moveTo>
                <a:cubicBezTo>
                  <a:pt x="89972" y="68594"/>
                  <a:pt x="68708" y="89972"/>
                  <a:pt x="68708" y="116152"/>
                </a:cubicBezTo>
                <a:lnTo>
                  <a:pt x="68708" y="241561"/>
                </a:lnTo>
                <a:lnTo>
                  <a:pt x="801875" y="241561"/>
                </a:lnTo>
                <a:lnTo>
                  <a:pt x="801875" y="116152"/>
                </a:lnTo>
                <a:cubicBezTo>
                  <a:pt x="801875" y="89858"/>
                  <a:pt x="780497" y="68594"/>
                  <a:pt x="754317" y="68594"/>
                </a:cubicBezTo>
                <a:lnTo>
                  <a:pt x="598821" y="68594"/>
                </a:lnTo>
                <a:close/>
                <a:moveTo>
                  <a:pt x="116266" y="0"/>
                </a:moveTo>
                <a:lnTo>
                  <a:pt x="598821" y="0"/>
                </a:lnTo>
                <a:lnTo>
                  <a:pt x="754317" y="0"/>
                </a:lnTo>
                <a:cubicBezTo>
                  <a:pt x="818338" y="0"/>
                  <a:pt x="870468" y="52131"/>
                  <a:pt x="870468" y="116152"/>
                </a:cubicBezTo>
                <a:lnTo>
                  <a:pt x="870468" y="360001"/>
                </a:lnTo>
                <a:lnTo>
                  <a:pt x="870468" y="603736"/>
                </a:lnTo>
                <a:cubicBezTo>
                  <a:pt x="870468" y="667870"/>
                  <a:pt x="818338" y="720000"/>
                  <a:pt x="754317" y="720000"/>
                </a:cubicBezTo>
                <a:lnTo>
                  <a:pt x="598821" y="720000"/>
                </a:lnTo>
                <a:lnTo>
                  <a:pt x="116266" y="720000"/>
                </a:lnTo>
                <a:cubicBezTo>
                  <a:pt x="52246" y="720000"/>
                  <a:pt x="115" y="667870"/>
                  <a:pt x="115" y="603850"/>
                </a:cubicBezTo>
                <a:lnTo>
                  <a:pt x="115" y="360279"/>
                </a:lnTo>
                <a:lnTo>
                  <a:pt x="0" y="360001"/>
                </a:lnTo>
                <a:lnTo>
                  <a:pt x="115" y="359723"/>
                </a:lnTo>
                <a:lnTo>
                  <a:pt x="115" y="116152"/>
                </a:lnTo>
                <a:cubicBezTo>
                  <a:pt x="115" y="52131"/>
                  <a:pt x="52246" y="0"/>
                  <a:pt x="116266" y="0"/>
                </a:cubicBezTo>
                <a:close/>
              </a:path>
            </a:pathLst>
          </a:custGeom>
          <a:solidFill>
            <a:schemeClr val="accent2"/>
          </a:solidFill>
          <a:ln w="6107" cap="flat">
            <a:noFill/>
            <a:miter/>
          </a:ln>
        </p:spPr>
        <p:txBody>
          <a:bodyPr vert="horz" wrap="square" lIns="91440" tIns="45720" rIns="91440" bIns="45720" rtlCol="0" anchor="ctr"/>
          <a:lstStyle/>
          <a:p>
            <a:pPr algn="l"/>
            <a:endParaRPr kumimoji="1" lang="zh-CN" altLang="en-US"/>
          </a:p>
        </p:txBody>
      </p:sp>
      <p:sp>
        <p:nvSpPr>
          <p:cNvPr id="8" name="标题 1"/>
          <p:cNvSpPr txBox="1"/>
          <p:nvPr/>
        </p:nvSpPr>
        <p:spPr>
          <a:xfrm rot="0" flipH="0" flipV="0">
            <a:off x="4380351" y="1864663"/>
            <a:ext cx="105671" cy="105671"/>
          </a:xfrm>
          <a:custGeom>
            <a:avLst/>
            <a:gdLst>
              <a:gd name="connsiteX0" fmla="*/ 49844 w 99687"/>
              <a:gd name="connsiteY0" fmla="*/ 99688 h 99687"/>
              <a:gd name="connsiteX1" fmla="*/ 0 w 99687"/>
              <a:gd name="connsiteY1" fmla="*/ 49844 h 99687"/>
              <a:gd name="connsiteX2" fmla="*/ 49844 w 99687"/>
              <a:gd name="connsiteY2" fmla="*/ 0 h 99687"/>
              <a:gd name="connsiteX3" fmla="*/ 99688 w 99687"/>
              <a:gd name="connsiteY3" fmla="*/ 49844 h 99687"/>
              <a:gd name="connsiteX4" fmla="*/ 49844 w 99687"/>
              <a:gd name="connsiteY4" fmla="*/ 99688 h 99687"/>
              <a:gd name="connsiteX5" fmla="*/ 49844 w 99687"/>
              <a:gd name="connsiteY5" fmla="*/ 24743 h 99687"/>
              <a:gd name="connsiteX6" fmla="*/ 24384 w 99687"/>
              <a:gd name="connsiteY6" fmla="*/ 50202 h 99687"/>
              <a:gd name="connsiteX7" fmla="*/ 49844 w 99687"/>
              <a:gd name="connsiteY7" fmla="*/ 75662 h 99687"/>
              <a:gd name="connsiteX8" fmla="*/ 75304 w 99687"/>
              <a:gd name="connsiteY8" fmla="*/ 50202 h 99687"/>
              <a:gd name="connsiteX9" fmla="*/ 49844 w 99687"/>
              <a:gd name="connsiteY9" fmla="*/ 24743 h 99687"/>
            </a:gdLst>
            <a:rect l="l" t="t" r="r" b="b"/>
            <a:pathLst>
              <a:path w="99687" h="99687">
                <a:moveTo>
                  <a:pt x="49844" y="99688"/>
                </a:moveTo>
                <a:cubicBezTo>
                  <a:pt x="22233" y="99688"/>
                  <a:pt x="0" y="77455"/>
                  <a:pt x="0" y="49844"/>
                </a:cubicBezTo>
                <a:cubicBezTo>
                  <a:pt x="0" y="22233"/>
                  <a:pt x="22233" y="0"/>
                  <a:pt x="49844" y="0"/>
                </a:cubicBezTo>
                <a:cubicBezTo>
                  <a:pt x="77455" y="0"/>
                  <a:pt x="99688" y="22233"/>
                  <a:pt x="99688" y="49844"/>
                </a:cubicBezTo>
                <a:cubicBezTo>
                  <a:pt x="99688" y="77455"/>
                  <a:pt x="77455" y="99688"/>
                  <a:pt x="49844" y="99688"/>
                </a:cubicBezTo>
                <a:close/>
                <a:moveTo>
                  <a:pt x="49844" y="24743"/>
                </a:moveTo>
                <a:cubicBezTo>
                  <a:pt x="35859" y="24743"/>
                  <a:pt x="24384" y="36217"/>
                  <a:pt x="24384" y="50202"/>
                </a:cubicBezTo>
                <a:cubicBezTo>
                  <a:pt x="24384" y="64187"/>
                  <a:pt x="35859" y="75662"/>
                  <a:pt x="49844" y="75662"/>
                </a:cubicBezTo>
                <a:cubicBezTo>
                  <a:pt x="63829" y="75662"/>
                  <a:pt x="75304" y="64187"/>
                  <a:pt x="75304" y="50202"/>
                </a:cubicBezTo>
                <a:cubicBezTo>
                  <a:pt x="75304" y="35859"/>
                  <a:pt x="64187" y="24743"/>
                  <a:pt x="49844" y="24743"/>
                </a:cubicBezTo>
                <a:close/>
              </a:path>
            </a:pathLst>
          </a:custGeom>
          <a:solidFill>
            <a:schemeClr val="accent2"/>
          </a:solidFill>
          <a:ln w="3586" cap="flat">
            <a:noFill/>
            <a:miter/>
          </a:ln>
        </p:spPr>
        <p:txBody>
          <a:bodyPr vert="horz" wrap="square" lIns="91440" tIns="45720" rIns="91440" bIns="45720" rtlCol="0" anchor="ctr"/>
          <a:lstStyle/>
          <a:p>
            <a:pPr algn="l"/>
            <a:endParaRPr kumimoji="1" lang="zh-CN" altLang="en-US"/>
          </a:p>
        </p:txBody>
      </p:sp>
      <p:sp>
        <p:nvSpPr>
          <p:cNvPr id="9" name="标题 1"/>
          <p:cNvSpPr txBox="1"/>
          <p:nvPr/>
        </p:nvSpPr>
        <p:spPr>
          <a:xfrm rot="0" flipH="0" flipV="0">
            <a:off x="5446134" y="1828801"/>
            <a:ext cx="1334348" cy="1332653"/>
          </a:xfrm>
          <a:custGeom>
            <a:avLst/>
            <a:gdLst>
              <a:gd name="connsiteX0" fmla="*/ 1695405 w 1695405"/>
              <a:gd name="connsiteY0" fmla="*/ 846627 h 1693253"/>
              <a:gd name="connsiteX1" fmla="*/ 847703 w 1695405"/>
              <a:gd name="connsiteY1" fmla="*/ 1693254 h 1693253"/>
              <a:gd name="connsiteX2" fmla="*/ 0 w 1695405"/>
              <a:gd name="connsiteY2" fmla="*/ 846627 h 1693253"/>
              <a:gd name="connsiteX3" fmla="*/ 847703 w 1695405"/>
              <a:gd name="connsiteY3" fmla="*/ 0 h 1693253"/>
              <a:gd name="connsiteX4" fmla="*/ 1695405 w 1695405"/>
              <a:gd name="connsiteY4" fmla="*/ 846627 h 1693253"/>
            </a:gdLst>
            <a:rect l="l" t="t" r="r" b="b"/>
            <a:pathLst>
              <a:path w="1695405" h="1693253">
                <a:moveTo>
                  <a:pt x="1695405" y="846627"/>
                </a:moveTo>
                <a:cubicBezTo>
                  <a:pt x="1695405" y="1314206"/>
                  <a:pt x="1315876" y="1693254"/>
                  <a:pt x="847703" y="1693254"/>
                </a:cubicBezTo>
                <a:cubicBezTo>
                  <a:pt x="379530" y="1693254"/>
                  <a:pt x="0" y="1314206"/>
                  <a:pt x="0" y="846627"/>
                </a:cubicBezTo>
                <a:cubicBezTo>
                  <a:pt x="0" y="379048"/>
                  <a:pt x="379529" y="0"/>
                  <a:pt x="847703" y="0"/>
                </a:cubicBezTo>
                <a:cubicBezTo>
                  <a:pt x="1315876" y="0"/>
                  <a:pt x="1695405" y="379048"/>
                  <a:pt x="1695405" y="846627"/>
                </a:cubicBezTo>
                <a:close/>
              </a:path>
            </a:pathLst>
          </a:custGeom>
          <a:solidFill>
            <a:schemeClr val="accent3"/>
          </a:solidFill>
          <a:ln w="3586" cap="flat">
            <a:noFill/>
            <a:miter/>
          </a:ln>
        </p:spPr>
        <p:txBody>
          <a:bodyPr vert="horz" wrap="square" lIns="91440" tIns="45720" rIns="91440" bIns="45720" rtlCol="0" anchor="ctr"/>
          <a:lstStyle/>
          <a:p>
            <a:pPr algn="l"/>
            <a:endParaRPr kumimoji="1" lang="zh-CN" altLang="en-US"/>
          </a:p>
        </p:txBody>
      </p:sp>
      <p:sp>
        <p:nvSpPr>
          <p:cNvPr id="10" name="标题 1"/>
          <p:cNvSpPr txBox="1"/>
          <p:nvPr/>
        </p:nvSpPr>
        <p:spPr>
          <a:xfrm rot="0" flipH="0" flipV="0">
            <a:off x="5653459" y="1950509"/>
            <a:ext cx="1229289" cy="1605492"/>
          </a:xfrm>
          <a:custGeom>
            <a:avLst/>
            <a:gdLst>
              <a:gd name="connsiteX0" fmla="*/ 584278 w 1561918"/>
              <a:gd name="connsiteY0" fmla="*/ 2039919 h 2039918"/>
              <a:gd name="connsiteX1" fmla="*/ 572086 w 1561918"/>
              <a:gd name="connsiteY1" fmla="*/ 2027727 h 2039918"/>
              <a:gd name="connsiteX2" fmla="*/ 572086 w 1561918"/>
              <a:gd name="connsiteY2" fmla="*/ 1934853 h 2039918"/>
              <a:gd name="connsiteX3" fmla="*/ 618344 w 1561918"/>
              <a:gd name="connsiteY3" fmla="*/ 1887160 h 2039918"/>
              <a:gd name="connsiteX4" fmla="*/ 814851 w 1561918"/>
              <a:gd name="connsiteY4" fmla="*/ 1865287 h 2039918"/>
              <a:gd name="connsiteX5" fmla="*/ 846765 w 1561918"/>
              <a:gd name="connsiteY5" fmla="*/ 1843413 h 2039918"/>
              <a:gd name="connsiteX6" fmla="*/ 852502 w 1561918"/>
              <a:gd name="connsiteY6" fmla="*/ 1805044 h 2039918"/>
              <a:gd name="connsiteX7" fmla="*/ 796204 w 1561918"/>
              <a:gd name="connsiteY7" fmla="*/ 1769902 h 2039918"/>
              <a:gd name="connsiteX8" fmla="*/ 555233 w 1561918"/>
              <a:gd name="connsiteY8" fmla="*/ 1789983 h 2039918"/>
              <a:gd name="connsiteX9" fmla="*/ 35997 w 1561918"/>
              <a:gd name="connsiteY9" fmla="*/ 1643679 h 2039918"/>
              <a:gd name="connsiteX10" fmla="*/ 1931 w 1561918"/>
              <a:gd name="connsiteY10" fmla="*/ 1597421 h 2039918"/>
              <a:gd name="connsiteX11" fmla="*/ 11972 w 1561918"/>
              <a:gd name="connsiteY11" fmla="*/ 1540406 h 2039918"/>
              <a:gd name="connsiteX12" fmla="*/ 109149 w 1561918"/>
              <a:gd name="connsiteY12" fmla="*/ 1517814 h 2039918"/>
              <a:gd name="connsiteX13" fmla="*/ 584278 w 1561918"/>
              <a:gd name="connsiteY13" fmla="*/ 1644396 h 2039918"/>
              <a:gd name="connsiteX14" fmla="*/ 584637 w 1561918"/>
              <a:gd name="connsiteY14" fmla="*/ 1644396 h 2039918"/>
              <a:gd name="connsiteX15" fmla="*/ 1537406 w 1561918"/>
              <a:gd name="connsiteY15" fmla="*/ 705971 h 2039918"/>
              <a:gd name="connsiteX16" fmla="*/ 1260217 w 1561918"/>
              <a:gd name="connsiteY16" fmla="*/ 20709 h 2039918"/>
              <a:gd name="connsiteX17" fmla="*/ 1260217 w 1561918"/>
              <a:gd name="connsiteY17" fmla="*/ 3496 h 2039918"/>
              <a:gd name="connsiteX18" fmla="*/ 1277430 w 1561918"/>
              <a:gd name="connsiteY18" fmla="*/ 3496 h 2039918"/>
              <a:gd name="connsiteX19" fmla="*/ 1488279 w 1561918"/>
              <a:gd name="connsiteY19" fmla="*/ 319412 h 2039918"/>
              <a:gd name="connsiteX20" fmla="*/ 1561790 w 1561918"/>
              <a:gd name="connsiteY20" fmla="*/ 706329 h 2039918"/>
              <a:gd name="connsiteX21" fmla="*/ 584637 w 1561918"/>
              <a:gd name="connsiteY21" fmla="*/ 1668780 h 2039918"/>
              <a:gd name="connsiteX22" fmla="*/ 584278 w 1561918"/>
              <a:gd name="connsiteY22" fmla="*/ 1668780 h 2039918"/>
              <a:gd name="connsiteX23" fmla="*/ 97315 w 1561918"/>
              <a:gd name="connsiteY23" fmla="*/ 1538971 h 2039918"/>
              <a:gd name="connsiteX24" fmla="*/ 32411 w 1561918"/>
              <a:gd name="connsiteY24" fmla="*/ 1554032 h 2039918"/>
              <a:gd name="connsiteX25" fmla="*/ 25598 w 1561918"/>
              <a:gd name="connsiteY25" fmla="*/ 1591684 h 2039918"/>
              <a:gd name="connsiteX26" fmla="*/ 48189 w 1561918"/>
              <a:gd name="connsiteY26" fmla="*/ 1622164 h 2039918"/>
              <a:gd name="connsiteX27" fmla="*/ 555950 w 1561918"/>
              <a:gd name="connsiteY27" fmla="*/ 1765240 h 2039918"/>
              <a:gd name="connsiteX28" fmla="*/ 791542 w 1561918"/>
              <a:gd name="connsiteY28" fmla="*/ 1745518 h 2039918"/>
              <a:gd name="connsiteX29" fmla="*/ 876169 w 1561918"/>
              <a:gd name="connsiteY29" fmla="*/ 1798230 h 2039918"/>
              <a:gd name="connsiteX30" fmla="*/ 867563 w 1561918"/>
              <a:gd name="connsiteY30" fmla="*/ 1855963 h 2039918"/>
              <a:gd name="connsiteX31" fmla="*/ 819871 w 1561918"/>
              <a:gd name="connsiteY31" fmla="*/ 1888953 h 2039918"/>
              <a:gd name="connsiteX32" fmla="*/ 619061 w 1561918"/>
              <a:gd name="connsiteY32" fmla="*/ 1911186 h 2039918"/>
              <a:gd name="connsiteX33" fmla="*/ 596470 w 1561918"/>
              <a:gd name="connsiteY33" fmla="*/ 1934494 h 2039918"/>
              <a:gd name="connsiteX34" fmla="*/ 596470 w 1561918"/>
              <a:gd name="connsiteY34" fmla="*/ 2027368 h 2039918"/>
              <a:gd name="connsiteX35" fmla="*/ 584278 w 1561918"/>
              <a:gd name="connsiteY35" fmla="*/ 2039919 h 2039918"/>
            </a:gdLst>
            <a:rect l="l" t="t" r="r" b="b"/>
            <a:pathLst>
              <a:path w="1561918" h="2039918">
                <a:moveTo>
                  <a:pt x="584278" y="2039919"/>
                </a:moveTo>
                <a:cubicBezTo>
                  <a:pt x="577465" y="2039919"/>
                  <a:pt x="572086" y="2034540"/>
                  <a:pt x="572086" y="2027727"/>
                </a:cubicBezTo>
                <a:lnTo>
                  <a:pt x="572086" y="1934853"/>
                </a:lnTo>
                <a:cubicBezTo>
                  <a:pt x="572086" y="1909034"/>
                  <a:pt x="592526" y="1887878"/>
                  <a:pt x="618344" y="1887160"/>
                </a:cubicBezTo>
                <a:cubicBezTo>
                  <a:pt x="684324" y="1885367"/>
                  <a:pt x="750663" y="1877837"/>
                  <a:pt x="814851" y="1865287"/>
                </a:cubicBezTo>
                <a:cubicBezTo>
                  <a:pt x="828118" y="1862776"/>
                  <a:pt x="839593" y="1854887"/>
                  <a:pt x="846765" y="1843413"/>
                </a:cubicBezTo>
                <a:cubicBezTo>
                  <a:pt x="853936" y="1831938"/>
                  <a:pt x="856088" y="1818312"/>
                  <a:pt x="852502" y="1805044"/>
                </a:cubicBezTo>
                <a:cubicBezTo>
                  <a:pt x="846048" y="1780301"/>
                  <a:pt x="821305" y="1764882"/>
                  <a:pt x="796204" y="1769902"/>
                </a:cubicBezTo>
                <a:cubicBezTo>
                  <a:pt x="717314" y="1785321"/>
                  <a:pt x="636274" y="1792134"/>
                  <a:pt x="555233" y="1789983"/>
                </a:cubicBezTo>
                <a:cubicBezTo>
                  <a:pt x="373070" y="1785321"/>
                  <a:pt x="193776" y="1734760"/>
                  <a:pt x="35997" y="1643679"/>
                </a:cubicBezTo>
                <a:cubicBezTo>
                  <a:pt x="18426" y="1633639"/>
                  <a:pt x="6234" y="1617143"/>
                  <a:pt x="1931" y="1597421"/>
                </a:cubicBezTo>
                <a:cubicBezTo>
                  <a:pt x="-2731" y="1578057"/>
                  <a:pt x="1214" y="1557259"/>
                  <a:pt x="11972" y="1540406"/>
                </a:cubicBezTo>
                <a:cubicBezTo>
                  <a:pt x="33128" y="1508491"/>
                  <a:pt x="75800" y="1498451"/>
                  <a:pt x="109149" y="1517814"/>
                </a:cubicBezTo>
                <a:cubicBezTo>
                  <a:pt x="252943" y="1600648"/>
                  <a:pt x="417176" y="1644396"/>
                  <a:pt x="584278" y="1644396"/>
                </a:cubicBezTo>
                <a:cubicBezTo>
                  <a:pt x="584278" y="1644396"/>
                  <a:pt x="584637" y="1644396"/>
                  <a:pt x="584637" y="1644396"/>
                </a:cubicBezTo>
                <a:cubicBezTo>
                  <a:pt x="1102797" y="1644038"/>
                  <a:pt x="1530234" y="1223055"/>
                  <a:pt x="1537406" y="705971"/>
                </a:cubicBezTo>
                <a:cubicBezTo>
                  <a:pt x="1540992" y="447428"/>
                  <a:pt x="1442739" y="203947"/>
                  <a:pt x="1260217" y="20709"/>
                </a:cubicBezTo>
                <a:cubicBezTo>
                  <a:pt x="1255555" y="16047"/>
                  <a:pt x="1255555" y="8158"/>
                  <a:pt x="1260217" y="3496"/>
                </a:cubicBezTo>
                <a:cubicBezTo>
                  <a:pt x="1264879" y="-1165"/>
                  <a:pt x="1272768" y="-1165"/>
                  <a:pt x="1277430" y="3496"/>
                </a:cubicBezTo>
                <a:cubicBezTo>
                  <a:pt x="1368152" y="94578"/>
                  <a:pt x="1439153" y="201078"/>
                  <a:pt x="1488279" y="319412"/>
                </a:cubicBezTo>
                <a:cubicBezTo>
                  <a:pt x="1539199" y="442050"/>
                  <a:pt x="1563941" y="572217"/>
                  <a:pt x="1561790" y="706329"/>
                </a:cubicBezTo>
                <a:cubicBezTo>
                  <a:pt x="1554259" y="1236681"/>
                  <a:pt x="1116065" y="1668421"/>
                  <a:pt x="584637" y="1668780"/>
                </a:cubicBezTo>
                <a:cubicBezTo>
                  <a:pt x="584637" y="1668780"/>
                  <a:pt x="584278" y="1668780"/>
                  <a:pt x="584278" y="1668780"/>
                </a:cubicBezTo>
                <a:cubicBezTo>
                  <a:pt x="413232" y="1668780"/>
                  <a:pt x="244695" y="1623957"/>
                  <a:pt x="97315" y="1538971"/>
                </a:cubicBezTo>
                <a:cubicBezTo>
                  <a:pt x="75083" y="1526062"/>
                  <a:pt x="46754" y="1532875"/>
                  <a:pt x="32411" y="1554032"/>
                </a:cubicBezTo>
                <a:cubicBezTo>
                  <a:pt x="24881" y="1565148"/>
                  <a:pt x="22729" y="1578774"/>
                  <a:pt x="25598" y="1591684"/>
                </a:cubicBezTo>
                <a:cubicBezTo>
                  <a:pt x="28825" y="1604593"/>
                  <a:pt x="36714" y="1615709"/>
                  <a:pt x="48189" y="1622164"/>
                </a:cubicBezTo>
                <a:cubicBezTo>
                  <a:pt x="202382" y="1711094"/>
                  <a:pt x="377732" y="1760579"/>
                  <a:pt x="555950" y="1765240"/>
                </a:cubicBezTo>
                <a:cubicBezTo>
                  <a:pt x="635198" y="1767392"/>
                  <a:pt x="714446" y="1760579"/>
                  <a:pt x="791542" y="1745518"/>
                </a:cubicBezTo>
                <a:cubicBezTo>
                  <a:pt x="829194" y="1737988"/>
                  <a:pt x="866129" y="1761296"/>
                  <a:pt x="876169" y="1798230"/>
                </a:cubicBezTo>
                <a:cubicBezTo>
                  <a:pt x="881548" y="1817594"/>
                  <a:pt x="878321" y="1838751"/>
                  <a:pt x="867563" y="1855963"/>
                </a:cubicBezTo>
                <a:cubicBezTo>
                  <a:pt x="856805" y="1873175"/>
                  <a:pt x="839952" y="1885009"/>
                  <a:pt x="819871" y="1888953"/>
                </a:cubicBezTo>
                <a:cubicBezTo>
                  <a:pt x="754249" y="1901863"/>
                  <a:pt x="686476" y="1909393"/>
                  <a:pt x="619061" y="1911186"/>
                </a:cubicBezTo>
                <a:cubicBezTo>
                  <a:pt x="606511" y="1911544"/>
                  <a:pt x="596470" y="1921585"/>
                  <a:pt x="596470" y="1934494"/>
                </a:cubicBezTo>
                <a:lnTo>
                  <a:pt x="596470" y="2027368"/>
                </a:lnTo>
                <a:cubicBezTo>
                  <a:pt x="596470" y="2034540"/>
                  <a:pt x="590733" y="2039919"/>
                  <a:pt x="584278" y="2039919"/>
                </a:cubicBezTo>
                <a:close/>
              </a:path>
            </a:pathLst>
          </a:custGeom>
          <a:solidFill>
            <a:schemeClr val="accent3">
              <a:lumMod val="60000"/>
              <a:lumOff val="40000"/>
            </a:schemeClr>
          </a:solidFill>
          <a:ln w="3586" cap="flat">
            <a:noFill/>
            <a:miter/>
          </a:ln>
        </p:spPr>
        <p:txBody>
          <a:bodyPr vert="horz" wrap="square" lIns="91440" tIns="45720" rIns="91440" bIns="45720" rtlCol="0" anchor="ctr"/>
          <a:lstStyle/>
          <a:p>
            <a:pPr algn="l"/>
            <a:endParaRPr kumimoji="1" lang="zh-CN" altLang="en-US"/>
          </a:p>
        </p:txBody>
      </p:sp>
      <p:sp>
        <p:nvSpPr>
          <p:cNvPr id="11" name="标题 1"/>
          <p:cNvSpPr txBox="1"/>
          <p:nvPr/>
        </p:nvSpPr>
        <p:spPr>
          <a:xfrm rot="0" flipH="0" flipV="0">
            <a:off x="5596933" y="1979507"/>
            <a:ext cx="1032749" cy="1031241"/>
          </a:xfrm>
          <a:custGeom>
            <a:avLst/>
            <a:gdLst>
              <a:gd name="connsiteX0" fmla="*/ 1473081 w 1473080"/>
              <a:gd name="connsiteY0" fmla="*/ 735464 h 1470929"/>
              <a:gd name="connsiteX1" fmla="*/ 736540 w 1473080"/>
              <a:gd name="connsiteY1" fmla="*/ 1470929 h 1470929"/>
              <a:gd name="connsiteX2" fmla="*/ 0 w 1473080"/>
              <a:gd name="connsiteY2" fmla="*/ 735464 h 1470929"/>
              <a:gd name="connsiteX3" fmla="*/ 736540 w 1473080"/>
              <a:gd name="connsiteY3" fmla="*/ 0 h 1470929"/>
              <a:gd name="connsiteX4" fmla="*/ 1473081 w 1473080"/>
              <a:gd name="connsiteY4" fmla="*/ 735464 h 1470929"/>
            </a:gdLst>
            <a:rect l="l" t="t" r="r" b="b"/>
            <a:pathLst>
              <a:path w="1473080" h="1470929">
                <a:moveTo>
                  <a:pt x="1473081" y="735464"/>
                </a:moveTo>
                <a:cubicBezTo>
                  <a:pt x="1473081" y="1141650"/>
                  <a:pt x="1143320" y="1470929"/>
                  <a:pt x="736540" y="1470929"/>
                </a:cubicBezTo>
                <a:cubicBezTo>
                  <a:pt x="329760" y="1470929"/>
                  <a:pt x="0" y="1141650"/>
                  <a:pt x="0" y="735464"/>
                </a:cubicBezTo>
                <a:cubicBezTo>
                  <a:pt x="0" y="329279"/>
                  <a:pt x="329760" y="0"/>
                  <a:pt x="736540" y="0"/>
                </a:cubicBezTo>
                <a:cubicBezTo>
                  <a:pt x="1143320" y="0"/>
                  <a:pt x="1473081" y="329279"/>
                  <a:pt x="1473081" y="735464"/>
                </a:cubicBezTo>
                <a:close/>
              </a:path>
            </a:pathLst>
          </a:custGeom>
          <a:solidFill>
            <a:schemeClr val="bg1"/>
          </a:solidFill>
          <a:ln w="3586" cap="flat">
            <a:solidFill>
              <a:schemeClr val="bg1"/>
            </a:solidFill>
            <a:miter/>
          </a:ln>
        </p:spPr>
        <p:txBody>
          <a:bodyPr vert="horz" wrap="square" lIns="91440" tIns="45720" rIns="91440" bIns="45720" rtlCol="0" anchor="ctr"/>
          <a:lstStyle/>
          <a:p>
            <a:pPr algn="l"/>
            <a:endParaRPr kumimoji="1" lang="zh-CN" altLang="en-US"/>
          </a:p>
        </p:txBody>
      </p:sp>
      <p:sp>
        <p:nvSpPr>
          <p:cNvPr id="12" name="标题 1"/>
          <p:cNvSpPr txBox="1"/>
          <p:nvPr/>
        </p:nvSpPr>
        <p:spPr>
          <a:xfrm rot="0" flipH="0" flipV="0">
            <a:off x="6061786" y="3525682"/>
            <a:ext cx="105671" cy="105671"/>
          </a:xfrm>
          <a:custGeom>
            <a:avLst/>
            <a:gdLst>
              <a:gd name="connsiteX0" fmla="*/ 49844 w 99687"/>
              <a:gd name="connsiteY0" fmla="*/ 99688 h 99687"/>
              <a:gd name="connsiteX1" fmla="*/ 0 w 99687"/>
              <a:gd name="connsiteY1" fmla="*/ 49844 h 99687"/>
              <a:gd name="connsiteX2" fmla="*/ 49844 w 99687"/>
              <a:gd name="connsiteY2" fmla="*/ 0 h 99687"/>
              <a:gd name="connsiteX3" fmla="*/ 99688 w 99687"/>
              <a:gd name="connsiteY3" fmla="*/ 49844 h 99687"/>
              <a:gd name="connsiteX4" fmla="*/ 49844 w 99687"/>
              <a:gd name="connsiteY4" fmla="*/ 99688 h 99687"/>
              <a:gd name="connsiteX5" fmla="*/ 49844 w 99687"/>
              <a:gd name="connsiteY5" fmla="*/ 24743 h 99687"/>
              <a:gd name="connsiteX6" fmla="*/ 24384 w 99687"/>
              <a:gd name="connsiteY6" fmla="*/ 50202 h 99687"/>
              <a:gd name="connsiteX7" fmla="*/ 49844 w 99687"/>
              <a:gd name="connsiteY7" fmla="*/ 75662 h 99687"/>
              <a:gd name="connsiteX8" fmla="*/ 75304 w 99687"/>
              <a:gd name="connsiteY8" fmla="*/ 50202 h 99687"/>
              <a:gd name="connsiteX9" fmla="*/ 49844 w 99687"/>
              <a:gd name="connsiteY9" fmla="*/ 24743 h 99687"/>
            </a:gdLst>
            <a:rect l="l" t="t" r="r" b="b"/>
            <a:pathLst>
              <a:path w="99687" h="99687">
                <a:moveTo>
                  <a:pt x="49844" y="99688"/>
                </a:moveTo>
                <a:cubicBezTo>
                  <a:pt x="22233" y="99688"/>
                  <a:pt x="0" y="77455"/>
                  <a:pt x="0" y="49844"/>
                </a:cubicBezTo>
                <a:cubicBezTo>
                  <a:pt x="0" y="22233"/>
                  <a:pt x="22233" y="0"/>
                  <a:pt x="49844" y="0"/>
                </a:cubicBezTo>
                <a:cubicBezTo>
                  <a:pt x="77455" y="0"/>
                  <a:pt x="99688" y="22233"/>
                  <a:pt x="99688" y="49844"/>
                </a:cubicBezTo>
                <a:cubicBezTo>
                  <a:pt x="99688" y="77455"/>
                  <a:pt x="77455" y="99688"/>
                  <a:pt x="49844" y="99688"/>
                </a:cubicBezTo>
                <a:close/>
                <a:moveTo>
                  <a:pt x="49844" y="24743"/>
                </a:moveTo>
                <a:cubicBezTo>
                  <a:pt x="35859" y="24743"/>
                  <a:pt x="24384" y="36217"/>
                  <a:pt x="24384" y="50202"/>
                </a:cubicBezTo>
                <a:cubicBezTo>
                  <a:pt x="24384" y="64187"/>
                  <a:pt x="35859" y="75662"/>
                  <a:pt x="49844" y="75662"/>
                </a:cubicBezTo>
                <a:cubicBezTo>
                  <a:pt x="63829" y="75662"/>
                  <a:pt x="75304" y="64187"/>
                  <a:pt x="75304" y="50202"/>
                </a:cubicBezTo>
                <a:cubicBezTo>
                  <a:pt x="75304" y="35859"/>
                  <a:pt x="64187" y="24743"/>
                  <a:pt x="49844" y="24743"/>
                </a:cubicBezTo>
                <a:close/>
              </a:path>
            </a:pathLst>
          </a:custGeom>
          <a:solidFill>
            <a:schemeClr val="accent3"/>
          </a:solidFill>
          <a:ln w="3586" cap="flat">
            <a:noFill/>
            <a:miter/>
          </a:ln>
        </p:spPr>
        <p:txBody>
          <a:bodyPr vert="horz" wrap="square" lIns="91440" tIns="45720" rIns="91440" bIns="45720" rtlCol="0" anchor="ctr"/>
          <a:lstStyle/>
          <a:p>
            <a:pPr algn="l"/>
            <a:endParaRPr kumimoji="1" lang="zh-CN" altLang="en-US"/>
          </a:p>
        </p:txBody>
      </p:sp>
      <p:sp>
        <p:nvSpPr>
          <p:cNvPr id="13" name="标题 1"/>
          <p:cNvSpPr txBox="1"/>
          <p:nvPr/>
        </p:nvSpPr>
        <p:spPr>
          <a:xfrm rot="0" flipH="0" flipV="0">
            <a:off x="5897016" y="2278835"/>
            <a:ext cx="432584" cy="432584"/>
          </a:xfrm>
          <a:custGeom>
            <a:avLst/>
            <a:gdLst>
              <a:gd name="connsiteX0" fmla="*/ 438553 w 720000"/>
              <a:gd name="connsiteY0" fmla="*/ 189601 h 720000"/>
              <a:gd name="connsiteX1" fmla="*/ 503636 w 720000"/>
              <a:gd name="connsiteY1" fmla="*/ 216365 h 720000"/>
              <a:gd name="connsiteX2" fmla="*/ 503636 w 720000"/>
              <a:gd name="connsiteY2" fmla="*/ 346445 h 720000"/>
              <a:gd name="connsiteX3" fmla="*/ 362260 w 720000"/>
              <a:gd name="connsiteY3" fmla="*/ 487907 h 720000"/>
              <a:gd name="connsiteX4" fmla="*/ 191861 w 720000"/>
              <a:gd name="connsiteY4" fmla="*/ 528226 h 720000"/>
              <a:gd name="connsiteX5" fmla="*/ 232180 w 720000"/>
              <a:gd name="connsiteY5" fmla="*/ 357827 h 720000"/>
              <a:gd name="connsiteX6" fmla="*/ 373556 w 720000"/>
              <a:gd name="connsiteY6" fmla="*/ 216452 h 720000"/>
              <a:gd name="connsiteX7" fmla="*/ 438553 w 720000"/>
              <a:gd name="connsiteY7" fmla="*/ 189601 h 720000"/>
              <a:gd name="connsiteX8" fmla="*/ 438553 w 720000"/>
              <a:gd name="connsiteY8" fmla="*/ 141636 h 720000"/>
              <a:gd name="connsiteX9" fmla="*/ 339581 w 720000"/>
              <a:gd name="connsiteY9" fmla="*/ 182476 h 720000"/>
              <a:gd name="connsiteX10" fmla="*/ 198205 w 720000"/>
              <a:gd name="connsiteY10" fmla="*/ 323852 h 720000"/>
              <a:gd name="connsiteX11" fmla="*/ 141637 w 720000"/>
              <a:gd name="connsiteY11" fmla="*/ 578364 h 720000"/>
              <a:gd name="connsiteX12" fmla="*/ 396149 w 720000"/>
              <a:gd name="connsiteY12" fmla="*/ 521796 h 720000"/>
              <a:gd name="connsiteX13" fmla="*/ 537524 w 720000"/>
              <a:gd name="connsiteY13" fmla="*/ 380420 h 720000"/>
              <a:gd name="connsiteX14" fmla="*/ 537524 w 720000"/>
              <a:gd name="connsiteY14" fmla="*/ 182476 h 720000"/>
              <a:gd name="connsiteX15" fmla="*/ 438553 w 720000"/>
              <a:gd name="connsiteY15" fmla="*/ 141636 h 720000"/>
              <a:gd name="connsiteX16" fmla="*/ 120000 w 720000"/>
              <a:gd name="connsiteY16" fmla="*/ 0 h 720000"/>
              <a:gd name="connsiteX17" fmla="*/ 600000 w 720000"/>
              <a:gd name="connsiteY17" fmla="*/ 0 h 720000"/>
              <a:gd name="connsiteX18" fmla="*/ 720000 w 720000"/>
              <a:gd name="connsiteY18" fmla="*/ 120000 h 720000"/>
              <a:gd name="connsiteX19" fmla="*/ 720000 w 720000"/>
              <a:gd name="connsiteY19" fmla="*/ 600000 h 720000"/>
              <a:gd name="connsiteX20" fmla="*/ 600000 w 720000"/>
              <a:gd name="connsiteY20" fmla="*/ 720000 h 720000"/>
              <a:gd name="connsiteX21" fmla="*/ 120000 w 720000"/>
              <a:gd name="connsiteY21" fmla="*/ 720000 h 720000"/>
              <a:gd name="connsiteX22" fmla="*/ 0 w 720000"/>
              <a:gd name="connsiteY22" fmla="*/ 600000 h 720000"/>
              <a:gd name="connsiteX23" fmla="*/ 0 w 720000"/>
              <a:gd name="connsiteY23" fmla="*/ 120000 h 720000"/>
              <a:gd name="connsiteX24" fmla="*/ 120000 w 720000"/>
              <a:gd name="connsiteY24" fmla="*/ 0 h 720000"/>
            </a:gdLst>
            <a:rect l="l" t="t" r="r" b="b"/>
            <a:pathLst>
              <a:path w="720000" h="720000">
                <a:moveTo>
                  <a:pt x="438553" y="189601"/>
                </a:moveTo>
                <a:cubicBezTo>
                  <a:pt x="463230" y="189601"/>
                  <a:pt x="486344" y="199073"/>
                  <a:pt x="503636" y="216365"/>
                </a:cubicBezTo>
                <a:cubicBezTo>
                  <a:pt x="539523" y="252252"/>
                  <a:pt x="539523" y="310557"/>
                  <a:pt x="503636" y="346445"/>
                </a:cubicBezTo>
                <a:lnTo>
                  <a:pt x="362260" y="487907"/>
                </a:lnTo>
                <a:cubicBezTo>
                  <a:pt x="342622" y="507545"/>
                  <a:pt x="266503" y="522665"/>
                  <a:pt x="191861" y="528226"/>
                </a:cubicBezTo>
                <a:cubicBezTo>
                  <a:pt x="197336" y="453584"/>
                  <a:pt x="212456" y="377465"/>
                  <a:pt x="232180" y="357827"/>
                </a:cubicBezTo>
                <a:lnTo>
                  <a:pt x="373556" y="216452"/>
                </a:lnTo>
                <a:cubicBezTo>
                  <a:pt x="390761" y="199073"/>
                  <a:pt x="413875" y="189601"/>
                  <a:pt x="438553" y="189601"/>
                </a:cubicBezTo>
                <a:close/>
                <a:moveTo>
                  <a:pt x="438553" y="141636"/>
                </a:moveTo>
                <a:cubicBezTo>
                  <a:pt x="402666" y="141636"/>
                  <a:pt x="366778" y="155278"/>
                  <a:pt x="339581" y="182476"/>
                </a:cubicBezTo>
                <a:lnTo>
                  <a:pt x="198205" y="323852"/>
                </a:lnTo>
                <a:cubicBezTo>
                  <a:pt x="143723" y="378335"/>
                  <a:pt x="141637" y="578364"/>
                  <a:pt x="141637" y="578364"/>
                </a:cubicBezTo>
                <a:cubicBezTo>
                  <a:pt x="141637" y="578364"/>
                  <a:pt x="341753" y="576278"/>
                  <a:pt x="396149" y="521796"/>
                </a:cubicBezTo>
                <a:lnTo>
                  <a:pt x="537524" y="380420"/>
                </a:lnTo>
                <a:cubicBezTo>
                  <a:pt x="592007" y="325938"/>
                  <a:pt x="592007" y="236872"/>
                  <a:pt x="537524" y="182476"/>
                </a:cubicBezTo>
                <a:cubicBezTo>
                  <a:pt x="510327" y="155191"/>
                  <a:pt x="474440" y="141636"/>
                  <a:pt x="438553" y="141636"/>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solidFill>
            <a:schemeClr val="accent3"/>
          </a:solidFill>
          <a:ln w="6107" cap="flat">
            <a:noFill/>
            <a:miter/>
          </a:ln>
        </p:spPr>
        <p:txBody>
          <a:bodyPr vert="horz" wrap="square" lIns="91440" tIns="45720" rIns="91440" bIns="45720" rtlCol="0" anchor="ctr"/>
          <a:lstStyle/>
          <a:p>
            <a:pPr algn="l"/>
            <a:endParaRPr kumimoji="1" lang="zh-CN" altLang="en-US"/>
          </a:p>
        </p:txBody>
      </p:sp>
      <p:sp>
        <p:nvSpPr>
          <p:cNvPr id="14" name="标题 1"/>
          <p:cNvSpPr txBox="1"/>
          <p:nvPr/>
        </p:nvSpPr>
        <p:spPr>
          <a:xfrm rot="0" flipH="0" flipV="0">
            <a:off x="6576847" y="1864663"/>
            <a:ext cx="105671" cy="105671"/>
          </a:xfrm>
          <a:custGeom>
            <a:avLst/>
            <a:gdLst>
              <a:gd name="connsiteX0" fmla="*/ 49843 w 99687"/>
              <a:gd name="connsiteY0" fmla="*/ 99688 h 99687"/>
              <a:gd name="connsiteX1" fmla="*/ 0 w 99687"/>
              <a:gd name="connsiteY1" fmla="*/ 49844 h 99687"/>
              <a:gd name="connsiteX2" fmla="*/ 49843 w 99687"/>
              <a:gd name="connsiteY2" fmla="*/ 0 h 99687"/>
              <a:gd name="connsiteX3" fmla="*/ 99687 w 99687"/>
              <a:gd name="connsiteY3" fmla="*/ 49844 h 99687"/>
              <a:gd name="connsiteX4" fmla="*/ 49843 w 99687"/>
              <a:gd name="connsiteY4" fmla="*/ 99688 h 99687"/>
              <a:gd name="connsiteX5" fmla="*/ 49843 w 99687"/>
              <a:gd name="connsiteY5" fmla="*/ 24743 h 99687"/>
              <a:gd name="connsiteX6" fmla="*/ 24384 w 99687"/>
              <a:gd name="connsiteY6" fmla="*/ 50202 h 99687"/>
              <a:gd name="connsiteX7" fmla="*/ 49843 w 99687"/>
              <a:gd name="connsiteY7" fmla="*/ 75662 h 99687"/>
              <a:gd name="connsiteX8" fmla="*/ 75304 w 99687"/>
              <a:gd name="connsiteY8" fmla="*/ 50202 h 99687"/>
              <a:gd name="connsiteX9" fmla="*/ 49843 w 99687"/>
              <a:gd name="connsiteY9" fmla="*/ 24743 h 99687"/>
            </a:gdLst>
            <a:rect l="l" t="t" r="r" b="b"/>
            <a:pathLst>
              <a:path w="99687" h="99687">
                <a:moveTo>
                  <a:pt x="49843" y="99688"/>
                </a:moveTo>
                <a:cubicBezTo>
                  <a:pt x="22232" y="99688"/>
                  <a:pt x="0" y="77455"/>
                  <a:pt x="0" y="49844"/>
                </a:cubicBezTo>
                <a:cubicBezTo>
                  <a:pt x="0" y="22233"/>
                  <a:pt x="22232" y="0"/>
                  <a:pt x="49843" y="0"/>
                </a:cubicBezTo>
                <a:cubicBezTo>
                  <a:pt x="77455" y="0"/>
                  <a:pt x="99687" y="22233"/>
                  <a:pt x="99687" y="49844"/>
                </a:cubicBezTo>
                <a:cubicBezTo>
                  <a:pt x="99687" y="77455"/>
                  <a:pt x="77455" y="99688"/>
                  <a:pt x="49843" y="99688"/>
                </a:cubicBezTo>
                <a:close/>
                <a:moveTo>
                  <a:pt x="49843" y="24743"/>
                </a:moveTo>
                <a:cubicBezTo>
                  <a:pt x="35859" y="24743"/>
                  <a:pt x="24384" y="36217"/>
                  <a:pt x="24384" y="50202"/>
                </a:cubicBezTo>
                <a:cubicBezTo>
                  <a:pt x="24384" y="64187"/>
                  <a:pt x="35859" y="75662"/>
                  <a:pt x="49843" y="75662"/>
                </a:cubicBezTo>
                <a:cubicBezTo>
                  <a:pt x="63828" y="75662"/>
                  <a:pt x="75304" y="64187"/>
                  <a:pt x="75304" y="50202"/>
                </a:cubicBezTo>
                <a:cubicBezTo>
                  <a:pt x="75304" y="35859"/>
                  <a:pt x="64187" y="24743"/>
                  <a:pt x="49843" y="24743"/>
                </a:cubicBezTo>
                <a:close/>
              </a:path>
            </a:pathLst>
          </a:custGeom>
          <a:solidFill>
            <a:schemeClr val="accent3"/>
          </a:solidFill>
          <a:ln w="3586" cap="flat">
            <a:noFill/>
            <a:miter/>
          </a:ln>
        </p:spPr>
        <p:txBody>
          <a:bodyPr vert="horz" wrap="square" lIns="91440" tIns="45720" rIns="91440" bIns="45720" rtlCol="0" anchor="ctr"/>
          <a:lstStyle/>
          <a:p>
            <a:pPr algn="l"/>
            <a:endParaRPr kumimoji="1" lang="zh-CN" altLang="en-US"/>
          </a:p>
        </p:txBody>
      </p:sp>
      <p:sp>
        <p:nvSpPr>
          <p:cNvPr id="15" name="标题 1"/>
          <p:cNvSpPr txBox="1"/>
          <p:nvPr/>
        </p:nvSpPr>
        <p:spPr>
          <a:xfrm rot="0" flipH="0" flipV="0">
            <a:off x="7632299" y="1828801"/>
            <a:ext cx="1334348" cy="1332653"/>
          </a:xfrm>
          <a:custGeom>
            <a:avLst/>
            <a:gdLst>
              <a:gd name="connsiteX0" fmla="*/ 1695406 w 1695405"/>
              <a:gd name="connsiteY0" fmla="*/ 846627 h 1693253"/>
              <a:gd name="connsiteX1" fmla="*/ 847703 w 1695405"/>
              <a:gd name="connsiteY1" fmla="*/ 1693254 h 1693253"/>
              <a:gd name="connsiteX2" fmla="*/ 0 w 1695405"/>
              <a:gd name="connsiteY2" fmla="*/ 846627 h 1693253"/>
              <a:gd name="connsiteX3" fmla="*/ 847703 w 1695405"/>
              <a:gd name="connsiteY3" fmla="*/ 0 h 1693253"/>
              <a:gd name="connsiteX4" fmla="*/ 1695406 w 1695405"/>
              <a:gd name="connsiteY4" fmla="*/ 846627 h 1693253"/>
            </a:gdLst>
            <a:rect l="l" t="t" r="r" b="b"/>
            <a:pathLst>
              <a:path w="1695405" h="1693253">
                <a:moveTo>
                  <a:pt x="1695406" y="846627"/>
                </a:moveTo>
                <a:cubicBezTo>
                  <a:pt x="1695406" y="1314206"/>
                  <a:pt x="1315876" y="1693254"/>
                  <a:pt x="847703" y="1693254"/>
                </a:cubicBezTo>
                <a:cubicBezTo>
                  <a:pt x="379530" y="1693254"/>
                  <a:pt x="0" y="1314206"/>
                  <a:pt x="0" y="846627"/>
                </a:cubicBezTo>
                <a:cubicBezTo>
                  <a:pt x="0" y="379048"/>
                  <a:pt x="379529" y="0"/>
                  <a:pt x="847703" y="0"/>
                </a:cubicBezTo>
                <a:cubicBezTo>
                  <a:pt x="1315876" y="0"/>
                  <a:pt x="1695406" y="379048"/>
                  <a:pt x="1695406" y="846627"/>
                </a:cubicBezTo>
                <a:close/>
              </a:path>
            </a:pathLst>
          </a:custGeom>
          <a:solidFill>
            <a:schemeClr val="accent2"/>
          </a:solidFill>
          <a:ln w="3586" cap="flat">
            <a:noFill/>
            <a:miter/>
          </a:ln>
        </p:spPr>
        <p:txBody>
          <a:bodyPr vert="horz" wrap="square" lIns="91440" tIns="45720" rIns="91440" bIns="45720" rtlCol="0" anchor="ctr"/>
          <a:lstStyle/>
          <a:p>
            <a:pPr algn="l"/>
            <a:endParaRPr kumimoji="1" lang="zh-CN" altLang="en-US"/>
          </a:p>
        </p:txBody>
      </p:sp>
      <p:sp>
        <p:nvSpPr>
          <p:cNvPr id="16" name="标题 1"/>
          <p:cNvSpPr txBox="1"/>
          <p:nvPr/>
        </p:nvSpPr>
        <p:spPr>
          <a:xfrm rot="0" flipH="0" flipV="0">
            <a:off x="7839624" y="1950509"/>
            <a:ext cx="1229289" cy="1605492"/>
          </a:xfrm>
          <a:custGeom>
            <a:avLst/>
            <a:gdLst>
              <a:gd name="connsiteX0" fmla="*/ 584278 w 1561919"/>
              <a:gd name="connsiteY0" fmla="*/ 2039919 h 2039918"/>
              <a:gd name="connsiteX1" fmla="*/ 572086 w 1561919"/>
              <a:gd name="connsiteY1" fmla="*/ 2027727 h 2039918"/>
              <a:gd name="connsiteX2" fmla="*/ 572086 w 1561919"/>
              <a:gd name="connsiteY2" fmla="*/ 1934853 h 2039918"/>
              <a:gd name="connsiteX3" fmla="*/ 618344 w 1561919"/>
              <a:gd name="connsiteY3" fmla="*/ 1887160 h 2039918"/>
              <a:gd name="connsiteX4" fmla="*/ 814851 w 1561919"/>
              <a:gd name="connsiteY4" fmla="*/ 1865287 h 2039918"/>
              <a:gd name="connsiteX5" fmla="*/ 846765 w 1561919"/>
              <a:gd name="connsiteY5" fmla="*/ 1843413 h 2039918"/>
              <a:gd name="connsiteX6" fmla="*/ 852502 w 1561919"/>
              <a:gd name="connsiteY6" fmla="*/ 1805044 h 2039918"/>
              <a:gd name="connsiteX7" fmla="*/ 796204 w 1561919"/>
              <a:gd name="connsiteY7" fmla="*/ 1769902 h 2039918"/>
              <a:gd name="connsiteX8" fmla="*/ 555233 w 1561919"/>
              <a:gd name="connsiteY8" fmla="*/ 1789983 h 2039918"/>
              <a:gd name="connsiteX9" fmla="*/ 35997 w 1561919"/>
              <a:gd name="connsiteY9" fmla="*/ 1643679 h 2039918"/>
              <a:gd name="connsiteX10" fmla="*/ 1931 w 1561919"/>
              <a:gd name="connsiteY10" fmla="*/ 1597421 h 2039918"/>
              <a:gd name="connsiteX11" fmla="*/ 11971 w 1561919"/>
              <a:gd name="connsiteY11" fmla="*/ 1540406 h 2039918"/>
              <a:gd name="connsiteX12" fmla="*/ 109149 w 1561919"/>
              <a:gd name="connsiteY12" fmla="*/ 1517814 h 2039918"/>
              <a:gd name="connsiteX13" fmla="*/ 584278 w 1561919"/>
              <a:gd name="connsiteY13" fmla="*/ 1644396 h 2039918"/>
              <a:gd name="connsiteX14" fmla="*/ 584637 w 1561919"/>
              <a:gd name="connsiteY14" fmla="*/ 1644396 h 2039918"/>
              <a:gd name="connsiteX15" fmla="*/ 1537406 w 1561919"/>
              <a:gd name="connsiteY15" fmla="*/ 705971 h 2039918"/>
              <a:gd name="connsiteX16" fmla="*/ 1260217 w 1561919"/>
              <a:gd name="connsiteY16" fmla="*/ 20709 h 2039918"/>
              <a:gd name="connsiteX17" fmla="*/ 1260217 w 1561919"/>
              <a:gd name="connsiteY17" fmla="*/ 3496 h 2039918"/>
              <a:gd name="connsiteX18" fmla="*/ 1277429 w 1561919"/>
              <a:gd name="connsiteY18" fmla="*/ 3496 h 2039918"/>
              <a:gd name="connsiteX19" fmla="*/ 1488279 w 1561919"/>
              <a:gd name="connsiteY19" fmla="*/ 319412 h 2039918"/>
              <a:gd name="connsiteX20" fmla="*/ 1561790 w 1561919"/>
              <a:gd name="connsiteY20" fmla="*/ 706329 h 2039918"/>
              <a:gd name="connsiteX21" fmla="*/ 584637 w 1561919"/>
              <a:gd name="connsiteY21" fmla="*/ 1668780 h 2039918"/>
              <a:gd name="connsiteX22" fmla="*/ 584278 w 1561919"/>
              <a:gd name="connsiteY22" fmla="*/ 1668780 h 2039918"/>
              <a:gd name="connsiteX23" fmla="*/ 97316 w 1561919"/>
              <a:gd name="connsiteY23" fmla="*/ 1538971 h 2039918"/>
              <a:gd name="connsiteX24" fmla="*/ 32411 w 1561919"/>
              <a:gd name="connsiteY24" fmla="*/ 1554032 h 2039918"/>
              <a:gd name="connsiteX25" fmla="*/ 25598 w 1561919"/>
              <a:gd name="connsiteY25" fmla="*/ 1591684 h 2039918"/>
              <a:gd name="connsiteX26" fmla="*/ 48189 w 1561919"/>
              <a:gd name="connsiteY26" fmla="*/ 1622164 h 2039918"/>
              <a:gd name="connsiteX27" fmla="*/ 555950 w 1561919"/>
              <a:gd name="connsiteY27" fmla="*/ 1765240 h 2039918"/>
              <a:gd name="connsiteX28" fmla="*/ 791542 w 1561919"/>
              <a:gd name="connsiteY28" fmla="*/ 1745518 h 2039918"/>
              <a:gd name="connsiteX29" fmla="*/ 876169 w 1561919"/>
              <a:gd name="connsiteY29" fmla="*/ 1798230 h 2039918"/>
              <a:gd name="connsiteX30" fmla="*/ 867563 w 1561919"/>
              <a:gd name="connsiteY30" fmla="*/ 1855963 h 2039918"/>
              <a:gd name="connsiteX31" fmla="*/ 819871 w 1561919"/>
              <a:gd name="connsiteY31" fmla="*/ 1888953 h 2039918"/>
              <a:gd name="connsiteX32" fmla="*/ 619061 w 1561919"/>
              <a:gd name="connsiteY32" fmla="*/ 1911186 h 2039918"/>
              <a:gd name="connsiteX33" fmla="*/ 596470 w 1561919"/>
              <a:gd name="connsiteY33" fmla="*/ 1934494 h 2039918"/>
              <a:gd name="connsiteX34" fmla="*/ 596470 w 1561919"/>
              <a:gd name="connsiteY34" fmla="*/ 2027368 h 2039918"/>
              <a:gd name="connsiteX35" fmla="*/ 584278 w 1561919"/>
              <a:gd name="connsiteY35" fmla="*/ 2039919 h 2039918"/>
            </a:gdLst>
            <a:rect l="l" t="t" r="r" b="b"/>
            <a:pathLst>
              <a:path w="1561919" h="2039918">
                <a:moveTo>
                  <a:pt x="584278" y="2039919"/>
                </a:moveTo>
                <a:cubicBezTo>
                  <a:pt x="577465" y="2039919"/>
                  <a:pt x="572086" y="2034540"/>
                  <a:pt x="572086" y="2027727"/>
                </a:cubicBezTo>
                <a:lnTo>
                  <a:pt x="572086" y="1934853"/>
                </a:lnTo>
                <a:cubicBezTo>
                  <a:pt x="572086" y="1909034"/>
                  <a:pt x="592526" y="1887878"/>
                  <a:pt x="618344" y="1887160"/>
                </a:cubicBezTo>
                <a:cubicBezTo>
                  <a:pt x="684324" y="1885367"/>
                  <a:pt x="750663" y="1877837"/>
                  <a:pt x="814851" y="1865287"/>
                </a:cubicBezTo>
                <a:cubicBezTo>
                  <a:pt x="828118" y="1862776"/>
                  <a:pt x="839593" y="1854887"/>
                  <a:pt x="846765" y="1843413"/>
                </a:cubicBezTo>
                <a:cubicBezTo>
                  <a:pt x="853937" y="1831938"/>
                  <a:pt x="856088" y="1818312"/>
                  <a:pt x="852502" y="1805044"/>
                </a:cubicBezTo>
                <a:cubicBezTo>
                  <a:pt x="846048" y="1780301"/>
                  <a:pt x="821305" y="1764882"/>
                  <a:pt x="796204" y="1769902"/>
                </a:cubicBezTo>
                <a:cubicBezTo>
                  <a:pt x="717315" y="1785321"/>
                  <a:pt x="636273" y="1792134"/>
                  <a:pt x="555233" y="1789983"/>
                </a:cubicBezTo>
                <a:cubicBezTo>
                  <a:pt x="373070" y="1785321"/>
                  <a:pt x="193776" y="1734760"/>
                  <a:pt x="35997" y="1643679"/>
                </a:cubicBezTo>
                <a:cubicBezTo>
                  <a:pt x="18426" y="1633639"/>
                  <a:pt x="6234" y="1617143"/>
                  <a:pt x="1931" y="1597421"/>
                </a:cubicBezTo>
                <a:cubicBezTo>
                  <a:pt x="-2731" y="1578057"/>
                  <a:pt x="1214" y="1557259"/>
                  <a:pt x="11971" y="1540406"/>
                </a:cubicBezTo>
                <a:cubicBezTo>
                  <a:pt x="33128" y="1508491"/>
                  <a:pt x="75800" y="1498451"/>
                  <a:pt x="109149" y="1517814"/>
                </a:cubicBezTo>
                <a:cubicBezTo>
                  <a:pt x="252943" y="1600648"/>
                  <a:pt x="417176" y="1644396"/>
                  <a:pt x="584278" y="1644396"/>
                </a:cubicBezTo>
                <a:cubicBezTo>
                  <a:pt x="584278" y="1644396"/>
                  <a:pt x="584637" y="1644396"/>
                  <a:pt x="584637" y="1644396"/>
                </a:cubicBezTo>
                <a:cubicBezTo>
                  <a:pt x="1102797" y="1644038"/>
                  <a:pt x="1530234" y="1223055"/>
                  <a:pt x="1537406" y="705971"/>
                </a:cubicBezTo>
                <a:cubicBezTo>
                  <a:pt x="1540992" y="447428"/>
                  <a:pt x="1442739" y="203947"/>
                  <a:pt x="1260217" y="20709"/>
                </a:cubicBezTo>
                <a:cubicBezTo>
                  <a:pt x="1255555" y="16047"/>
                  <a:pt x="1255555" y="8158"/>
                  <a:pt x="1260217" y="3496"/>
                </a:cubicBezTo>
                <a:cubicBezTo>
                  <a:pt x="1264879" y="-1165"/>
                  <a:pt x="1272768" y="-1165"/>
                  <a:pt x="1277429" y="3496"/>
                </a:cubicBezTo>
                <a:cubicBezTo>
                  <a:pt x="1368152" y="94578"/>
                  <a:pt x="1439153" y="201078"/>
                  <a:pt x="1488279" y="319412"/>
                </a:cubicBezTo>
                <a:cubicBezTo>
                  <a:pt x="1539199" y="442050"/>
                  <a:pt x="1563941" y="572217"/>
                  <a:pt x="1561790" y="706329"/>
                </a:cubicBezTo>
                <a:cubicBezTo>
                  <a:pt x="1554259" y="1236681"/>
                  <a:pt x="1116065" y="1668421"/>
                  <a:pt x="584637" y="1668780"/>
                </a:cubicBezTo>
                <a:cubicBezTo>
                  <a:pt x="584637" y="1668780"/>
                  <a:pt x="584278" y="1668780"/>
                  <a:pt x="584278" y="1668780"/>
                </a:cubicBezTo>
                <a:cubicBezTo>
                  <a:pt x="413232" y="1668780"/>
                  <a:pt x="244695" y="1623957"/>
                  <a:pt x="97316" y="1538971"/>
                </a:cubicBezTo>
                <a:cubicBezTo>
                  <a:pt x="75083" y="1526062"/>
                  <a:pt x="46755" y="1532875"/>
                  <a:pt x="32411" y="1554032"/>
                </a:cubicBezTo>
                <a:cubicBezTo>
                  <a:pt x="24880" y="1565148"/>
                  <a:pt x="22729" y="1578774"/>
                  <a:pt x="25598" y="1591684"/>
                </a:cubicBezTo>
                <a:cubicBezTo>
                  <a:pt x="28825" y="1604593"/>
                  <a:pt x="36714" y="1615709"/>
                  <a:pt x="48189" y="1622164"/>
                </a:cubicBezTo>
                <a:cubicBezTo>
                  <a:pt x="202382" y="1711094"/>
                  <a:pt x="377731" y="1760579"/>
                  <a:pt x="555950" y="1765240"/>
                </a:cubicBezTo>
                <a:cubicBezTo>
                  <a:pt x="635198" y="1767392"/>
                  <a:pt x="714446" y="1760579"/>
                  <a:pt x="791542" y="1745518"/>
                </a:cubicBezTo>
                <a:cubicBezTo>
                  <a:pt x="829194" y="1738346"/>
                  <a:pt x="866129" y="1761296"/>
                  <a:pt x="876169" y="1798230"/>
                </a:cubicBezTo>
                <a:cubicBezTo>
                  <a:pt x="881548" y="1817594"/>
                  <a:pt x="878320" y="1838751"/>
                  <a:pt x="867563" y="1855963"/>
                </a:cubicBezTo>
                <a:cubicBezTo>
                  <a:pt x="856805" y="1873175"/>
                  <a:pt x="839952" y="1885009"/>
                  <a:pt x="819871" y="1888953"/>
                </a:cubicBezTo>
                <a:cubicBezTo>
                  <a:pt x="754249" y="1901863"/>
                  <a:pt x="686476" y="1909393"/>
                  <a:pt x="619061" y="1911186"/>
                </a:cubicBezTo>
                <a:cubicBezTo>
                  <a:pt x="606511" y="1911544"/>
                  <a:pt x="596470" y="1921585"/>
                  <a:pt x="596470" y="1934494"/>
                </a:cubicBezTo>
                <a:lnTo>
                  <a:pt x="596470" y="2027368"/>
                </a:lnTo>
                <a:cubicBezTo>
                  <a:pt x="596470" y="2034540"/>
                  <a:pt x="590733" y="2039919"/>
                  <a:pt x="584278" y="2039919"/>
                </a:cubicBezTo>
                <a:close/>
              </a:path>
            </a:pathLst>
          </a:custGeom>
          <a:solidFill>
            <a:schemeClr val="accent2">
              <a:lumMod val="60000"/>
              <a:lumOff val="40000"/>
            </a:schemeClr>
          </a:solidFill>
          <a:ln w="3586" cap="flat">
            <a:noFill/>
            <a:miter/>
          </a:ln>
        </p:spPr>
        <p:txBody>
          <a:bodyPr vert="horz" wrap="square" lIns="91440" tIns="45720" rIns="91440" bIns="45720" rtlCol="0" anchor="ctr"/>
          <a:lstStyle/>
          <a:p>
            <a:pPr algn="l"/>
            <a:endParaRPr kumimoji="1" lang="zh-CN" altLang="en-US"/>
          </a:p>
        </p:txBody>
      </p:sp>
      <p:sp>
        <p:nvSpPr>
          <p:cNvPr id="17" name="标题 1"/>
          <p:cNvSpPr txBox="1"/>
          <p:nvPr/>
        </p:nvSpPr>
        <p:spPr>
          <a:xfrm rot="0" flipH="0" flipV="0">
            <a:off x="7783098" y="1979507"/>
            <a:ext cx="1032749" cy="1031241"/>
          </a:xfrm>
          <a:custGeom>
            <a:avLst/>
            <a:gdLst>
              <a:gd name="connsiteX0" fmla="*/ 1473081 w 1473080"/>
              <a:gd name="connsiteY0" fmla="*/ 735464 h 1470929"/>
              <a:gd name="connsiteX1" fmla="*/ 736541 w 1473080"/>
              <a:gd name="connsiteY1" fmla="*/ 1470929 h 1470929"/>
              <a:gd name="connsiteX2" fmla="*/ 0 w 1473080"/>
              <a:gd name="connsiteY2" fmla="*/ 735464 h 1470929"/>
              <a:gd name="connsiteX3" fmla="*/ 736541 w 1473080"/>
              <a:gd name="connsiteY3" fmla="*/ 0 h 1470929"/>
              <a:gd name="connsiteX4" fmla="*/ 1473081 w 1473080"/>
              <a:gd name="connsiteY4" fmla="*/ 735464 h 1470929"/>
            </a:gdLst>
            <a:rect l="l" t="t" r="r" b="b"/>
            <a:pathLst>
              <a:path w="1473080" h="1470929">
                <a:moveTo>
                  <a:pt x="1473081" y="735464"/>
                </a:moveTo>
                <a:cubicBezTo>
                  <a:pt x="1473081" y="1141650"/>
                  <a:pt x="1143321" y="1470929"/>
                  <a:pt x="736541" y="1470929"/>
                </a:cubicBezTo>
                <a:cubicBezTo>
                  <a:pt x="329760" y="1470929"/>
                  <a:pt x="0" y="1141650"/>
                  <a:pt x="0" y="735464"/>
                </a:cubicBezTo>
                <a:cubicBezTo>
                  <a:pt x="0" y="329279"/>
                  <a:pt x="329760" y="0"/>
                  <a:pt x="736541" y="0"/>
                </a:cubicBezTo>
                <a:cubicBezTo>
                  <a:pt x="1143321" y="0"/>
                  <a:pt x="1473081" y="329279"/>
                  <a:pt x="1473081" y="735464"/>
                </a:cubicBezTo>
                <a:close/>
              </a:path>
            </a:pathLst>
          </a:custGeom>
          <a:solidFill>
            <a:schemeClr val="bg1"/>
          </a:solidFill>
          <a:ln w="3586" cap="flat">
            <a:solidFill>
              <a:schemeClr val="bg1"/>
            </a:solidFill>
            <a:miter/>
          </a:ln>
        </p:spPr>
        <p:txBody>
          <a:bodyPr vert="horz" wrap="square" lIns="91440" tIns="45720" rIns="91440" bIns="45720" rtlCol="0" anchor="ctr"/>
          <a:lstStyle/>
          <a:p>
            <a:pPr algn="l"/>
            <a:endParaRPr kumimoji="1" lang="zh-CN" altLang="en-US"/>
          </a:p>
        </p:txBody>
      </p:sp>
      <p:sp>
        <p:nvSpPr>
          <p:cNvPr id="18" name="标题 1"/>
          <p:cNvSpPr txBox="1"/>
          <p:nvPr/>
        </p:nvSpPr>
        <p:spPr>
          <a:xfrm rot="0" flipH="0" flipV="0">
            <a:off x="8247951" y="3525682"/>
            <a:ext cx="105671" cy="105671"/>
          </a:xfrm>
          <a:custGeom>
            <a:avLst/>
            <a:gdLst>
              <a:gd name="connsiteX0" fmla="*/ 49844 w 99687"/>
              <a:gd name="connsiteY0" fmla="*/ 99688 h 99687"/>
              <a:gd name="connsiteX1" fmla="*/ 0 w 99687"/>
              <a:gd name="connsiteY1" fmla="*/ 49844 h 99687"/>
              <a:gd name="connsiteX2" fmla="*/ 49844 w 99687"/>
              <a:gd name="connsiteY2" fmla="*/ 0 h 99687"/>
              <a:gd name="connsiteX3" fmla="*/ 99688 w 99687"/>
              <a:gd name="connsiteY3" fmla="*/ 49844 h 99687"/>
              <a:gd name="connsiteX4" fmla="*/ 49844 w 99687"/>
              <a:gd name="connsiteY4" fmla="*/ 99688 h 99687"/>
              <a:gd name="connsiteX5" fmla="*/ 49844 w 99687"/>
              <a:gd name="connsiteY5" fmla="*/ 24743 h 99687"/>
              <a:gd name="connsiteX6" fmla="*/ 24384 w 99687"/>
              <a:gd name="connsiteY6" fmla="*/ 50202 h 99687"/>
              <a:gd name="connsiteX7" fmla="*/ 49844 w 99687"/>
              <a:gd name="connsiteY7" fmla="*/ 75662 h 99687"/>
              <a:gd name="connsiteX8" fmla="*/ 75304 w 99687"/>
              <a:gd name="connsiteY8" fmla="*/ 50202 h 99687"/>
              <a:gd name="connsiteX9" fmla="*/ 49844 w 99687"/>
              <a:gd name="connsiteY9" fmla="*/ 24743 h 99687"/>
            </a:gdLst>
            <a:rect l="l" t="t" r="r" b="b"/>
            <a:pathLst>
              <a:path w="99687" h="99687">
                <a:moveTo>
                  <a:pt x="49844" y="99688"/>
                </a:moveTo>
                <a:cubicBezTo>
                  <a:pt x="22233" y="99688"/>
                  <a:pt x="0" y="77455"/>
                  <a:pt x="0" y="49844"/>
                </a:cubicBezTo>
                <a:cubicBezTo>
                  <a:pt x="0" y="22233"/>
                  <a:pt x="22233" y="0"/>
                  <a:pt x="49844" y="0"/>
                </a:cubicBezTo>
                <a:cubicBezTo>
                  <a:pt x="77455" y="0"/>
                  <a:pt x="99688" y="22233"/>
                  <a:pt x="99688" y="49844"/>
                </a:cubicBezTo>
                <a:cubicBezTo>
                  <a:pt x="99688" y="77455"/>
                  <a:pt x="77455" y="99688"/>
                  <a:pt x="49844" y="99688"/>
                </a:cubicBezTo>
                <a:close/>
                <a:moveTo>
                  <a:pt x="49844" y="24743"/>
                </a:moveTo>
                <a:cubicBezTo>
                  <a:pt x="35859" y="24743"/>
                  <a:pt x="24384" y="36217"/>
                  <a:pt x="24384" y="50202"/>
                </a:cubicBezTo>
                <a:cubicBezTo>
                  <a:pt x="24384" y="64187"/>
                  <a:pt x="35859" y="75662"/>
                  <a:pt x="49844" y="75662"/>
                </a:cubicBezTo>
                <a:cubicBezTo>
                  <a:pt x="63829" y="75662"/>
                  <a:pt x="75304" y="64187"/>
                  <a:pt x="75304" y="50202"/>
                </a:cubicBezTo>
                <a:cubicBezTo>
                  <a:pt x="75304" y="35859"/>
                  <a:pt x="64187" y="24743"/>
                  <a:pt x="49844" y="24743"/>
                </a:cubicBezTo>
                <a:close/>
              </a:path>
            </a:pathLst>
          </a:custGeom>
          <a:solidFill>
            <a:schemeClr val="accent2"/>
          </a:solidFill>
          <a:ln w="3586" cap="flat">
            <a:noFill/>
            <a:miter/>
          </a:ln>
        </p:spPr>
        <p:txBody>
          <a:bodyPr vert="horz" wrap="square" lIns="91440" tIns="45720" rIns="91440" bIns="45720" rtlCol="0" anchor="ctr"/>
          <a:lstStyle/>
          <a:p>
            <a:pPr algn="l"/>
            <a:endParaRPr kumimoji="1" lang="zh-CN" altLang="en-US"/>
          </a:p>
        </p:txBody>
      </p:sp>
      <p:sp>
        <p:nvSpPr>
          <p:cNvPr id="19" name="标题 1"/>
          <p:cNvSpPr txBox="1"/>
          <p:nvPr/>
        </p:nvSpPr>
        <p:spPr>
          <a:xfrm rot="0" flipH="0" flipV="0">
            <a:off x="8083180" y="2305767"/>
            <a:ext cx="432584" cy="378720"/>
          </a:xfrm>
          <a:custGeom>
            <a:avLst/>
            <a:gdLst>
              <a:gd name="connsiteX0" fmla="*/ 411293 w 822401"/>
              <a:gd name="connsiteY0" fmla="*/ 234366 h 720000"/>
              <a:gd name="connsiteX1" fmla="*/ 536928 w 822401"/>
              <a:gd name="connsiteY1" fmla="*/ 360000 h 720000"/>
              <a:gd name="connsiteX2" fmla="*/ 411293 w 822401"/>
              <a:gd name="connsiteY2" fmla="*/ 485635 h 720000"/>
              <a:gd name="connsiteX3" fmla="*/ 285659 w 822401"/>
              <a:gd name="connsiteY3" fmla="*/ 360000 h 720000"/>
              <a:gd name="connsiteX4" fmla="*/ 411293 w 822401"/>
              <a:gd name="connsiteY4" fmla="*/ 234366 h 720000"/>
              <a:gd name="connsiteX5" fmla="*/ 411293 w 822401"/>
              <a:gd name="connsiteY5" fmla="*/ 178938 h 720000"/>
              <a:gd name="connsiteX6" fmla="*/ 230231 w 822401"/>
              <a:gd name="connsiteY6" fmla="*/ 360000 h 720000"/>
              <a:gd name="connsiteX7" fmla="*/ 411293 w 822401"/>
              <a:gd name="connsiteY7" fmla="*/ 541063 h 720000"/>
              <a:gd name="connsiteX8" fmla="*/ 592355 w 822401"/>
              <a:gd name="connsiteY8" fmla="*/ 360000 h 720000"/>
              <a:gd name="connsiteX9" fmla="*/ 411293 w 822401"/>
              <a:gd name="connsiteY9" fmla="*/ 178938 h 720000"/>
              <a:gd name="connsiteX10" fmla="*/ 219884 w 822401"/>
              <a:gd name="connsiteY10" fmla="*/ 0 h 720000"/>
              <a:gd name="connsiteX11" fmla="*/ 602517 w 822401"/>
              <a:gd name="connsiteY11" fmla="*/ 0 h 720000"/>
              <a:gd name="connsiteX12" fmla="*/ 627275 w 822401"/>
              <a:gd name="connsiteY12" fmla="*/ 14319 h 720000"/>
              <a:gd name="connsiteX13" fmla="*/ 818591 w 822401"/>
              <a:gd name="connsiteY13" fmla="*/ 345682 h 720000"/>
              <a:gd name="connsiteX14" fmla="*/ 818591 w 822401"/>
              <a:gd name="connsiteY14" fmla="*/ 374319 h 720000"/>
              <a:gd name="connsiteX15" fmla="*/ 627367 w 822401"/>
              <a:gd name="connsiteY15" fmla="*/ 705682 h 720000"/>
              <a:gd name="connsiteX16" fmla="*/ 602609 w 822401"/>
              <a:gd name="connsiteY16" fmla="*/ 720000 h 720000"/>
              <a:gd name="connsiteX17" fmla="*/ 219977 w 822401"/>
              <a:gd name="connsiteY17" fmla="*/ 720000 h 720000"/>
              <a:gd name="connsiteX18" fmla="*/ 195219 w 822401"/>
              <a:gd name="connsiteY18" fmla="*/ 705682 h 720000"/>
              <a:gd name="connsiteX19" fmla="*/ 3811 w 822401"/>
              <a:gd name="connsiteY19" fmla="*/ 374319 h 720000"/>
              <a:gd name="connsiteX20" fmla="*/ 3811 w 822401"/>
              <a:gd name="connsiteY20" fmla="*/ 345682 h 720000"/>
              <a:gd name="connsiteX21" fmla="*/ 195127 w 822401"/>
              <a:gd name="connsiteY21" fmla="*/ 14319 h 720000"/>
              <a:gd name="connsiteX22" fmla="*/ 219884 w 822401"/>
              <a:gd name="connsiteY22" fmla="*/ 0 h 720000"/>
            </a:gdLst>
            <a:rect l="l" t="t" r="r" b="b"/>
            <a:pathLst>
              <a:path w="822401" h="720000">
                <a:moveTo>
                  <a:pt x="411293" y="234366"/>
                </a:moveTo>
                <a:cubicBezTo>
                  <a:pt x="480577" y="234366"/>
                  <a:pt x="536928" y="290716"/>
                  <a:pt x="536928" y="360000"/>
                </a:cubicBezTo>
                <a:cubicBezTo>
                  <a:pt x="536928" y="429284"/>
                  <a:pt x="480577" y="485635"/>
                  <a:pt x="411293" y="485635"/>
                </a:cubicBezTo>
                <a:cubicBezTo>
                  <a:pt x="342009" y="485635"/>
                  <a:pt x="285659" y="429284"/>
                  <a:pt x="285659" y="360000"/>
                </a:cubicBezTo>
                <a:cubicBezTo>
                  <a:pt x="285659" y="290716"/>
                  <a:pt x="342009" y="234366"/>
                  <a:pt x="411293" y="234366"/>
                </a:cubicBezTo>
                <a:close/>
                <a:moveTo>
                  <a:pt x="411293" y="178938"/>
                </a:moveTo>
                <a:cubicBezTo>
                  <a:pt x="311432" y="178938"/>
                  <a:pt x="230231" y="260139"/>
                  <a:pt x="230231" y="360000"/>
                </a:cubicBezTo>
                <a:cubicBezTo>
                  <a:pt x="230231" y="459862"/>
                  <a:pt x="311432" y="541063"/>
                  <a:pt x="411293" y="541063"/>
                </a:cubicBezTo>
                <a:cubicBezTo>
                  <a:pt x="511154" y="541063"/>
                  <a:pt x="592355" y="459862"/>
                  <a:pt x="592355" y="360000"/>
                </a:cubicBezTo>
                <a:cubicBezTo>
                  <a:pt x="592355" y="260139"/>
                  <a:pt x="511154" y="178938"/>
                  <a:pt x="411293" y="178938"/>
                </a:cubicBezTo>
                <a:close/>
                <a:moveTo>
                  <a:pt x="219884" y="0"/>
                </a:moveTo>
                <a:lnTo>
                  <a:pt x="602517" y="0"/>
                </a:lnTo>
                <a:cubicBezTo>
                  <a:pt x="612679" y="0"/>
                  <a:pt x="622194" y="5451"/>
                  <a:pt x="627275" y="14319"/>
                </a:cubicBezTo>
                <a:lnTo>
                  <a:pt x="818591" y="345682"/>
                </a:lnTo>
                <a:cubicBezTo>
                  <a:pt x="823672" y="354550"/>
                  <a:pt x="823672" y="365451"/>
                  <a:pt x="818591" y="374319"/>
                </a:cubicBezTo>
                <a:lnTo>
                  <a:pt x="627367" y="705682"/>
                </a:lnTo>
                <a:cubicBezTo>
                  <a:pt x="622286" y="714550"/>
                  <a:pt x="612771" y="720000"/>
                  <a:pt x="602609" y="720000"/>
                </a:cubicBezTo>
                <a:lnTo>
                  <a:pt x="219977" y="720000"/>
                </a:lnTo>
                <a:cubicBezTo>
                  <a:pt x="209815" y="720000"/>
                  <a:pt x="200300" y="714550"/>
                  <a:pt x="195219" y="705682"/>
                </a:cubicBezTo>
                <a:lnTo>
                  <a:pt x="3811" y="374319"/>
                </a:lnTo>
                <a:cubicBezTo>
                  <a:pt x="-1270" y="365543"/>
                  <a:pt x="-1270" y="354550"/>
                  <a:pt x="3811" y="345682"/>
                </a:cubicBezTo>
                <a:lnTo>
                  <a:pt x="195127" y="14319"/>
                </a:lnTo>
                <a:cubicBezTo>
                  <a:pt x="200208" y="5451"/>
                  <a:pt x="209723" y="0"/>
                  <a:pt x="219884" y="0"/>
                </a:cubicBezTo>
                <a:close/>
              </a:path>
            </a:pathLst>
          </a:custGeom>
          <a:solidFill>
            <a:schemeClr val="accent2"/>
          </a:solidFill>
          <a:ln w="6107" cap="flat">
            <a:noFill/>
            <a:miter/>
          </a:ln>
        </p:spPr>
        <p:txBody>
          <a:bodyPr vert="horz" wrap="square" lIns="91440" tIns="45720" rIns="91440" bIns="45720" rtlCol="0" anchor="ctr"/>
          <a:lstStyle/>
          <a:p>
            <a:pPr algn="l"/>
            <a:endParaRPr kumimoji="1" lang="zh-CN" altLang="en-US"/>
          </a:p>
        </p:txBody>
      </p:sp>
      <p:sp>
        <p:nvSpPr>
          <p:cNvPr id="20" name="标题 1"/>
          <p:cNvSpPr txBox="1"/>
          <p:nvPr/>
        </p:nvSpPr>
        <p:spPr>
          <a:xfrm rot="0" flipH="0" flipV="0">
            <a:off x="8763012" y="1864663"/>
            <a:ext cx="105671" cy="105671"/>
          </a:xfrm>
          <a:custGeom>
            <a:avLst/>
            <a:gdLst>
              <a:gd name="connsiteX0" fmla="*/ 49843 w 99687"/>
              <a:gd name="connsiteY0" fmla="*/ 99688 h 99687"/>
              <a:gd name="connsiteX1" fmla="*/ 0 w 99687"/>
              <a:gd name="connsiteY1" fmla="*/ 49844 h 99687"/>
              <a:gd name="connsiteX2" fmla="*/ 49843 w 99687"/>
              <a:gd name="connsiteY2" fmla="*/ 0 h 99687"/>
              <a:gd name="connsiteX3" fmla="*/ 99688 w 99687"/>
              <a:gd name="connsiteY3" fmla="*/ 49844 h 99687"/>
              <a:gd name="connsiteX4" fmla="*/ 49843 w 99687"/>
              <a:gd name="connsiteY4" fmla="*/ 99688 h 99687"/>
              <a:gd name="connsiteX5" fmla="*/ 49843 w 99687"/>
              <a:gd name="connsiteY5" fmla="*/ 24743 h 99687"/>
              <a:gd name="connsiteX6" fmla="*/ 24384 w 99687"/>
              <a:gd name="connsiteY6" fmla="*/ 50202 h 99687"/>
              <a:gd name="connsiteX7" fmla="*/ 49843 w 99687"/>
              <a:gd name="connsiteY7" fmla="*/ 75662 h 99687"/>
              <a:gd name="connsiteX8" fmla="*/ 75304 w 99687"/>
              <a:gd name="connsiteY8" fmla="*/ 50202 h 99687"/>
              <a:gd name="connsiteX9" fmla="*/ 49843 w 99687"/>
              <a:gd name="connsiteY9" fmla="*/ 24743 h 99687"/>
            </a:gdLst>
            <a:rect l="l" t="t" r="r" b="b"/>
            <a:pathLst>
              <a:path w="99687" h="99687">
                <a:moveTo>
                  <a:pt x="49843" y="99688"/>
                </a:moveTo>
                <a:cubicBezTo>
                  <a:pt x="22232" y="99688"/>
                  <a:pt x="0" y="77455"/>
                  <a:pt x="0" y="49844"/>
                </a:cubicBezTo>
                <a:cubicBezTo>
                  <a:pt x="0" y="22233"/>
                  <a:pt x="22232" y="0"/>
                  <a:pt x="49843" y="0"/>
                </a:cubicBezTo>
                <a:cubicBezTo>
                  <a:pt x="77455" y="0"/>
                  <a:pt x="99688" y="22233"/>
                  <a:pt x="99688" y="49844"/>
                </a:cubicBezTo>
                <a:cubicBezTo>
                  <a:pt x="99688" y="77455"/>
                  <a:pt x="77455" y="99688"/>
                  <a:pt x="49843" y="99688"/>
                </a:cubicBezTo>
                <a:close/>
                <a:moveTo>
                  <a:pt x="49843" y="24743"/>
                </a:moveTo>
                <a:cubicBezTo>
                  <a:pt x="35859" y="24743"/>
                  <a:pt x="24384" y="36217"/>
                  <a:pt x="24384" y="50202"/>
                </a:cubicBezTo>
                <a:cubicBezTo>
                  <a:pt x="24384" y="64187"/>
                  <a:pt x="35859" y="75662"/>
                  <a:pt x="49843" y="75662"/>
                </a:cubicBezTo>
                <a:cubicBezTo>
                  <a:pt x="63829" y="75662"/>
                  <a:pt x="75304" y="64187"/>
                  <a:pt x="75304" y="50202"/>
                </a:cubicBezTo>
                <a:cubicBezTo>
                  <a:pt x="75304" y="35859"/>
                  <a:pt x="64187" y="24743"/>
                  <a:pt x="49843" y="24743"/>
                </a:cubicBezTo>
                <a:close/>
              </a:path>
            </a:pathLst>
          </a:custGeom>
          <a:solidFill>
            <a:schemeClr val="accent2"/>
          </a:solidFill>
          <a:ln w="3586" cap="flat">
            <a:noFill/>
            <a:miter/>
          </a:ln>
        </p:spPr>
        <p:txBody>
          <a:bodyPr vert="horz" wrap="square" lIns="91440" tIns="45720" rIns="91440" bIns="45720" rtlCol="0" anchor="ctr"/>
          <a:lstStyle/>
          <a:p>
            <a:pPr algn="l"/>
            <a:endParaRPr kumimoji="1" lang="zh-CN" altLang="en-US"/>
          </a:p>
        </p:txBody>
      </p:sp>
      <p:sp>
        <p:nvSpPr>
          <p:cNvPr id="21" name="标题 1"/>
          <p:cNvSpPr txBox="1"/>
          <p:nvPr/>
        </p:nvSpPr>
        <p:spPr>
          <a:xfrm rot="0" flipH="0" flipV="0">
            <a:off x="9838288" y="1828801"/>
            <a:ext cx="1334347" cy="1332653"/>
          </a:xfrm>
          <a:custGeom>
            <a:avLst/>
            <a:gdLst>
              <a:gd name="connsiteX0" fmla="*/ 1695405 w 1695405"/>
              <a:gd name="connsiteY0" fmla="*/ 846627 h 1693253"/>
              <a:gd name="connsiteX1" fmla="*/ 847703 w 1695405"/>
              <a:gd name="connsiteY1" fmla="*/ 1693254 h 1693253"/>
              <a:gd name="connsiteX2" fmla="*/ 1 w 1695405"/>
              <a:gd name="connsiteY2" fmla="*/ 846627 h 1693253"/>
              <a:gd name="connsiteX3" fmla="*/ 847703 w 1695405"/>
              <a:gd name="connsiteY3" fmla="*/ 0 h 1693253"/>
              <a:gd name="connsiteX4" fmla="*/ 1695405 w 1695405"/>
              <a:gd name="connsiteY4" fmla="*/ 846627 h 1693253"/>
            </a:gdLst>
            <a:rect l="l" t="t" r="r" b="b"/>
            <a:pathLst>
              <a:path w="1695405" h="1693253">
                <a:moveTo>
                  <a:pt x="1695405" y="846627"/>
                </a:moveTo>
                <a:cubicBezTo>
                  <a:pt x="1695405" y="1314206"/>
                  <a:pt x="1315876" y="1693254"/>
                  <a:pt x="847703" y="1693254"/>
                </a:cubicBezTo>
                <a:cubicBezTo>
                  <a:pt x="379530" y="1693254"/>
                  <a:pt x="1" y="1314206"/>
                  <a:pt x="1" y="846627"/>
                </a:cubicBezTo>
                <a:cubicBezTo>
                  <a:pt x="1" y="379048"/>
                  <a:pt x="379530" y="0"/>
                  <a:pt x="847703" y="0"/>
                </a:cubicBezTo>
                <a:cubicBezTo>
                  <a:pt x="1315876" y="0"/>
                  <a:pt x="1695405" y="379048"/>
                  <a:pt x="1695405" y="846627"/>
                </a:cubicBezTo>
                <a:close/>
              </a:path>
            </a:pathLst>
          </a:custGeom>
          <a:solidFill>
            <a:schemeClr val="accent1"/>
          </a:solidFill>
          <a:ln w="3586" cap="flat">
            <a:noFill/>
            <a:miter/>
          </a:ln>
        </p:spPr>
        <p:txBody>
          <a:bodyPr vert="horz" wrap="square" lIns="91440" tIns="45720" rIns="91440" bIns="45720" rtlCol="0" anchor="ctr"/>
          <a:lstStyle/>
          <a:p>
            <a:pPr algn="l"/>
            <a:endParaRPr kumimoji="1" lang="zh-CN" altLang="en-US"/>
          </a:p>
        </p:txBody>
      </p:sp>
      <p:sp>
        <p:nvSpPr>
          <p:cNvPr id="22" name="标题 1"/>
          <p:cNvSpPr txBox="1"/>
          <p:nvPr/>
        </p:nvSpPr>
        <p:spPr>
          <a:xfrm rot="0" flipH="0" flipV="0">
            <a:off x="10045613" y="1950509"/>
            <a:ext cx="1229289" cy="1605492"/>
          </a:xfrm>
          <a:custGeom>
            <a:avLst/>
            <a:gdLst>
              <a:gd name="connsiteX0" fmla="*/ 584278 w 1561919"/>
              <a:gd name="connsiteY0" fmla="*/ 2039919 h 2039918"/>
              <a:gd name="connsiteX1" fmla="*/ 572086 w 1561919"/>
              <a:gd name="connsiteY1" fmla="*/ 2027727 h 2039918"/>
              <a:gd name="connsiteX2" fmla="*/ 572086 w 1561919"/>
              <a:gd name="connsiteY2" fmla="*/ 1934853 h 2039918"/>
              <a:gd name="connsiteX3" fmla="*/ 618344 w 1561919"/>
              <a:gd name="connsiteY3" fmla="*/ 1887160 h 2039918"/>
              <a:gd name="connsiteX4" fmla="*/ 814850 w 1561919"/>
              <a:gd name="connsiteY4" fmla="*/ 1865287 h 2039918"/>
              <a:gd name="connsiteX5" fmla="*/ 846765 w 1561919"/>
              <a:gd name="connsiteY5" fmla="*/ 1843413 h 2039918"/>
              <a:gd name="connsiteX6" fmla="*/ 852502 w 1561919"/>
              <a:gd name="connsiteY6" fmla="*/ 1805044 h 2039918"/>
              <a:gd name="connsiteX7" fmla="*/ 796204 w 1561919"/>
              <a:gd name="connsiteY7" fmla="*/ 1769902 h 2039918"/>
              <a:gd name="connsiteX8" fmla="*/ 555233 w 1561919"/>
              <a:gd name="connsiteY8" fmla="*/ 1789983 h 2039918"/>
              <a:gd name="connsiteX9" fmla="*/ 35997 w 1561919"/>
              <a:gd name="connsiteY9" fmla="*/ 1643679 h 2039918"/>
              <a:gd name="connsiteX10" fmla="*/ 1931 w 1561919"/>
              <a:gd name="connsiteY10" fmla="*/ 1597421 h 2039918"/>
              <a:gd name="connsiteX11" fmla="*/ 11972 w 1561919"/>
              <a:gd name="connsiteY11" fmla="*/ 1540406 h 2039918"/>
              <a:gd name="connsiteX12" fmla="*/ 109149 w 1561919"/>
              <a:gd name="connsiteY12" fmla="*/ 1517814 h 2039918"/>
              <a:gd name="connsiteX13" fmla="*/ 584278 w 1561919"/>
              <a:gd name="connsiteY13" fmla="*/ 1644396 h 2039918"/>
              <a:gd name="connsiteX14" fmla="*/ 584637 w 1561919"/>
              <a:gd name="connsiteY14" fmla="*/ 1644396 h 2039918"/>
              <a:gd name="connsiteX15" fmla="*/ 1537406 w 1561919"/>
              <a:gd name="connsiteY15" fmla="*/ 705971 h 2039918"/>
              <a:gd name="connsiteX16" fmla="*/ 1260217 w 1561919"/>
              <a:gd name="connsiteY16" fmla="*/ 20709 h 2039918"/>
              <a:gd name="connsiteX17" fmla="*/ 1260217 w 1561919"/>
              <a:gd name="connsiteY17" fmla="*/ 3496 h 2039918"/>
              <a:gd name="connsiteX18" fmla="*/ 1277429 w 1561919"/>
              <a:gd name="connsiteY18" fmla="*/ 3496 h 2039918"/>
              <a:gd name="connsiteX19" fmla="*/ 1488279 w 1561919"/>
              <a:gd name="connsiteY19" fmla="*/ 319412 h 2039918"/>
              <a:gd name="connsiteX20" fmla="*/ 1561790 w 1561919"/>
              <a:gd name="connsiteY20" fmla="*/ 706329 h 2039918"/>
              <a:gd name="connsiteX21" fmla="*/ 584637 w 1561919"/>
              <a:gd name="connsiteY21" fmla="*/ 1668780 h 2039918"/>
              <a:gd name="connsiteX22" fmla="*/ 584278 w 1561919"/>
              <a:gd name="connsiteY22" fmla="*/ 1668780 h 2039918"/>
              <a:gd name="connsiteX23" fmla="*/ 97316 w 1561919"/>
              <a:gd name="connsiteY23" fmla="*/ 1538971 h 2039918"/>
              <a:gd name="connsiteX24" fmla="*/ 32411 w 1561919"/>
              <a:gd name="connsiteY24" fmla="*/ 1554032 h 2039918"/>
              <a:gd name="connsiteX25" fmla="*/ 25598 w 1561919"/>
              <a:gd name="connsiteY25" fmla="*/ 1591684 h 2039918"/>
              <a:gd name="connsiteX26" fmla="*/ 48189 w 1561919"/>
              <a:gd name="connsiteY26" fmla="*/ 1622164 h 2039918"/>
              <a:gd name="connsiteX27" fmla="*/ 555950 w 1561919"/>
              <a:gd name="connsiteY27" fmla="*/ 1765240 h 2039918"/>
              <a:gd name="connsiteX28" fmla="*/ 791542 w 1561919"/>
              <a:gd name="connsiteY28" fmla="*/ 1745518 h 2039918"/>
              <a:gd name="connsiteX29" fmla="*/ 876169 w 1561919"/>
              <a:gd name="connsiteY29" fmla="*/ 1798230 h 2039918"/>
              <a:gd name="connsiteX30" fmla="*/ 867563 w 1561919"/>
              <a:gd name="connsiteY30" fmla="*/ 1855963 h 2039918"/>
              <a:gd name="connsiteX31" fmla="*/ 819871 w 1561919"/>
              <a:gd name="connsiteY31" fmla="*/ 1888953 h 2039918"/>
              <a:gd name="connsiteX32" fmla="*/ 619062 w 1561919"/>
              <a:gd name="connsiteY32" fmla="*/ 1911186 h 2039918"/>
              <a:gd name="connsiteX33" fmla="*/ 596471 w 1561919"/>
              <a:gd name="connsiteY33" fmla="*/ 1934494 h 2039918"/>
              <a:gd name="connsiteX34" fmla="*/ 596471 w 1561919"/>
              <a:gd name="connsiteY34" fmla="*/ 2027368 h 2039918"/>
              <a:gd name="connsiteX35" fmla="*/ 584278 w 1561919"/>
              <a:gd name="connsiteY35" fmla="*/ 2039919 h 2039918"/>
            </a:gdLst>
            <a:rect l="l" t="t" r="r" b="b"/>
            <a:pathLst>
              <a:path w="1561919" h="2039918">
                <a:moveTo>
                  <a:pt x="584278" y="2039919"/>
                </a:moveTo>
                <a:cubicBezTo>
                  <a:pt x="577465" y="2039919"/>
                  <a:pt x="572086" y="2034540"/>
                  <a:pt x="572086" y="2027727"/>
                </a:cubicBezTo>
                <a:lnTo>
                  <a:pt x="572086" y="1934853"/>
                </a:lnTo>
                <a:cubicBezTo>
                  <a:pt x="572086" y="1909034"/>
                  <a:pt x="592526" y="1887878"/>
                  <a:pt x="618344" y="1887160"/>
                </a:cubicBezTo>
                <a:cubicBezTo>
                  <a:pt x="684325" y="1885367"/>
                  <a:pt x="750663" y="1877837"/>
                  <a:pt x="814850" y="1865287"/>
                </a:cubicBezTo>
                <a:cubicBezTo>
                  <a:pt x="828118" y="1862776"/>
                  <a:pt x="839594" y="1854887"/>
                  <a:pt x="846765" y="1843413"/>
                </a:cubicBezTo>
                <a:cubicBezTo>
                  <a:pt x="853937" y="1831938"/>
                  <a:pt x="856088" y="1818312"/>
                  <a:pt x="852502" y="1805044"/>
                </a:cubicBezTo>
                <a:cubicBezTo>
                  <a:pt x="846047" y="1780301"/>
                  <a:pt x="821305" y="1764882"/>
                  <a:pt x="796204" y="1769902"/>
                </a:cubicBezTo>
                <a:cubicBezTo>
                  <a:pt x="717315" y="1785321"/>
                  <a:pt x="636273" y="1792134"/>
                  <a:pt x="555233" y="1789983"/>
                </a:cubicBezTo>
                <a:cubicBezTo>
                  <a:pt x="373070" y="1785321"/>
                  <a:pt x="193776" y="1734760"/>
                  <a:pt x="35997" y="1643679"/>
                </a:cubicBezTo>
                <a:cubicBezTo>
                  <a:pt x="18426" y="1633639"/>
                  <a:pt x="6234" y="1617143"/>
                  <a:pt x="1931" y="1597421"/>
                </a:cubicBezTo>
                <a:cubicBezTo>
                  <a:pt x="-2731" y="1578057"/>
                  <a:pt x="1214" y="1557259"/>
                  <a:pt x="11972" y="1540406"/>
                </a:cubicBezTo>
                <a:cubicBezTo>
                  <a:pt x="33128" y="1508491"/>
                  <a:pt x="75801" y="1498451"/>
                  <a:pt x="109149" y="1517814"/>
                </a:cubicBezTo>
                <a:cubicBezTo>
                  <a:pt x="252943" y="1600648"/>
                  <a:pt x="417176" y="1644396"/>
                  <a:pt x="584278" y="1644396"/>
                </a:cubicBezTo>
                <a:cubicBezTo>
                  <a:pt x="584278" y="1644396"/>
                  <a:pt x="584637" y="1644396"/>
                  <a:pt x="584637" y="1644396"/>
                </a:cubicBezTo>
                <a:cubicBezTo>
                  <a:pt x="1102797" y="1644038"/>
                  <a:pt x="1530234" y="1223055"/>
                  <a:pt x="1537406" y="705971"/>
                </a:cubicBezTo>
                <a:cubicBezTo>
                  <a:pt x="1540992" y="447428"/>
                  <a:pt x="1442739" y="203947"/>
                  <a:pt x="1260217" y="20709"/>
                </a:cubicBezTo>
                <a:cubicBezTo>
                  <a:pt x="1255556" y="16047"/>
                  <a:pt x="1255556" y="8158"/>
                  <a:pt x="1260217" y="3496"/>
                </a:cubicBezTo>
                <a:cubicBezTo>
                  <a:pt x="1264879" y="-1165"/>
                  <a:pt x="1272767" y="-1165"/>
                  <a:pt x="1277429" y="3496"/>
                </a:cubicBezTo>
                <a:cubicBezTo>
                  <a:pt x="1368152" y="94578"/>
                  <a:pt x="1439153" y="201078"/>
                  <a:pt x="1488279" y="319412"/>
                </a:cubicBezTo>
                <a:cubicBezTo>
                  <a:pt x="1539199" y="442050"/>
                  <a:pt x="1563942" y="572217"/>
                  <a:pt x="1561790" y="706329"/>
                </a:cubicBezTo>
                <a:cubicBezTo>
                  <a:pt x="1554259" y="1236681"/>
                  <a:pt x="1116065" y="1668421"/>
                  <a:pt x="584637" y="1668780"/>
                </a:cubicBezTo>
                <a:cubicBezTo>
                  <a:pt x="584637" y="1668780"/>
                  <a:pt x="584278" y="1668780"/>
                  <a:pt x="584278" y="1668780"/>
                </a:cubicBezTo>
                <a:cubicBezTo>
                  <a:pt x="413232" y="1668780"/>
                  <a:pt x="244695" y="1623957"/>
                  <a:pt x="97316" y="1538971"/>
                </a:cubicBezTo>
                <a:cubicBezTo>
                  <a:pt x="75083" y="1526062"/>
                  <a:pt x="46755" y="1532875"/>
                  <a:pt x="32411" y="1554032"/>
                </a:cubicBezTo>
                <a:cubicBezTo>
                  <a:pt x="24880" y="1565148"/>
                  <a:pt x="22729" y="1578774"/>
                  <a:pt x="25598" y="1591684"/>
                </a:cubicBezTo>
                <a:cubicBezTo>
                  <a:pt x="28825" y="1604593"/>
                  <a:pt x="36714" y="1615709"/>
                  <a:pt x="48189" y="1622164"/>
                </a:cubicBezTo>
                <a:cubicBezTo>
                  <a:pt x="202382" y="1711094"/>
                  <a:pt x="377732" y="1760579"/>
                  <a:pt x="555950" y="1765240"/>
                </a:cubicBezTo>
                <a:cubicBezTo>
                  <a:pt x="635198" y="1767392"/>
                  <a:pt x="714446" y="1760579"/>
                  <a:pt x="791542" y="1745518"/>
                </a:cubicBezTo>
                <a:cubicBezTo>
                  <a:pt x="829194" y="1738346"/>
                  <a:pt x="866129" y="1761296"/>
                  <a:pt x="876169" y="1798230"/>
                </a:cubicBezTo>
                <a:cubicBezTo>
                  <a:pt x="881548" y="1817594"/>
                  <a:pt x="878320" y="1838751"/>
                  <a:pt x="867563" y="1855963"/>
                </a:cubicBezTo>
                <a:cubicBezTo>
                  <a:pt x="856805" y="1873175"/>
                  <a:pt x="839952" y="1885009"/>
                  <a:pt x="819871" y="1888953"/>
                </a:cubicBezTo>
                <a:cubicBezTo>
                  <a:pt x="754249" y="1901863"/>
                  <a:pt x="686476" y="1909393"/>
                  <a:pt x="619062" y="1911186"/>
                </a:cubicBezTo>
                <a:cubicBezTo>
                  <a:pt x="606511" y="1911544"/>
                  <a:pt x="596471" y="1921585"/>
                  <a:pt x="596471" y="1934494"/>
                </a:cubicBezTo>
                <a:lnTo>
                  <a:pt x="596471" y="2027368"/>
                </a:lnTo>
                <a:cubicBezTo>
                  <a:pt x="596471" y="2034540"/>
                  <a:pt x="590733" y="2039919"/>
                  <a:pt x="584278" y="2039919"/>
                </a:cubicBezTo>
                <a:close/>
              </a:path>
            </a:pathLst>
          </a:custGeom>
          <a:solidFill>
            <a:schemeClr val="accent1">
              <a:lumMod val="60000"/>
              <a:lumOff val="40000"/>
            </a:schemeClr>
          </a:solidFill>
          <a:ln w="3586" cap="flat">
            <a:noFill/>
            <a:miter/>
          </a:ln>
        </p:spPr>
        <p:txBody>
          <a:bodyPr vert="horz" wrap="square" lIns="91440" tIns="45720" rIns="91440" bIns="45720" rtlCol="0" anchor="ctr"/>
          <a:lstStyle/>
          <a:p>
            <a:pPr algn="l"/>
            <a:endParaRPr kumimoji="1" lang="zh-CN" altLang="en-US"/>
          </a:p>
        </p:txBody>
      </p:sp>
      <p:sp>
        <p:nvSpPr>
          <p:cNvPr id="23" name="标题 1"/>
          <p:cNvSpPr txBox="1"/>
          <p:nvPr/>
        </p:nvSpPr>
        <p:spPr>
          <a:xfrm rot="0" flipH="0" flipV="0">
            <a:off x="9989088" y="1979507"/>
            <a:ext cx="1032749" cy="1031241"/>
          </a:xfrm>
          <a:custGeom>
            <a:avLst/>
            <a:gdLst>
              <a:gd name="connsiteX0" fmla="*/ 1473081 w 1473080"/>
              <a:gd name="connsiteY0" fmla="*/ 735464 h 1470929"/>
              <a:gd name="connsiteX1" fmla="*/ 736541 w 1473080"/>
              <a:gd name="connsiteY1" fmla="*/ 1470929 h 1470929"/>
              <a:gd name="connsiteX2" fmla="*/ 1 w 1473080"/>
              <a:gd name="connsiteY2" fmla="*/ 735464 h 1470929"/>
              <a:gd name="connsiteX3" fmla="*/ 736541 w 1473080"/>
              <a:gd name="connsiteY3" fmla="*/ 0 h 1470929"/>
              <a:gd name="connsiteX4" fmla="*/ 1473081 w 1473080"/>
              <a:gd name="connsiteY4" fmla="*/ 735464 h 1470929"/>
            </a:gdLst>
            <a:rect l="l" t="t" r="r" b="b"/>
            <a:pathLst>
              <a:path w="1473080" h="1470929">
                <a:moveTo>
                  <a:pt x="1473081" y="735464"/>
                </a:moveTo>
                <a:cubicBezTo>
                  <a:pt x="1473081" y="1141650"/>
                  <a:pt x="1143320" y="1470929"/>
                  <a:pt x="736541" y="1470929"/>
                </a:cubicBezTo>
                <a:cubicBezTo>
                  <a:pt x="329761" y="1470929"/>
                  <a:pt x="1" y="1141650"/>
                  <a:pt x="1" y="735464"/>
                </a:cubicBezTo>
                <a:cubicBezTo>
                  <a:pt x="1" y="329279"/>
                  <a:pt x="329761" y="0"/>
                  <a:pt x="736541" y="0"/>
                </a:cubicBezTo>
                <a:cubicBezTo>
                  <a:pt x="1143320" y="0"/>
                  <a:pt x="1473081" y="329279"/>
                  <a:pt x="1473081" y="735464"/>
                </a:cubicBezTo>
                <a:close/>
              </a:path>
            </a:pathLst>
          </a:custGeom>
          <a:solidFill>
            <a:schemeClr val="bg1"/>
          </a:solidFill>
          <a:ln w="3586" cap="flat">
            <a:solidFill>
              <a:schemeClr val="bg1"/>
            </a:solidFill>
            <a:miter/>
          </a:ln>
        </p:spPr>
        <p:txBody>
          <a:bodyPr vert="horz" wrap="square" lIns="91440" tIns="45720" rIns="91440" bIns="45720" rtlCol="0" anchor="ctr"/>
          <a:lstStyle/>
          <a:p>
            <a:pPr algn="l"/>
            <a:endParaRPr kumimoji="1" lang="zh-CN" altLang="en-US"/>
          </a:p>
        </p:txBody>
      </p:sp>
      <p:sp>
        <p:nvSpPr>
          <p:cNvPr id="24" name="标题 1"/>
          <p:cNvSpPr txBox="1"/>
          <p:nvPr/>
        </p:nvSpPr>
        <p:spPr>
          <a:xfrm rot="0" flipH="0" flipV="0">
            <a:off x="10453941" y="3525682"/>
            <a:ext cx="105671" cy="105671"/>
          </a:xfrm>
          <a:custGeom>
            <a:avLst/>
            <a:gdLst>
              <a:gd name="connsiteX0" fmla="*/ 49844 w 99687"/>
              <a:gd name="connsiteY0" fmla="*/ 99688 h 99687"/>
              <a:gd name="connsiteX1" fmla="*/ 0 w 99687"/>
              <a:gd name="connsiteY1" fmla="*/ 49844 h 99687"/>
              <a:gd name="connsiteX2" fmla="*/ 49844 w 99687"/>
              <a:gd name="connsiteY2" fmla="*/ 0 h 99687"/>
              <a:gd name="connsiteX3" fmla="*/ 99688 w 99687"/>
              <a:gd name="connsiteY3" fmla="*/ 49844 h 99687"/>
              <a:gd name="connsiteX4" fmla="*/ 49844 w 99687"/>
              <a:gd name="connsiteY4" fmla="*/ 99688 h 99687"/>
              <a:gd name="connsiteX5" fmla="*/ 49844 w 99687"/>
              <a:gd name="connsiteY5" fmla="*/ 24743 h 99687"/>
              <a:gd name="connsiteX6" fmla="*/ 24384 w 99687"/>
              <a:gd name="connsiteY6" fmla="*/ 50202 h 99687"/>
              <a:gd name="connsiteX7" fmla="*/ 49844 w 99687"/>
              <a:gd name="connsiteY7" fmla="*/ 75662 h 99687"/>
              <a:gd name="connsiteX8" fmla="*/ 75304 w 99687"/>
              <a:gd name="connsiteY8" fmla="*/ 50202 h 99687"/>
              <a:gd name="connsiteX9" fmla="*/ 49844 w 99687"/>
              <a:gd name="connsiteY9" fmla="*/ 24743 h 99687"/>
            </a:gdLst>
            <a:rect l="l" t="t" r="r" b="b"/>
            <a:pathLst>
              <a:path w="99687" h="99687">
                <a:moveTo>
                  <a:pt x="49844" y="99688"/>
                </a:moveTo>
                <a:cubicBezTo>
                  <a:pt x="22233" y="99688"/>
                  <a:pt x="0" y="77455"/>
                  <a:pt x="0" y="49844"/>
                </a:cubicBezTo>
                <a:cubicBezTo>
                  <a:pt x="0" y="22233"/>
                  <a:pt x="22233" y="0"/>
                  <a:pt x="49844" y="0"/>
                </a:cubicBezTo>
                <a:cubicBezTo>
                  <a:pt x="77455" y="0"/>
                  <a:pt x="99688" y="22233"/>
                  <a:pt x="99688" y="49844"/>
                </a:cubicBezTo>
                <a:cubicBezTo>
                  <a:pt x="99688" y="77455"/>
                  <a:pt x="77455" y="99688"/>
                  <a:pt x="49844" y="99688"/>
                </a:cubicBezTo>
                <a:close/>
                <a:moveTo>
                  <a:pt x="49844" y="24743"/>
                </a:moveTo>
                <a:cubicBezTo>
                  <a:pt x="35859" y="24743"/>
                  <a:pt x="24384" y="36217"/>
                  <a:pt x="24384" y="50202"/>
                </a:cubicBezTo>
                <a:cubicBezTo>
                  <a:pt x="24384" y="64187"/>
                  <a:pt x="35859" y="75662"/>
                  <a:pt x="49844" y="75662"/>
                </a:cubicBezTo>
                <a:cubicBezTo>
                  <a:pt x="63829" y="75662"/>
                  <a:pt x="75304" y="64187"/>
                  <a:pt x="75304" y="50202"/>
                </a:cubicBezTo>
                <a:cubicBezTo>
                  <a:pt x="75304" y="35859"/>
                  <a:pt x="64187" y="24743"/>
                  <a:pt x="49844" y="24743"/>
                </a:cubicBezTo>
                <a:close/>
              </a:path>
            </a:pathLst>
          </a:custGeom>
          <a:solidFill>
            <a:schemeClr val="accent1"/>
          </a:solidFill>
          <a:ln w="3586" cap="flat">
            <a:noFill/>
            <a:miter/>
          </a:ln>
        </p:spPr>
        <p:txBody>
          <a:bodyPr vert="horz" wrap="square" lIns="91440" tIns="45720" rIns="91440" bIns="45720" rtlCol="0" anchor="ctr"/>
          <a:lstStyle/>
          <a:p>
            <a:pPr algn="l"/>
            <a:endParaRPr kumimoji="1" lang="zh-CN" altLang="en-US"/>
          </a:p>
        </p:txBody>
      </p:sp>
      <p:sp>
        <p:nvSpPr>
          <p:cNvPr id="25" name="标题 1"/>
          <p:cNvSpPr txBox="1"/>
          <p:nvPr/>
        </p:nvSpPr>
        <p:spPr>
          <a:xfrm rot="0" flipH="0" flipV="0">
            <a:off x="10316070" y="2278835"/>
            <a:ext cx="378783" cy="432584"/>
          </a:xfrm>
          <a:custGeom>
            <a:avLst/>
            <a:gdLst>
              <a:gd name="connsiteX0" fmla="*/ 361901 w 630455"/>
              <a:gd name="connsiteY0" fmla="*/ 82589 h 720001"/>
              <a:gd name="connsiteX1" fmla="*/ 361901 w 630455"/>
              <a:gd name="connsiteY1" fmla="*/ 203034 h 720001"/>
              <a:gd name="connsiteX2" fmla="*/ 427179 w 630455"/>
              <a:gd name="connsiteY2" fmla="*/ 268312 h 720001"/>
              <a:gd name="connsiteX3" fmla="*/ 547624 w 630455"/>
              <a:gd name="connsiteY3" fmla="*/ 268312 h 720001"/>
              <a:gd name="connsiteX4" fmla="*/ 113812 w 630455"/>
              <a:gd name="connsiteY4" fmla="*/ 0 h 720001"/>
              <a:gd name="connsiteX5" fmla="*/ 338847 w 630455"/>
              <a:gd name="connsiteY5" fmla="*/ 0 h 720001"/>
              <a:gd name="connsiteX6" fmla="*/ 340465 w 630455"/>
              <a:gd name="connsiteY6" fmla="*/ 162 h 720001"/>
              <a:gd name="connsiteX7" fmla="*/ 340789 w 630455"/>
              <a:gd name="connsiteY7" fmla="*/ 162 h 720001"/>
              <a:gd name="connsiteX8" fmla="*/ 344106 w 630455"/>
              <a:gd name="connsiteY8" fmla="*/ 809 h 720001"/>
              <a:gd name="connsiteX9" fmla="*/ 344186 w 630455"/>
              <a:gd name="connsiteY9" fmla="*/ 809 h 720001"/>
              <a:gd name="connsiteX10" fmla="*/ 347422 w 630455"/>
              <a:gd name="connsiteY10" fmla="*/ 1942 h 720001"/>
              <a:gd name="connsiteX11" fmla="*/ 347503 w 630455"/>
              <a:gd name="connsiteY11" fmla="*/ 1942 h 720001"/>
              <a:gd name="connsiteX12" fmla="*/ 349040 w 630455"/>
              <a:gd name="connsiteY12" fmla="*/ 2670 h 720001"/>
              <a:gd name="connsiteX13" fmla="*/ 349121 w 630455"/>
              <a:gd name="connsiteY13" fmla="*/ 2670 h 720001"/>
              <a:gd name="connsiteX14" fmla="*/ 350576 w 630455"/>
              <a:gd name="connsiteY14" fmla="*/ 3479 h 720001"/>
              <a:gd name="connsiteX15" fmla="*/ 350819 w 630455"/>
              <a:gd name="connsiteY15" fmla="*/ 3640 h 720001"/>
              <a:gd name="connsiteX16" fmla="*/ 352033 w 630455"/>
              <a:gd name="connsiteY16" fmla="*/ 4449 h 720001"/>
              <a:gd name="connsiteX17" fmla="*/ 352194 w 630455"/>
              <a:gd name="connsiteY17" fmla="*/ 4530 h 720001"/>
              <a:gd name="connsiteX18" fmla="*/ 353408 w 630455"/>
              <a:gd name="connsiteY18" fmla="*/ 5501 h 720001"/>
              <a:gd name="connsiteX19" fmla="*/ 353651 w 630455"/>
              <a:gd name="connsiteY19" fmla="*/ 5743 h 720001"/>
              <a:gd name="connsiteX20" fmla="*/ 354864 w 630455"/>
              <a:gd name="connsiteY20" fmla="*/ 6876 h 720001"/>
              <a:gd name="connsiteX21" fmla="*/ 623418 w 630455"/>
              <a:gd name="connsiteY21" fmla="*/ 275430 h 720001"/>
              <a:gd name="connsiteX22" fmla="*/ 624551 w 630455"/>
              <a:gd name="connsiteY22" fmla="*/ 276643 h 720001"/>
              <a:gd name="connsiteX23" fmla="*/ 624793 w 630455"/>
              <a:gd name="connsiteY23" fmla="*/ 276886 h 720001"/>
              <a:gd name="connsiteX24" fmla="*/ 625764 w 630455"/>
              <a:gd name="connsiteY24" fmla="*/ 278180 h 720001"/>
              <a:gd name="connsiteX25" fmla="*/ 625845 w 630455"/>
              <a:gd name="connsiteY25" fmla="*/ 278342 h 720001"/>
              <a:gd name="connsiteX26" fmla="*/ 626734 w 630455"/>
              <a:gd name="connsiteY26" fmla="*/ 279637 h 720001"/>
              <a:gd name="connsiteX27" fmla="*/ 626896 w 630455"/>
              <a:gd name="connsiteY27" fmla="*/ 279798 h 720001"/>
              <a:gd name="connsiteX28" fmla="*/ 627705 w 630455"/>
              <a:gd name="connsiteY28" fmla="*/ 281254 h 720001"/>
              <a:gd name="connsiteX29" fmla="*/ 628433 w 630455"/>
              <a:gd name="connsiteY29" fmla="*/ 282791 h 720001"/>
              <a:gd name="connsiteX30" fmla="*/ 629646 w 630455"/>
              <a:gd name="connsiteY30" fmla="*/ 286107 h 720001"/>
              <a:gd name="connsiteX31" fmla="*/ 630293 w 630455"/>
              <a:gd name="connsiteY31" fmla="*/ 289424 h 720001"/>
              <a:gd name="connsiteX32" fmla="*/ 630293 w 630455"/>
              <a:gd name="connsiteY32" fmla="*/ 289667 h 720001"/>
              <a:gd name="connsiteX33" fmla="*/ 630455 w 630455"/>
              <a:gd name="connsiteY33" fmla="*/ 291285 h 720001"/>
              <a:gd name="connsiteX34" fmla="*/ 630455 w 630455"/>
              <a:gd name="connsiteY34" fmla="*/ 292579 h 720001"/>
              <a:gd name="connsiteX35" fmla="*/ 630455 w 630455"/>
              <a:gd name="connsiteY35" fmla="*/ 606189 h 720001"/>
              <a:gd name="connsiteX36" fmla="*/ 516644 w 630455"/>
              <a:gd name="connsiteY36" fmla="*/ 720001 h 720001"/>
              <a:gd name="connsiteX37" fmla="*/ 113812 w 630455"/>
              <a:gd name="connsiteY37" fmla="*/ 720001 h 720001"/>
              <a:gd name="connsiteX38" fmla="*/ 0 w 630455"/>
              <a:gd name="connsiteY38" fmla="*/ 606189 h 720001"/>
              <a:gd name="connsiteX39" fmla="*/ 0 w 630455"/>
              <a:gd name="connsiteY39" fmla="*/ 113812 h 720001"/>
              <a:gd name="connsiteX40" fmla="*/ 113812 w 630455"/>
              <a:gd name="connsiteY40" fmla="*/ 0 h 720001"/>
            </a:gdLst>
            <a:rect l="l" t="t" r="r" b="b"/>
            <a:pathLst>
              <a:path w="630455" h="720001">
                <a:moveTo>
                  <a:pt x="361901" y="82589"/>
                </a:moveTo>
                <a:lnTo>
                  <a:pt x="361901" y="203034"/>
                </a:lnTo>
                <a:cubicBezTo>
                  <a:pt x="361901" y="239030"/>
                  <a:pt x="391183" y="268312"/>
                  <a:pt x="427179" y="268312"/>
                </a:cubicBezTo>
                <a:lnTo>
                  <a:pt x="547624" y="268312"/>
                </a:lnTo>
                <a:close/>
                <a:moveTo>
                  <a:pt x="113812" y="0"/>
                </a:moveTo>
                <a:lnTo>
                  <a:pt x="338847" y="0"/>
                </a:lnTo>
                <a:cubicBezTo>
                  <a:pt x="339414" y="81"/>
                  <a:pt x="339899" y="81"/>
                  <a:pt x="340465" y="162"/>
                </a:cubicBezTo>
                <a:lnTo>
                  <a:pt x="340789" y="162"/>
                </a:lnTo>
                <a:cubicBezTo>
                  <a:pt x="341922" y="324"/>
                  <a:pt x="343054" y="485"/>
                  <a:pt x="344106" y="809"/>
                </a:cubicBezTo>
                <a:lnTo>
                  <a:pt x="344186" y="809"/>
                </a:lnTo>
                <a:cubicBezTo>
                  <a:pt x="345238" y="1052"/>
                  <a:pt x="346371" y="1456"/>
                  <a:pt x="347422" y="1942"/>
                </a:cubicBezTo>
                <a:lnTo>
                  <a:pt x="347503" y="1942"/>
                </a:lnTo>
                <a:cubicBezTo>
                  <a:pt x="348069" y="2184"/>
                  <a:pt x="348555" y="2427"/>
                  <a:pt x="349040" y="2670"/>
                </a:cubicBezTo>
                <a:lnTo>
                  <a:pt x="349121" y="2670"/>
                </a:lnTo>
                <a:cubicBezTo>
                  <a:pt x="349606" y="2912"/>
                  <a:pt x="350091" y="3155"/>
                  <a:pt x="350576" y="3479"/>
                </a:cubicBezTo>
                <a:cubicBezTo>
                  <a:pt x="350657" y="3560"/>
                  <a:pt x="350739" y="3560"/>
                  <a:pt x="350819" y="3640"/>
                </a:cubicBezTo>
                <a:cubicBezTo>
                  <a:pt x="351224" y="3883"/>
                  <a:pt x="351628" y="4126"/>
                  <a:pt x="352033" y="4449"/>
                </a:cubicBezTo>
                <a:cubicBezTo>
                  <a:pt x="352113" y="4449"/>
                  <a:pt x="352113" y="4530"/>
                  <a:pt x="352194" y="4530"/>
                </a:cubicBezTo>
                <a:lnTo>
                  <a:pt x="353408" y="5501"/>
                </a:lnTo>
                <a:lnTo>
                  <a:pt x="353651" y="5743"/>
                </a:lnTo>
                <a:cubicBezTo>
                  <a:pt x="354055" y="6148"/>
                  <a:pt x="354459" y="6472"/>
                  <a:pt x="354864" y="6876"/>
                </a:cubicBezTo>
                <a:lnTo>
                  <a:pt x="623418" y="275430"/>
                </a:lnTo>
                <a:cubicBezTo>
                  <a:pt x="623822" y="275835"/>
                  <a:pt x="624227" y="276239"/>
                  <a:pt x="624551" y="276643"/>
                </a:cubicBezTo>
                <a:lnTo>
                  <a:pt x="624793" y="276886"/>
                </a:lnTo>
                <a:cubicBezTo>
                  <a:pt x="625117" y="277291"/>
                  <a:pt x="625440" y="277776"/>
                  <a:pt x="625764" y="278180"/>
                </a:cubicBezTo>
                <a:cubicBezTo>
                  <a:pt x="625764" y="278261"/>
                  <a:pt x="625845" y="278342"/>
                  <a:pt x="625845" y="278342"/>
                </a:cubicBezTo>
                <a:cubicBezTo>
                  <a:pt x="626168" y="278747"/>
                  <a:pt x="626491" y="279232"/>
                  <a:pt x="626734" y="279637"/>
                </a:cubicBezTo>
                <a:cubicBezTo>
                  <a:pt x="626815" y="279637"/>
                  <a:pt x="626815" y="279717"/>
                  <a:pt x="626896" y="279798"/>
                </a:cubicBezTo>
                <a:cubicBezTo>
                  <a:pt x="627139" y="280284"/>
                  <a:pt x="627462" y="280769"/>
                  <a:pt x="627705" y="281254"/>
                </a:cubicBezTo>
                <a:cubicBezTo>
                  <a:pt x="627948" y="281739"/>
                  <a:pt x="628190" y="282225"/>
                  <a:pt x="628433" y="282791"/>
                </a:cubicBezTo>
                <a:cubicBezTo>
                  <a:pt x="628918" y="283843"/>
                  <a:pt x="629323" y="284975"/>
                  <a:pt x="629646" y="286107"/>
                </a:cubicBezTo>
                <a:cubicBezTo>
                  <a:pt x="629889" y="287159"/>
                  <a:pt x="630132" y="288291"/>
                  <a:pt x="630293" y="289424"/>
                </a:cubicBezTo>
                <a:lnTo>
                  <a:pt x="630293" y="289667"/>
                </a:lnTo>
                <a:cubicBezTo>
                  <a:pt x="630374" y="290152"/>
                  <a:pt x="630455" y="290718"/>
                  <a:pt x="630455" y="291285"/>
                </a:cubicBezTo>
                <a:lnTo>
                  <a:pt x="630455" y="292579"/>
                </a:lnTo>
                <a:lnTo>
                  <a:pt x="630455" y="606189"/>
                </a:lnTo>
                <a:cubicBezTo>
                  <a:pt x="630455" y="668959"/>
                  <a:pt x="579414" y="720001"/>
                  <a:pt x="516644" y="720001"/>
                </a:cubicBezTo>
                <a:lnTo>
                  <a:pt x="113812" y="720001"/>
                </a:lnTo>
                <a:cubicBezTo>
                  <a:pt x="51042" y="720001"/>
                  <a:pt x="0" y="668959"/>
                  <a:pt x="0" y="606189"/>
                </a:cubicBezTo>
                <a:lnTo>
                  <a:pt x="0" y="113812"/>
                </a:lnTo>
                <a:cubicBezTo>
                  <a:pt x="0" y="51042"/>
                  <a:pt x="51042" y="0"/>
                  <a:pt x="113812" y="0"/>
                </a:cubicBezTo>
                <a:close/>
              </a:path>
            </a:pathLst>
          </a:custGeom>
          <a:solidFill>
            <a:schemeClr val="accent1"/>
          </a:solidFill>
          <a:ln w="6107" cap="flat">
            <a:noFill/>
            <a:miter/>
          </a:ln>
        </p:spPr>
        <p:txBody>
          <a:bodyPr vert="horz" wrap="square" lIns="91440" tIns="45720" rIns="91440" bIns="45720" rtlCol="0" anchor="ctr"/>
          <a:lstStyle/>
          <a:p>
            <a:pPr algn="l"/>
            <a:endParaRPr kumimoji="1" lang="zh-CN" altLang="en-US"/>
          </a:p>
        </p:txBody>
      </p:sp>
      <p:sp>
        <p:nvSpPr>
          <p:cNvPr id="26" name="标题 1"/>
          <p:cNvSpPr txBox="1"/>
          <p:nvPr/>
        </p:nvSpPr>
        <p:spPr>
          <a:xfrm rot="0" flipH="0" flipV="0">
            <a:off x="10969001" y="1864663"/>
            <a:ext cx="105671" cy="105671"/>
          </a:xfrm>
          <a:custGeom>
            <a:avLst/>
            <a:gdLst>
              <a:gd name="connsiteX0" fmla="*/ 49844 w 99687"/>
              <a:gd name="connsiteY0" fmla="*/ 99688 h 99687"/>
              <a:gd name="connsiteX1" fmla="*/ 0 w 99687"/>
              <a:gd name="connsiteY1" fmla="*/ 49844 h 99687"/>
              <a:gd name="connsiteX2" fmla="*/ 49844 w 99687"/>
              <a:gd name="connsiteY2" fmla="*/ 0 h 99687"/>
              <a:gd name="connsiteX3" fmla="*/ 99688 w 99687"/>
              <a:gd name="connsiteY3" fmla="*/ 49844 h 99687"/>
              <a:gd name="connsiteX4" fmla="*/ 49844 w 99687"/>
              <a:gd name="connsiteY4" fmla="*/ 99688 h 99687"/>
              <a:gd name="connsiteX5" fmla="*/ 49844 w 99687"/>
              <a:gd name="connsiteY5" fmla="*/ 24743 h 99687"/>
              <a:gd name="connsiteX6" fmla="*/ 24384 w 99687"/>
              <a:gd name="connsiteY6" fmla="*/ 50202 h 99687"/>
              <a:gd name="connsiteX7" fmla="*/ 49844 w 99687"/>
              <a:gd name="connsiteY7" fmla="*/ 75662 h 99687"/>
              <a:gd name="connsiteX8" fmla="*/ 75304 w 99687"/>
              <a:gd name="connsiteY8" fmla="*/ 50202 h 99687"/>
              <a:gd name="connsiteX9" fmla="*/ 49844 w 99687"/>
              <a:gd name="connsiteY9" fmla="*/ 24743 h 99687"/>
            </a:gdLst>
            <a:rect l="l" t="t" r="r" b="b"/>
            <a:pathLst>
              <a:path w="99687" h="99687">
                <a:moveTo>
                  <a:pt x="49844" y="99688"/>
                </a:moveTo>
                <a:cubicBezTo>
                  <a:pt x="22232" y="99688"/>
                  <a:pt x="0" y="77455"/>
                  <a:pt x="0" y="49844"/>
                </a:cubicBezTo>
                <a:cubicBezTo>
                  <a:pt x="0" y="22233"/>
                  <a:pt x="22232" y="0"/>
                  <a:pt x="49844" y="0"/>
                </a:cubicBezTo>
                <a:cubicBezTo>
                  <a:pt x="77455" y="0"/>
                  <a:pt x="99688" y="22233"/>
                  <a:pt x="99688" y="49844"/>
                </a:cubicBezTo>
                <a:cubicBezTo>
                  <a:pt x="99688" y="77455"/>
                  <a:pt x="77455" y="99688"/>
                  <a:pt x="49844" y="99688"/>
                </a:cubicBezTo>
                <a:close/>
                <a:moveTo>
                  <a:pt x="49844" y="24743"/>
                </a:moveTo>
                <a:cubicBezTo>
                  <a:pt x="35859" y="24743"/>
                  <a:pt x="24384" y="36217"/>
                  <a:pt x="24384" y="50202"/>
                </a:cubicBezTo>
                <a:cubicBezTo>
                  <a:pt x="24384" y="64187"/>
                  <a:pt x="35859" y="75662"/>
                  <a:pt x="49844" y="75662"/>
                </a:cubicBezTo>
                <a:cubicBezTo>
                  <a:pt x="63829" y="75662"/>
                  <a:pt x="75304" y="64187"/>
                  <a:pt x="75304" y="50202"/>
                </a:cubicBezTo>
                <a:cubicBezTo>
                  <a:pt x="75304" y="35859"/>
                  <a:pt x="64188" y="24743"/>
                  <a:pt x="49844" y="24743"/>
                </a:cubicBezTo>
                <a:close/>
              </a:path>
            </a:pathLst>
          </a:custGeom>
          <a:solidFill>
            <a:schemeClr val="accent1"/>
          </a:solidFill>
          <a:ln w="3586" cap="flat">
            <a:noFill/>
            <a:miter/>
          </a:ln>
        </p:spPr>
        <p:txBody>
          <a:bodyPr vert="horz" wrap="square" lIns="91440" tIns="45720" rIns="91440" bIns="45720" rtlCol="0" anchor="ctr"/>
          <a:lstStyle/>
          <a:p>
            <a:pPr algn="l"/>
            <a:endParaRPr kumimoji="1" lang="zh-CN" altLang="en-US"/>
          </a:p>
        </p:txBody>
      </p:sp>
      <p:sp>
        <p:nvSpPr>
          <p:cNvPr id="27" name="标题 1"/>
          <p:cNvSpPr txBox="1"/>
          <p:nvPr/>
        </p:nvSpPr>
        <p:spPr>
          <a:xfrm rot="0" flipH="0" flipV="0">
            <a:off x="1054780" y="1828801"/>
            <a:ext cx="1334348" cy="1332653"/>
          </a:xfrm>
          <a:custGeom>
            <a:avLst/>
            <a:gdLst>
              <a:gd name="connsiteX0" fmla="*/ 1695405 w 1695405"/>
              <a:gd name="connsiteY0" fmla="*/ 846627 h 1693253"/>
              <a:gd name="connsiteX1" fmla="*/ 847703 w 1695405"/>
              <a:gd name="connsiteY1" fmla="*/ 1693254 h 1693253"/>
              <a:gd name="connsiteX2" fmla="*/ 0 w 1695405"/>
              <a:gd name="connsiteY2" fmla="*/ 846627 h 1693253"/>
              <a:gd name="connsiteX3" fmla="*/ 847703 w 1695405"/>
              <a:gd name="connsiteY3" fmla="*/ 0 h 1693253"/>
              <a:gd name="connsiteX4" fmla="*/ 1695405 w 1695405"/>
              <a:gd name="connsiteY4" fmla="*/ 846627 h 1693253"/>
            </a:gdLst>
            <a:rect l="l" t="t" r="r" b="b"/>
            <a:pathLst>
              <a:path w="1695405" h="1693253">
                <a:moveTo>
                  <a:pt x="1695405" y="846627"/>
                </a:moveTo>
                <a:cubicBezTo>
                  <a:pt x="1695405" y="1314206"/>
                  <a:pt x="1315876" y="1693254"/>
                  <a:pt x="847703" y="1693254"/>
                </a:cubicBezTo>
                <a:cubicBezTo>
                  <a:pt x="379529" y="1693254"/>
                  <a:pt x="0" y="1314206"/>
                  <a:pt x="0" y="846627"/>
                </a:cubicBezTo>
                <a:cubicBezTo>
                  <a:pt x="0" y="379048"/>
                  <a:pt x="379529" y="0"/>
                  <a:pt x="847703" y="0"/>
                </a:cubicBezTo>
                <a:cubicBezTo>
                  <a:pt x="1315876" y="0"/>
                  <a:pt x="1695405" y="379048"/>
                  <a:pt x="1695405" y="846627"/>
                </a:cubicBezTo>
                <a:close/>
              </a:path>
            </a:pathLst>
          </a:custGeom>
          <a:solidFill>
            <a:schemeClr val="accent1"/>
          </a:solidFill>
          <a:ln w="3586" cap="flat">
            <a:noFill/>
            <a:miter/>
          </a:ln>
        </p:spPr>
        <p:txBody>
          <a:bodyPr vert="horz" wrap="square" lIns="91440" tIns="45720" rIns="91440" bIns="45720" rtlCol="0" anchor="ctr"/>
          <a:lstStyle/>
          <a:p>
            <a:pPr algn="l"/>
            <a:endParaRPr kumimoji="1" lang="zh-CN" altLang="en-US"/>
          </a:p>
        </p:txBody>
      </p:sp>
      <p:sp>
        <p:nvSpPr>
          <p:cNvPr id="28" name="标题 1"/>
          <p:cNvSpPr txBox="1"/>
          <p:nvPr/>
        </p:nvSpPr>
        <p:spPr>
          <a:xfrm rot="0" flipH="0" flipV="0">
            <a:off x="1205580" y="1979507"/>
            <a:ext cx="1032749" cy="1031241"/>
          </a:xfrm>
          <a:custGeom>
            <a:avLst/>
            <a:gdLst>
              <a:gd name="connsiteX0" fmla="*/ 1473081 w 1473080"/>
              <a:gd name="connsiteY0" fmla="*/ 735464 h 1470929"/>
              <a:gd name="connsiteX1" fmla="*/ 736540 w 1473080"/>
              <a:gd name="connsiteY1" fmla="*/ 1470929 h 1470929"/>
              <a:gd name="connsiteX2" fmla="*/ 0 w 1473080"/>
              <a:gd name="connsiteY2" fmla="*/ 735464 h 1470929"/>
              <a:gd name="connsiteX3" fmla="*/ 736540 w 1473080"/>
              <a:gd name="connsiteY3" fmla="*/ 0 h 1470929"/>
              <a:gd name="connsiteX4" fmla="*/ 1473081 w 1473080"/>
              <a:gd name="connsiteY4" fmla="*/ 735464 h 1470929"/>
            </a:gdLst>
            <a:rect l="l" t="t" r="r" b="b"/>
            <a:pathLst>
              <a:path w="1473080" h="1470929">
                <a:moveTo>
                  <a:pt x="1473081" y="735464"/>
                </a:moveTo>
                <a:cubicBezTo>
                  <a:pt x="1473081" y="1141650"/>
                  <a:pt x="1143320" y="1470929"/>
                  <a:pt x="736540" y="1470929"/>
                </a:cubicBezTo>
                <a:cubicBezTo>
                  <a:pt x="329760" y="1470929"/>
                  <a:pt x="0" y="1141650"/>
                  <a:pt x="0" y="735464"/>
                </a:cubicBezTo>
                <a:cubicBezTo>
                  <a:pt x="0" y="329279"/>
                  <a:pt x="329760" y="0"/>
                  <a:pt x="736540" y="0"/>
                </a:cubicBezTo>
                <a:cubicBezTo>
                  <a:pt x="1143320" y="0"/>
                  <a:pt x="1473081" y="329279"/>
                  <a:pt x="1473081" y="735464"/>
                </a:cubicBezTo>
                <a:close/>
              </a:path>
            </a:pathLst>
          </a:custGeom>
          <a:solidFill>
            <a:schemeClr val="bg1"/>
          </a:solidFill>
          <a:ln w="3586" cap="flat">
            <a:solidFill>
              <a:schemeClr val="bg1"/>
            </a:solidFill>
            <a:miter/>
          </a:ln>
        </p:spPr>
        <p:txBody>
          <a:bodyPr vert="horz" wrap="square" lIns="91440" tIns="45720" rIns="91440" bIns="45720" rtlCol="0" anchor="ctr"/>
          <a:lstStyle/>
          <a:p>
            <a:pPr algn="l"/>
            <a:endParaRPr kumimoji="1" lang="zh-CN" altLang="en-US"/>
          </a:p>
        </p:txBody>
      </p:sp>
      <p:sp>
        <p:nvSpPr>
          <p:cNvPr id="29" name="标题 1"/>
          <p:cNvSpPr txBox="1"/>
          <p:nvPr/>
        </p:nvSpPr>
        <p:spPr>
          <a:xfrm rot="0" flipH="0" flipV="0">
            <a:off x="1262105" y="1950509"/>
            <a:ext cx="1229289" cy="1605492"/>
          </a:xfrm>
          <a:custGeom>
            <a:avLst/>
            <a:gdLst>
              <a:gd name="connsiteX0" fmla="*/ 584278 w 1561919"/>
              <a:gd name="connsiteY0" fmla="*/ 2039919 h 2039918"/>
              <a:gd name="connsiteX1" fmla="*/ 572086 w 1561919"/>
              <a:gd name="connsiteY1" fmla="*/ 2027727 h 2039918"/>
              <a:gd name="connsiteX2" fmla="*/ 572086 w 1561919"/>
              <a:gd name="connsiteY2" fmla="*/ 1934853 h 2039918"/>
              <a:gd name="connsiteX3" fmla="*/ 618344 w 1561919"/>
              <a:gd name="connsiteY3" fmla="*/ 1887160 h 2039918"/>
              <a:gd name="connsiteX4" fmla="*/ 814851 w 1561919"/>
              <a:gd name="connsiteY4" fmla="*/ 1865287 h 2039918"/>
              <a:gd name="connsiteX5" fmla="*/ 846765 w 1561919"/>
              <a:gd name="connsiteY5" fmla="*/ 1843413 h 2039918"/>
              <a:gd name="connsiteX6" fmla="*/ 852502 w 1561919"/>
              <a:gd name="connsiteY6" fmla="*/ 1805044 h 2039918"/>
              <a:gd name="connsiteX7" fmla="*/ 796204 w 1561919"/>
              <a:gd name="connsiteY7" fmla="*/ 1769902 h 2039918"/>
              <a:gd name="connsiteX8" fmla="*/ 555233 w 1561919"/>
              <a:gd name="connsiteY8" fmla="*/ 1789983 h 2039918"/>
              <a:gd name="connsiteX9" fmla="*/ 35997 w 1561919"/>
              <a:gd name="connsiteY9" fmla="*/ 1643679 h 2039918"/>
              <a:gd name="connsiteX10" fmla="*/ 1931 w 1561919"/>
              <a:gd name="connsiteY10" fmla="*/ 1597421 h 2039918"/>
              <a:gd name="connsiteX11" fmla="*/ 11971 w 1561919"/>
              <a:gd name="connsiteY11" fmla="*/ 1540406 h 2039918"/>
              <a:gd name="connsiteX12" fmla="*/ 109149 w 1561919"/>
              <a:gd name="connsiteY12" fmla="*/ 1517814 h 2039918"/>
              <a:gd name="connsiteX13" fmla="*/ 584278 w 1561919"/>
              <a:gd name="connsiteY13" fmla="*/ 1644396 h 2039918"/>
              <a:gd name="connsiteX14" fmla="*/ 584637 w 1561919"/>
              <a:gd name="connsiteY14" fmla="*/ 1644396 h 2039918"/>
              <a:gd name="connsiteX15" fmla="*/ 1537406 w 1561919"/>
              <a:gd name="connsiteY15" fmla="*/ 705971 h 2039918"/>
              <a:gd name="connsiteX16" fmla="*/ 1260217 w 1561919"/>
              <a:gd name="connsiteY16" fmla="*/ 20709 h 2039918"/>
              <a:gd name="connsiteX17" fmla="*/ 1260217 w 1561919"/>
              <a:gd name="connsiteY17" fmla="*/ 3496 h 2039918"/>
              <a:gd name="connsiteX18" fmla="*/ 1277430 w 1561919"/>
              <a:gd name="connsiteY18" fmla="*/ 3496 h 2039918"/>
              <a:gd name="connsiteX19" fmla="*/ 1488279 w 1561919"/>
              <a:gd name="connsiteY19" fmla="*/ 319412 h 2039918"/>
              <a:gd name="connsiteX20" fmla="*/ 1561790 w 1561919"/>
              <a:gd name="connsiteY20" fmla="*/ 706329 h 2039918"/>
              <a:gd name="connsiteX21" fmla="*/ 584637 w 1561919"/>
              <a:gd name="connsiteY21" fmla="*/ 1668780 h 2039918"/>
              <a:gd name="connsiteX22" fmla="*/ 584278 w 1561919"/>
              <a:gd name="connsiteY22" fmla="*/ 1668780 h 2039918"/>
              <a:gd name="connsiteX23" fmla="*/ 97316 w 1561919"/>
              <a:gd name="connsiteY23" fmla="*/ 1538971 h 2039918"/>
              <a:gd name="connsiteX24" fmla="*/ 32411 w 1561919"/>
              <a:gd name="connsiteY24" fmla="*/ 1554032 h 2039918"/>
              <a:gd name="connsiteX25" fmla="*/ 25598 w 1561919"/>
              <a:gd name="connsiteY25" fmla="*/ 1591684 h 2039918"/>
              <a:gd name="connsiteX26" fmla="*/ 48189 w 1561919"/>
              <a:gd name="connsiteY26" fmla="*/ 1622164 h 2039918"/>
              <a:gd name="connsiteX27" fmla="*/ 555950 w 1561919"/>
              <a:gd name="connsiteY27" fmla="*/ 1765240 h 2039918"/>
              <a:gd name="connsiteX28" fmla="*/ 791542 w 1561919"/>
              <a:gd name="connsiteY28" fmla="*/ 1745518 h 2039918"/>
              <a:gd name="connsiteX29" fmla="*/ 876169 w 1561919"/>
              <a:gd name="connsiteY29" fmla="*/ 1798230 h 2039918"/>
              <a:gd name="connsiteX30" fmla="*/ 867563 w 1561919"/>
              <a:gd name="connsiteY30" fmla="*/ 1855963 h 2039918"/>
              <a:gd name="connsiteX31" fmla="*/ 819871 w 1561919"/>
              <a:gd name="connsiteY31" fmla="*/ 1888953 h 2039918"/>
              <a:gd name="connsiteX32" fmla="*/ 619061 w 1561919"/>
              <a:gd name="connsiteY32" fmla="*/ 1911186 h 2039918"/>
              <a:gd name="connsiteX33" fmla="*/ 596470 w 1561919"/>
              <a:gd name="connsiteY33" fmla="*/ 1934494 h 2039918"/>
              <a:gd name="connsiteX34" fmla="*/ 596470 w 1561919"/>
              <a:gd name="connsiteY34" fmla="*/ 2027368 h 2039918"/>
              <a:gd name="connsiteX35" fmla="*/ 584278 w 1561919"/>
              <a:gd name="connsiteY35" fmla="*/ 2039919 h 2039918"/>
            </a:gdLst>
            <a:rect l="l" t="t" r="r" b="b"/>
            <a:pathLst>
              <a:path w="1561919" h="2039918">
                <a:moveTo>
                  <a:pt x="584278" y="2039919"/>
                </a:moveTo>
                <a:cubicBezTo>
                  <a:pt x="577465" y="2039919"/>
                  <a:pt x="572086" y="2034540"/>
                  <a:pt x="572086" y="2027727"/>
                </a:cubicBezTo>
                <a:lnTo>
                  <a:pt x="572086" y="1934853"/>
                </a:lnTo>
                <a:cubicBezTo>
                  <a:pt x="572086" y="1909034"/>
                  <a:pt x="592526" y="1887878"/>
                  <a:pt x="618344" y="1887160"/>
                </a:cubicBezTo>
                <a:cubicBezTo>
                  <a:pt x="684324" y="1885367"/>
                  <a:pt x="750663" y="1877837"/>
                  <a:pt x="814851" y="1865287"/>
                </a:cubicBezTo>
                <a:cubicBezTo>
                  <a:pt x="828118" y="1862776"/>
                  <a:pt x="839593" y="1854887"/>
                  <a:pt x="846765" y="1843413"/>
                </a:cubicBezTo>
                <a:cubicBezTo>
                  <a:pt x="853937" y="1831938"/>
                  <a:pt x="856088" y="1818312"/>
                  <a:pt x="852502" y="1805044"/>
                </a:cubicBezTo>
                <a:cubicBezTo>
                  <a:pt x="846048" y="1780301"/>
                  <a:pt x="821305" y="1764882"/>
                  <a:pt x="796204" y="1769902"/>
                </a:cubicBezTo>
                <a:cubicBezTo>
                  <a:pt x="717315" y="1785321"/>
                  <a:pt x="636274" y="1792134"/>
                  <a:pt x="555233" y="1789983"/>
                </a:cubicBezTo>
                <a:cubicBezTo>
                  <a:pt x="373070" y="1785321"/>
                  <a:pt x="193776" y="1734760"/>
                  <a:pt x="35997" y="1643679"/>
                </a:cubicBezTo>
                <a:cubicBezTo>
                  <a:pt x="18426" y="1633639"/>
                  <a:pt x="6234" y="1617143"/>
                  <a:pt x="1931" y="1597421"/>
                </a:cubicBezTo>
                <a:cubicBezTo>
                  <a:pt x="-2731" y="1578057"/>
                  <a:pt x="1214" y="1557259"/>
                  <a:pt x="11971" y="1540406"/>
                </a:cubicBezTo>
                <a:cubicBezTo>
                  <a:pt x="33128" y="1508491"/>
                  <a:pt x="75800" y="1498451"/>
                  <a:pt x="109149" y="1517814"/>
                </a:cubicBezTo>
                <a:cubicBezTo>
                  <a:pt x="252943" y="1600648"/>
                  <a:pt x="417176" y="1644396"/>
                  <a:pt x="584278" y="1644396"/>
                </a:cubicBezTo>
                <a:cubicBezTo>
                  <a:pt x="584278" y="1644396"/>
                  <a:pt x="584637" y="1644396"/>
                  <a:pt x="584637" y="1644396"/>
                </a:cubicBezTo>
                <a:cubicBezTo>
                  <a:pt x="1102797" y="1644038"/>
                  <a:pt x="1530234" y="1223055"/>
                  <a:pt x="1537406" y="705971"/>
                </a:cubicBezTo>
                <a:cubicBezTo>
                  <a:pt x="1540992" y="447428"/>
                  <a:pt x="1442739" y="203947"/>
                  <a:pt x="1260217" y="20709"/>
                </a:cubicBezTo>
                <a:cubicBezTo>
                  <a:pt x="1255556" y="16047"/>
                  <a:pt x="1255556" y="8158"/>
                  <a:pt x="1260217" y="3496"/>
                </a:cubicBezTo>
                <a:cubicBezTo>
                  <a:pt x="1264879" y="-1165"/>
                  <a:pt x="1272768" y="-1165"/>
                  <a:pt x="1277430" y="3496"/>
                </a:cubicBezTo>
                <a:cubicBezTo>
                  <a:pt x="1368152" y="94578"/>
                  <a:pt x="1439153" y="201078"/>
                  <a:pt x="1488279" y="319412"/>
                </a:cubicBezTo>
                <a:cubicBezTo>
                  <a:pt x="1539199" y="442050"/>
                  <a:pt x="1563941" y="572217"/>
                  <a:pt x="1561790" y="706329"/>
                </a:cubicBezTo>
                <a:cubicBezTo>
                  <a:pt x="1554259" y="1236681"/>
                  <a:pt x="1116065" y="1668421"/>
                  <a:pt x="584637" y="1668780"/>
                </a:cubicBezTo>
                <a:cubicBezTo>
                  <a:pt x="584637" y="1668780"/>
                  <a:pt x="584278" y="1668780"/>
                  <a:pt x="584278" y="1668780"/>
                </a:cubicBezTo>
                <a:cubicBezTo>
                  <a:pt x="413232" y="1668780"/>
                  <a:pt x="244695" y="1623957"/>
                  <a:pt x="97316" y="1538971"/>
                </a:cubicBezTo>
                <a:cubicBezTo>
                  <a:pt x="75083" y="1526062"/>
                  <a:pt x="46755" y="1532875"/>
                  <a:pt x="32411" y="1554032"/>
                </a:cubicBezTo>
                <a:cubicBezTo>
                  <a:pt x="24881" y="1565148"/>
                  <a:pt x="22729" y="1578774"/>
                  <a:pt x="25598" y="1591684"/>
                </a:cubicBezTo>
                <a:cubicBezTo>
                  <a:pt x="28825" y="1604593"/>
                  <a:pt x="36714" y="1615709"/>
                  <a:pt x="48189" y="1622164"/>
                </a:cubicBezTo>
                <a:cubicBezTo>
                  <a:pt x="202382" y="1711094"/>
                  <a:pt x="377732" y="1760579"/>
                  <a:pt x="555950" y="1765240"/>
                </a:cubicBezTo>
                <a:cubicBezTo>
                  <a:pt x="635198" y="1767392"/>
                  <a:pt x="714446" y="1760579"/>
                  <a:pt x="791542" y="1745518"/>
                </a:cubicBezTo>
                <a:cubicBezTo>
                  <a:pt x="829194" y="1737988"/>
                  <a:pt x="866129" y="1761296"/>
                  <a:pt x="876169" y="1798230"/>
                </a:cubicBezTo>
                <a:cubicBezTo>
                  <a:pt x="881548" y="1817594"/>
                  <a:pt x="878321" y="1838751"/>
                  <a:pt x="867563" y="1855963"/>
                </a:cubicBezTo>
                <a:cubicBezTo>
                  <a:pt x="856805" y="1873175"/>
                  <a:pt x="839952" y="1885009"/>
                  <a:pt x="819871" y="1888953"/>
                </a:cubicBezTo>
                <a:cubicBezTo>
                  <a:pt x="754249" y="1901863"/>
                  <a:pt x="686476" y="1909393"/>
                  <a:pt x="619061" y="1911186"/>
                </a:cubicBezTo>
                <a:cubicBezTo>
                  <a:pt x="606511" y="1911544"/>
                  <a:pt x="596470" y="1921585"/>
                  <a:pt x="596470" y="1934494"/>
                </a:cubicBezTo>
                <a:lnTo>
                  <a:pt x="596470" y="2027368"/>
                </a:lnTo>
                <a:cubicBezTo>
                  <a:pt x="596470" y="2034540"/>
                  <a:pt x="590733" y="2039919"/>
                  <a:pt x="584278" y="2039919"/>
                </a:cubicBezTo>
                <a:close/>
              </a:path>
            </a:pathLst>
          </a:custGeom>
          <a:solidFill>
            <a:schemeClr val="accent1">
              <a:lumMod val="60000"/>
              <a:lumOff val="40000"/>
            </a:schemeClr>
          </a:solidFill>
          <a:ln w="3586" cap="flat">
            <a:noFill/>
            <a:miter/>
          </a:ln>
        </p:spPr>
        <p:txBody>
          <a:bodyPr vert="horz" wrap="square" lIns="91440" tIns="45720" rIns="91440" bIns="45720" rtlCol="0" anchor="ctr"/>
          <a:lstStyle/>
          <a:p>
            <a:pPr algn="l"/>
            <a:endParaRPr kumimoji="1" lang="zh-CN" altLang="en-US"/>
          </a:p>
        </p:txBody>
      </p:sp>
      <p:sp>
        <p:nvSpPr>
          <p:cNvPr id="30" name="标题 1"/>
          <p:cNvSpPr txBox="1"/>
          <p:nvPr/>
        </p:nvSpPr>
        <p:spPr>
          <a:xfrm rot="0" flipH="0" flipV="0">
            <a:off x="1670431" y="3525682"/>
            <a:ext cx="105671" cy="105671"/>
          </a:xfrm>
          <a:custGeom>
            <a:avLst/>
            <a:gdLst>
              <a:gd name="connsiteX0" fmla="*/ 49844 w 99687"/>
              <a:gd name="connsiteY0" fmla="*/ 99688 h 99687"/>
              <a:gd name="connsiteX1" fmla="*/ 0 w 99687"/>
              <a:gd name="connsiteY1" fmla="*/ 49844 h 99687"/>
              <a:gd name="connsiteX2" fmla="*/ 49844 w 99687"/>
              <a:gd name="connsiteY2" fmla="*/ 0 h 99687"/>
              <a:gd name="connsiteX3" fmla="*/ 99688 w 99687"/>
              <a:gd name="connsiteY3" fmla="*/ 49844 h 99687"/>
              <a:gd name="connsiteX4" fmla="*/ 49844 w 99687"/>
              <a:gd name="connsiteY4" fmla="*/ 99688 h 99687"/>
              <a:gd name="connsiteX5" fmla="*/ 49844 w 99687"/>
              <a:gd name="connsiteY5" fmla="*/ 24743 h 99687"/>
              <a:gd name="connsiteX6" fmla="*/ 24384 w 99687"/>
              <a:gd name="connsiteY6" fmla="*/ 50202 h 99687"/>
              <a:gd name="connsiteX7" fmla="*/ 49844 w 99687"/>
              <a:gd name="connsiteY7" fmla="*/ 75662 h 99687"/>
              <a:gd name="connsiteX8" fmla="*/ 75304 w 99687"/>
              <a:gd name="connsiteY8" fmla="*/ 50202 h 99687"/>
              <a:gd name="connsiteX9" fmla="*/ 49844 w 99687"/>
              <a:gd name="connsiteY9" fmla="*/ 24743 h 99687"/>
            </a:gdLst>
            <a:rect l="l" t="t" r="r" b="b"/>
            <a:pathLst>
              <a:path w="99687" h="99687">
                <a:moveTo>
                  <a:pt x="49844" y="99688"/>
                </a:moveTo>
                <a:cubicBezTo>
                  <a:pt x="22233" y="99688"/>
                  <a:pt x="0" y="77455"/>
                  <a:pt x="0" y="49844"/>
                </a:cubicBezTo>
                <a:cubicBezTo>
                  <a:pt x="0" y="22233"/>
                  <a:pt x="22233" y="0"/>
                  <a:pt x="49844" y="0"/>
                </a:cubicBezTo>
                <a:cubicBezTo>
                  <a:pt x="77455" y="0"/>
                  <a:pt x="99688" y="22233"/>
                  <a:pt x="99688" y="49844"/>
                </a:cubicBezTo>
                <a:cubicBezTo>
                  <a:pt x="99688" y="77455"/>
                  <a:pt x="77455" y="99688"/>
                  <a:pt x="49844" y="99688"/>
                </a:cubicBezTo>
                <a:close/>
                <a:moveTo>
                  <a:pt x="49844" y="24743"/>
                </a:moveTo>
                <a:cubicBezTo>
                  <a:pt x="35859" y="24743"/>
                  <a:pt x="24384" y="36217"/>
                  <a:pt x="24384" y="50202"/>
                </a:cubicBezTo>
                <a:cubicBezTo>
                  <a:pt x="24384" y="64187"/>
                  <a:pt x="35859" y="75662"/>
                  <a:pt x="49844" y="75662"/>
                </a:cubicBezTo>
                <a:cubicBezTo>
                  <a:pt x="63829" y="75662"/>
                  <a:pt x="75304" y="64187"/>
                  <a:pt x="75304" y="50202"/>
                </a:cubicBezTo>
                <a:cubicBezTo>
                  <a:pt x="75304" y="35859"/>
                  <a:pt x="64187" y="24743"/>
                  <a:pt x="49844" y="24743"/>
                </a:cubicBezTo>
                <a:close/>
              </a:path>
            </a:pathLst>
          </a:custGeom>
          <a:solidFill>
            <a:schemeClr val="accent1"/>
          </a:solidFill>
          <a:ln w="3586" cap="flat">
            <a:noFill/>
            <a:miter/>
          </a:ln>
        </p:spPr>
        <p:txBody>
          <a:bodyPr vert="horz" wrap="square" lIns="91440" tIns="45720" rIns="91440" bIns="45720" rtlCol="0" anchor="ctr"/>
          <a:lstStyle/>
          <a:p>
            <a:pPr algn="l"/>
            <a:endParaRPr kumimoji="1" lang="zh-CN" altLang="en-US"/>
          </a:p>
        </p:txBody>
      </p:sp>
      <p:sp>
        <p:nvSpPr>
          <p:cNvPr id="31" name="标题 1"/>
          <p:cNvSpPr txBox="1"/>
          <p:nvPr/>
        </p:nvSpPr>
        <p:spPr>
          <a:xfrm rot="0" flipH="0" flipV="0">
            <a:off x="1505662" y="2278835"/>
            <a:ext cx="432584" cy="432584"/>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80 h 720001"/>
              <a:gd name="connsiteX5" fmla="*/ 507383 w 720001"/>
              <a:gd name="connsiteY5" fmla="*/ 72694 h 720001"/>
              <a:gd name="connsiteX6" fmla="*/ 457070 w 720001"/>
              <a:gd name="connsiteY6" fmla="*/ 57166 h 720001"/>
              <a:gd name="connsiteX7" fmla="*/ 405022 w 720001"/>
              <a:gd name="connsiteY7" fmla="*/ 0 h 720001"/>
              <a:gd name="connsiteX8" fmla="*/ 720001 w 720001"/>
              <a:gd name="connsiteY8" fmla="*/ 314979 h 720001"/>
              <a:gd name="connsiteX9" fmla="*/ 405022 w 720001"/>
              <a:gd name="connsiteY9" fmla="*/ 314979 h 720001"/>
              <a:gd name="connsiteX10" fmla="*/ 360000 w 720001"/>
              <a:gd name="connsiteY10" fmla="*/ 0 h 720001"/>
              <a:gd name="connsiteX11" fmla="*/ 360000 w 720001"/>
              <a:gd name="connsiteY11" fmla="*/ 360000 h 720001"/>
              <a:gd name="connsiteX12" fmla="*/ 720000 w 720001"/>
              <a:gd name="connsiteY12" fmla="*/ 360000 h 720001"/>
              <a:gd name="connsiteX13" fmla="*/ 360000 w 720001"/>
              <a:gd name="connsiteY13" fmla="*/ 720001 h 720001"/>
              <a:gd name="connsiteX14" fmla="*/ 0 w 720001"/>
              <a:gd name="connsiteY14" fmla="*/ 360000 h 720001"/>
              <a:gd name="connsiteX15" fmla="*/ 360000 w 720001"/>
              <a:gd name="connsiteY15" fmla="*/ 0 h 720001"/>
            </a:gd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80"/>
                </a:cubicBezTo>
                <a:cubicBezTo>
                  <a:pt x="566806" y="104878"/>
                  <a:pt x="538699" y="85967"/>
                  <a:pt x="507383" y="72694"/>
                </a:cubicBezTo>
                <a:cubicBezTo>
                  <a:pt x="491075" y="65755"/>
                  <a:pt x="474246" y="60637"/>
                  <a:pt x="457070" y="57166"/>
                </a:cubicBezTo>
                <a:close/>
                <a:moveTo>
                  <a:pt x="405022" y="0"/>
                </a:moveTo>
                <a:cubicBezTo>
                  <a:pt x="578950" y="0"/>
                  <a:pt x="720001" y="141051"/>
                  <a:pt x="720001" y="314979"/>
                </a:cubicBezTo>
                <a:lnTo>
                  <a:pt x="405022" y="314979"/>
                </a:lnTo>
                <a:close/>
                <a:moveTo>
                  <a:pt x="360000" y="0"/>
                </a:moveTo>
                <a:lnTo>
                  <a:pt x="360000" y="360000"/>
                </a:lnTo>
                <a:lnTo>
                  <a:pt x="720000" y="360000"/>
                </a:lnTo>
                <a:cubicBezTo>
                  <a:pt x="720000" y="558825"/>
                  <a:pt x="558824" y="720001"/>
                  <a:pt x="360000" y="720001"/>
                </a:cubicBezTo>
                <a:cubicBezTo>
                  <a:pt x="161176" y="720001"/>
                  <a:pt x="0" y="558825"/>
                  <a:pt x="0" y="360000"/>
                </a:cubicBezTo>
                <a:cubicBezTo>
                  <a:pt x="0" y="161176"/>
                  <a:pt x="161176" y="0"/>
                  <a:pt x="360000" y="0"/>
                </a:cubicBezTo>
                <a:close/>
              </a:path>
            </a:pathLst>
          </a:custGeom>
          <a:solidFill>
            <a:schemeClr val="accent1"/>
          </a:solidFill>
          <a:ln w="6107" cap="flat">
            <a:noFill/>
            <a:miter/>
          </a:ln>
        </p:spPr>
        <p:txBody>
          <a:bodyPr vert="horz" wrap="square" lIns="91440" tIns="45720" rIns="91440" bIns="45720" rtlCol="0" anchor="ctr"/>
          <a:lstStyle/>
          <a:p>
            <a:pPr algn="l"/>
            <a:endParaRPr kumimoji="1" lang="zh-CN" altLang="en-US"/>
          </a:p>
        </p:txBody>
      </p:sp>
      <p:sp>
        <p:nvSpPr>
          <p:cNvPr id="32" name="标题 1"/>
          <p:cNvSpPr txBox="1"/>
          <p:nvPr/>
        </p:nvSpPr>
        <p:spPr>
          <a:xfrm rot="0" flipH="0" flipV="0">
            <a:off x="2185493" y="1864663"/>
            <a:ext cx="105671" cy="105671"/>
          </a:xfrm>
          <a:custGeom>
            <a:avLst/>
            <a:gdLst>
              <a:gd name="connsiteX0" fmla="*/ 49844 w 99687"/>
              <a:gd name="connsiteY0" fmla="*/ 99688 h 99687"/>
              <a:gd name="connsiteX1" fmla="*/ 0 w 99687"/>
              <a:gd name="connsiteY1" fmla="*/ 49844 h 99687"/>
              <a:gd name="connsiteX2" fmla="*/ 49844 w 99687"/>
              <a:gd name="connsiteY2" fmla="*/ 0 h 99687"/>
              <a:gd name="connsiteX3" fmla="*/ 99688 w 99687"/>
              <a:gd name="connsiteY3" fmla="*/ 49844 h 99687"/>
              <a:gd name="connsiteX4" fmla="*/ 49844 w 99687"/>
              <a:gd name="connsiteY4" fmla="*/ 99688 h 99687"/>
              <a:gd name="connsiteX5" fmla="*/ 49844 w 99687"/>
              <a:gd name="connsiteY5" fmla="*/ 24743 h 99687"/>
              <a:gd name="connsiteX6" fmla="*/ 24384 w 99687"/>
              <a:gd name="connsiteY6" fmla="*/ 50202 h 99687"/>
              <a:gd name="connsiteX7" fmla="*/ 49844 w 99687"/>
              <a:gd name="connsiteY7" fmla="*/ 75662 h 99687"/>
              <a:gd name="connsiteX8" fmla="*/ 75304 w 99687"/>
              <a:gd name="connsiteY8" fmla="*/ 50202 h 99687"/>
              <a:gd name="connsiteX9" fmla="*/ 49844 w 99687"/>
              <a:gd name="connsiteY9" fmla="*/ 24743 h 99687"/>
            </a:gdLst>
            <a:rect l="l" t="t" r="r" b="b"/>
            <a:pathLst>
              <a:path w="99687" h="99687">
                <a:moveTo>
                  <a:pt x="49844" y="99688"/>
                </a:moveTo>
                <a:cubicBezTo>
                  <a:pt x="22233" y="99688"/>
                  <a:pt x="0" y="77455"/>
                  <a:pt x="0" y="49844"/>
                </a:cubicBezTo>
                <a:cubicBezTo>
                  <a:pt x="0" y="22233"/>
                  <a:pt x="22233" y="0"/>
                  <a:pt x="49844" y="0"/>
                </a:cubicBezTo>
                <a:cubicBezTo>
                  <a:pt x="77455" y="0"/>
                  <a:pt x="99688" y="22233"/>
                  <a:pt x="99688" y="49844"/>
                </a:cubicBezTo>
                <a:cubicBezTo>
                  <a:pt x="99688" y="77455"/>
                  <a:pt x="77455" y="99688"/>
                  <a:pt x="49844" y="99688"/>
                </a:cubicBezTo>
                <a:close/>
                <a:moveTo>
                  <a:pt x="49844" y="24743"/>
                </a:moveTo>
                <a:cubicBezTo>
                  <a:pt x="35859" y="24743"/>
                  <a:pt x="24384" y="36217"/>
                  <a:pt x="24384" y="50202"/>
                </a:cubicBezTo>
                <a:cubicBezTo>
                  <a:pt x="24384" y="64187"/>
                  <a:pt x="35859" y="75662"/>
                  <a:pt x="49844" y="75662"/>
                </a:cubicBezTo>
                <a:cubicBezTo>
                  <a:pt x="63829" y="75662"/>
                  <a:pt x="75304" y="64187"/>
                  <a:pt x="75304" y="50202"/>
                </a:cubicBezTo>
                <a:cubicBezTo>
                  <a:pt x="75304" y="35859"/>
                  <a:pt x="64187" y="24743"/>
                  <a:pt x="49844" y="24743"/>
                </a:cubicBezTo>
                <a:close/>
              </a:path>
            </a:pathLst>
          </a:custGeom>
          <a:solidFill>
            <a:schemeClr val="accent1"/>
          </a:solidFill>
          <a:ln w="3586" cap="flat">
            <a:noFill/>
            <a:miter/>
          </a:ln>
        </p:spPr>
        <p:txBody>
          <a:bodyPr vert="horz" wrap="square" lIns="91440" tIns="45720" rIns="91440" bIns="45720" rtlCol="0" anchor="ctr"/>
          <a:lstStyle/>
          <a:p>
            <a:pPr algn="l"/>
            <a:endParaRPr kumimoji="1" lang="zh-CN" altLang="en-US"/>
          </a:p>
        </p:txBody>
      </p:sp>
      <p:sp>
        <p:nvSpPr>
          <p:cNvPr id="33" name="标题 1"/>
          <p:cNvSpPr txBox="1"/>
          <p:nvPr/>
        </p:nvSpPr>
        <p:spPr>
          <a:xfrm rot="0" flipH="0" flipV="0">
            <a:off x="739001" y="3721100"/>
            <a:ext cx="1981200" cy="487875"/>
          </a:xfrm>
          <a:prstGeom prst="rect">
            <a:avLst/>
          </a:prstGeom>
          <a:noFill/>
          <a:ln cap="sq">
            <a:noFill/>
          </a:ln>
        </p:spPr>
        <p:txBody>
          <a:bodyPr vert="horz" wrap="square" lIns="0" tIns="0" rIns="0" bIns="0" rtlCol="0" anchor="b"/>
          <a:lstStyle/>
          <a:p>
            <a:pPr algn="ctr"/>
            <a:r>
              <a:rPr kumimoji="1" lang="en-US" altLang="zh-CN" sz="1600">
                <a:ln w="12700">
                  <a:noFill/>
                </a:ln>
                <a:solidFill>
                  <a:srgbClr val="F07F09">
                    <a:alpha val="100000"/>
                  </a:srgbClr>
                </a:solidFill>
                <a:latin typeface="poppins-bold"/>
                <a:ea typeface="poppins-bold"/>
                <a:cs typeface="poppins-bold"/>
              </a:rPr>
              <a:t>Title:</a:t>
            </a:r>
            <a:endParaRPr kumimoji="1" lang="zh-CN" altLang="en-US"/>
          </a:p>
        </p:txBody>
      </p:sp>
      <p:sp>
        <p:nvSpPr>
          <p:cNvPr id="34" name="标题 1"/>
          <p:cNvSpPr txBox="1"/>
          <p:nvPr/>
        </p:nvSpPr>
        <p:spPr>
          <a:xfrm rot="0" flipH="0" flipV="0">
            <a:off x="789801" y="4318671"/>
            <a:ext cx="1879600" cy="1536030"/>
          </a:xfrm>
          <a:prstGeom prst="rect">
            <a:avLst/>
          </a:prstGeom>
          <a:noFill/>
          <a:ln cap="sq">
            <a:noFill/>
          </a:ln>
        </p:spPr>
        <p:txBody>
          <a:bodyPr vert="horz" wrap="square" lIns="0" tIns="0" rIns="0" bIns="0" rtlCol="0" anchor="t"/>
          <a:lstStyle/>
          <a:p>
            <a:pPr algn="ctr"/>
            <a:r>
              <a:rPr kumimoji="1" lang="en-US" altLang="zh-CN" sz="1200">
                <a:ln w="12700">
                  <a:noFill/>
                </a:ln>
                <a:solidFill>
                  <a:srgbClr val="000000">
                    <a:alpha val="100000"/>
                  </a:srgbClr>
                </a:solidFill>
                <a:latin typeface="Poppins"/>
                <a:ea typeface="Poppins"/>
                <a:cs typeface="Poppins"/>
              </a:rPr>
              <a:t>The AI ToolkitThe Transformer Revolution</a:t>
            </a:r>
            <a:endParaRPr kumimoji="1" lang="zh-CN" altLang="en-US"/>
          </a:p>
        </p:txBody>
      </p:sp>
      <p:sp>
        <p:nvSpPr>
          <p:cNvPr id="35" name="标题 1"/>
          <p:cNvSpPr txBox="1"/>
          <p:nvPr/>
        </p:nvSpPr>
        <p:spPr>
          <a:xfrm rot="0" flipH="0" flipV="0">
            <a:off x="2960060" y="3721100"/>
            <a:ext cx="1981200" cy="487875"/>
          </a:xfrm>
          <a:prstGeom prst="rect">
            <a:avLst/>
          </a:prstGeom>
          <a:noFill/>
          <a:ln cap="sq">
            <a:noFill/>
          </a:ln>
        </p:spPr>
        <p:txBody>
          <a:bodyPr vert="horz" wrap="square" lIns="0" tIns="0" rIns="0" bIns="0" rtlCol="0" anchor="b"/>
          <a:lstStyle/>
          <a:p>
            <a:pPr algn="ctr"/>
            <a:r>
              <a:rPr kumimoji="1" lang="en-US" altLang="zh-CN" sz="1070">
                <a:ln w="12700">
                  <a:noFill/>
                </a:ln>
                <a:solidFill>
                  <a:srgbClr val="9F2936">
                    <a:alpha val="100000"/>
                  </a:srgbClr>
                </a:solidFill>
                <a:latin typeface="poppins-bold"/>
                <a:ea typeface="poppins-bold"/>
                <a:cs typeface="poppins-bold"/>
              </a:rPr>
              <a:t>Vision Transformers (ViTs):</a:t>
            </a:r>
            <a:endParaRPr kumimoji="1" lang="zh-CN" altLang="en-US"/>
          </a:p>
        </p:txBody>
      </p:sp>
      <p:sp>
        <p:nvSpPr>
          <p:cNvPr id="36" name="标题 1"/>
          <p:cNvSpPr txBox="1"/>
          <p:nvPr/>
        </p:nvSpPr>
        <p:spPr>
          <a:xfrm rot="0" flipH="0" flipV="0">
            <a:off x="3023560" y="4318670"/>
            <a:ext cx="1854200" cy="1497930"/>
          </a:xfrm>
          <a:prstGeom prst="rect">
            <a:avLst/>
          </a:prstGeom>
          <a:noFill/>
          <a:ln cap="sq">
            <a:noFill/>
          </a:ln>
        </p:spPr>
        <p:txBody>
          <a:bodyPr vert="horz" wrap="square" lIns="0" tIns="0" rIns="0" bIns="0" rtlCol="0" anchor="t"/>
          <a:lstStyle/>
          <a:p>
            <a:pPr algn="ctr"/>
            <a:r>
              <a:rPr kumimoji="1" lang="en-US" altLang="zh-CN" sz="1031">
                <a:ln w="12700">
                  <a:noFill/>
                </a:ln>
                <a:solidFill>
                  <a:srgbClr val="000000">
                    <a:alpha val="100000"/>
                  </a:srgbClr>
                </a:solidFill>
                <a:latin typeface="Poppins"/>
                <a:ea typeface="Poppins"/>
                <a:cs typeface="Poppins"/>
              </a:rPr>
              <a:t>ConceptApply the "Attention" mechanism to image patches, allowing for more effective modeling of long- range dependencies than CNNs.</a:t>
            </a:r>
            <a:endParaRPr kumimoji="1" lang="zh-CN" altLang="en-US"/>
          </a:p>
        </p:txBody>
      </p:sp>
      <p:sp>
        <p:nvSpPr>
          <p:cNvPr id="37" name="标题 1"/>
          <p:cNvSpPr txBox="1"/>
          <p:nvPr/>
        </p:nvSpPr>
        <p:spPr>
          <a:xfrm rot="0" flipH="0" flipV="0">
            <a:off x="5184294" y="3721100"/>
            <a:ext cx="1981200" cy="487875"/>
          </a:xfrm>
          <a:prstGeom prst="rect">
            <a:avLst/>
          </a:prstGeom>
          <a:noFill/>
          <a:ln cap="sq">
            <a:noFill/>
          </a:ln>
        </p:spPr>
        <p:txBody>
          <a:bodyPr vert="horz" wrap="square" lIns="0" tIns="0" rIns="0" bIns="0" rtlCol="0" anchor="b"/>
          <a:lstStyle/>
          <a:p>
            <a:pPr algn="ctr"/>
            <a:r>
              <a:rPr kumimoji="1" lang="en-US" altLang="zh-CN" sz="971">
                <a:ln w="12700">
                  <a:noFill/>
                </a:ln>
                <a:solidFill>
                  <a:srgbClr val="F07F09">
                    <a:alpha val="100000"/>
                  </a:srgbClr>
                </a:solidFill>
                <a:latin typeface="poppins-bold"/>
                <a:ea typeface="poppins-bold"/>
                <a:cs typeface="poppins-bold"/>
              </a:rPr>
              <a:t>State-of-the-ArtSwin Transformer:</a:t>
            </a:r>
            <a:endParaRPr kumimoji="1" lang="zh-CN" altLang="en-US"/>
          </a:p>
        </p:txBody>
      </p:sp>
      <p:sp>
        <p:nvSpPr>
          <p:cNvPr id="38" name="标题 1"/>
          <p:cNvSpPr txBox="1"/>
          <p:nvPr/>
        </p:nvSpPr>
        <p:spPr>
          <a:xfrm rot="0" flipH="0" flipV="0">
            <a:off x="5260494" y="4318670"/>
            <a:ext cx="1828800" cy="1497930"/>
          </a:xfrm>
          <a:prstGeom prst="rect">
            <a:avLst/>
          </a:prstGeom>
          <a:noFill/>
          <a:ln cap="sq">
            <a:noFill/>
          </a:ln>
        </p:spPr>
        <p:txBody>
          <a:bodyPr vert="horz" wrap="square" lIns="0" tIns="0" rIns="0" bIns="0" rtlCol="0" anchor="t"/>
          <a:lstStyle/>
          <a:p>
            <a:pPr algn="ctr"/>
            <a:r>
              <a:rPr kumimoji="1" lang="en-US" altLang="zh-CN" sz="1031">
                <a:ln w="12700">
                  <a:noFill/>
                </a:ln>
                <a:solidFill>
                  <a:srgbClr val="000000">
                    <a:alpha val="100000"/>
                  </a:srgbClr>
                </a:solidFill>
                <a:latin typeface="Poppins"/>
                <a:ea typeface="Poppins"/>
                <a:cs typeface="Poppins"/>
              </a:rPr>
              <a:t>Why is it better? Uses Window- based self- attention to reduce computational complexity and can learn multi- scale features.</a:t>
            </a:r>
            <a:endParaRPr kumimoji="1" lang="zh-CN" altLang="en-US"/>
          </a:p>
        </p:txBody>
      </p:sp>
      <p:sp>
        <p:nvSpPr>
          <p:cNvPr id="39" name="标题 1"/>
          <p:cNvSpPr txBox="1"/>
          <p:nvPr/>
        </p:nvSpPr>
        <p:spPr>
          <a:xfrm rot="0" flipH="0" flipV="0">
            <a:off x="7408529" y="3721100"/>
            <a:ext cx="1981200" cy="487875"/>
          </a:xfrm>
          <a:prstGeom prst="rect">
            <a:avLst/>
          </a:prstGeom>
          <a:noFill/>
          <a:ln cap="sq">
            <a:noFill/>
          </a:ln>
        </p:spPr>
        <p:txBody>
          <a:bodyPr vert="horz" wrap="square" lIns="0" tIns="0" rIns="0" bIns="0" rtlCol="0" anchor="b"/>
          <a:lstStyle/>
          <a:p>
            <a:pPr algn="ctr"/>
            <a:r>
              <a:rPr kumimoji="1" lang="en-US" altLang="zh-CN" sz="1600">
                <a:ln w="12700">
                  <a:noFill/>
                </a:ln>
                <a:solidFill>
                  <a:srgbClr val="9F2936">
                    <a:alpha val="100000"/>
                  </a:srgbClr>
                </a:solidFill>
                <a:latin typeface="poppins-bold"/>
                <a:ea typeface="poppins-bold"/>
                <a:cs typeface="poppins-bold"/>
              </a:rPr>
              <a:t>Result:</a:t>
            </a:r>
            <a:endParaRPr kumimoji="1" lang="zh-CN" altLang="en-US"/>
          </a:p>
        </p:txBody>
      </p:sp>
      <p:sp>
        <p:nvSpPr>
          <p:cNvPr id="40" name="标题 1"/>
          <p:cNvSpPr txBox="1"/>
          <p:nvPr/>
        </p:nvSpPr>
        <p:spPr>
          <a:xfrm rot="0" flipH="0" flipV="0">
            <a:off x="7484729" y="4318670"/>
            <a:ext cx="1828800" cy="1459830"/>
          </a:xfrm>
          <a:prstGeom prst="rect">
            <a:avLst/>
          </a:prstGeom>
          <a:noFill/>
          <a:ln cap="sq">
            <a:noFill/>
          </a:ln>
        </p:spPr>
        <p:txBody>
          <a:bodyPr vert="horz" wrap="square" lIns="0" tIns="0" rIns="0" bIns="0" rtlCol="0" anchor="t"/>
          <a:lstStyle/>
          <a:p>
            <a:pPr algn="ctr"/>
            <a:r>
              <a:rPr kumimoji="1" lang="en-US" altLang="zh-CN" sz="1200">
                <a:ln w="12700">
                  <a:noFill/>
                </a:ln>
                <a:solidFill>
                  <a:srgbClr val="000000">
                    <a:alpha val="100000"/>
                  </a:srgbClr>
                </a:solidFill>
                <a:latin typeface="Poppins"/>
                <a:ea typeface="Poppins"/>
                <a:cs typeface="Poppins"/>
              </a:rPr>
              <a:t>Swin Transformer shows top- tier performance in complex classification tasks, such as disease severity grading.</a:t>
            </a:r>
            <a:endParaRPr kumimoji="1" lang="zh-CN" altLang="en-US"/>
          </a:p>
        </p:txBody>
      </p:sp>
      <p:sp>
        <p:nvSpPr>
          <p:cNvPr id="41" name="标题 1"/>
          <p:cNvSpPr txBox="1"/>
          <p:nvPr/>
        </p:nvSpPr>
        <p:spPr>
          <a:xfrm rot="0" flipH="0" flipV="0">
            <a:off x="9631029" y="3721100"/>
            <a:ext cx="1981200" cy="487875"/>
          </a:xfrm>
          <a:prstGeom prst="rect">
            <a:avLst/>
          </a:prstGeom>
          <a:noFill/>
          <a:ln cap="sq">
            <a:noFill/>
          </a:ln>
        </p:spPr>
        <p:txBody>
          <a:bodyPr vert="horz" wrap="square" lIns="0" tIns="0" rIns="0" bIns="0" rtlCol="0" anchor="b"/>
          <a:lstStyle/>
          <a:p>
            <a:pPr algn="ctr"/>
            <a:r>
              <a:rPr kumimoji="1" lang="en-US" altLang="zh-CN" sz="1600">
                <a:ln w="12700">
                  <a:noFill/>
                </a:ln>
                <a:solidFill>
                  <a:srgbClr val="F07F09">
                    <a:alpha val="100000"/>
                  </a:srgbClr>
                </a:solidFill>
                <a:latin typeface="poppins-bold"/>
                <a:ea typeface="poppins-bold"/>
                <a:cs typeface="poppins-bold"/>
              </a:rPr>
              <a:t>Visual:</a:t>
            </a:r>
            <a:endParaRPr kumimoji="1" lang="zh-CN" altLang="en-US"/>
          </a:p>
        </p:txBody>
      </p:sp>
      <p:sp>
        <p:nvSpPr>
          <p:cNvPr id="42" name="标题 1"/>
          <p:cNvSpPr txBox="1"/>
          <p:nvPr/>
        </p:nvSpPr>
        <p:spPr>
          <a:xfrm rot="0" flipH="0" flipV="0">
            <a:off x="9694529" y="4318670"/>
            <a:ext cx="1854200" cy="1497930"/>
          </a:xfrm>
          <a:prstGeom prst="rect">
            <a:avLst/>
          </a:prstGeom>
          <a:noFill/>
          <a:ln cap="sq">
            <a:noFill/>
          </a:ln>
        </p:spPr>
        <p:txBody>
          <a:bodyPr vert="horz" wrap="square" lIns="0" tIns="0" rIns="0" bIns="0" rtlCol="0" anchor="t"/>
          <a:lstStyle/>
          <a:p>
            <a:pPr algn="ctr"/>
            <a:r>
              <a:rPr kumimoji="1" lang="en-US" altLang="zh-CN" sz="1200">
                <a:ln w="12700">
                  <a:noFill/>
                </a:ln>
                <a:solidFill>
                  <a:srgbClr val="000000">
                    <a:alpha val="100000"/>
                  </a:srgbClr>
                </a:solidFill>
                <a:latin typeface="Poppins"/>
                <a:ea typeface="Poppins"/>
                <a:cs typeface="Poppins"/>
              </a:rPr>
              <a:t>An animation showing how a Swin Transformer processes an image by dividing it into windows and shifting them.</a:t>
            </a:r>
            <a:endParaRPr kumimoji="1" lang="zh-CN" altLang="en-US"/>
          </a:p>
        </p:txBody>
      </p:sp>
      <p:sp>
        <p:nvSpPr>
          <p:cNvPr id="43" name="标题 1"/>
          <p:cNvSpPr txBox="1"/>
          <p:nvPr/>
        </p:nvSpPr>
        <p:spPr>
          <a:xfrm rot="0" flipH="0" flipV="0">
            <a:off x="660400" y="323990"/>
            <a:ext cx="10671175" cy="468000"/>
          </a:xfrm>
          <a:prstGeom prst="rect">
            <a:avLst/>
          </a:prstGeom>
          <a:noFill/>
          <a:ln>
            <a:noFill/>
          </a:ln>
        </p:spPr>
        <p:txBody>
          <a:bodyPr vert="horz" wrap="square" lIns="0" tIns="0" rIns="0" bIns="0" rtlCol="0" anchor="ctr"/>
          <a:lstStyle/>
          <a:p>
            <a:pPr algn="l"/>
            <a:r>
              <a:rPr kumimoji="1" lang="en-US" altLang="zh-CN" sz="2800">
                <a:ln w="12700">
                  <a:noFill/>
                </a:ln>
                <a:solidFill>
                  <a:srgbClr val="262626">
                    <a:alpha val="100000"/>
                  </a:srgbClr>
                </a:solidFill>
                <a:latin typeface="poppins-bold"/>
                <a:ea typeface="poppins-bold"/>
                <a:cs typeface="poppins-bold"/>
              </a:rPr>
              <a:t>Slide 7The AI Toolkit Part 2: The Transformer Revolution</a:t>
            </a:r>
            <a:endParaRPr kumimoji="1" lang="zh-CN" altLang="en-US"/>
          </a:p>
        </p:txBody>
      </p:sp>
      <p:cxnSp>
        <p:nvCxnSpPr>
          <p:cNvPr id="44" name="标题 1"/>
          <p:cNvCxnSpPr/>
          <p:nvPr/>
        </p:nvCxnSpPr>
        <p:spPr>
          <a:xfrm rot="0" flipH="0" flipV="0">
            <a:off x="0" y="958850"/>
            <a:ext cx="12122150" cy="0"/>
          </a:xfrm>
          <a:prstGeom prst="line">
            <a:avLst/>
          </a:prstGeom>
          <a:noFill/>
          <a:ln w="28575" cap="sq">
            <a:solidFill>
              <a:schemeClr val="accent1"/>
            </a:solidFill>
            <a:miter/>
          </a:ln>
        </p:spPr>
      </p:cxnSp>
    </p:spTree>
  </p:cSld>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156949" y="3723006"/>
            <a:ext cx="7860632" cy="2760496"/>
          </a:xfrm>
          <a:prstGeom prst="roundRect">
            <a:avLst>
              <a:gd name="adj" fmla="val 50000"/>
            </a:avLst>
          </a:prstGeom>
          <a:noFill/>
          <a:ln w="152400" cap="sq">
            <a:solidFill>
              <a:schemeClr val="accent1">
                <a:alpha val="41000"/>
              </a:schemeClr>
            </a:solidFill>
            <a:miter/>
          </a:ln>
          <a:effectLst>
            <a:outerShdw dist="101600" blurRad="609600" dir="5400000" sx="100000" sy="100000" kx="0" ky="0" algn="t" rotWithShape="0">
              <a:srgbClr val="0070C0">
                <a:alpha val="40000"/>
              </a:srgbClr>
            </a:outerShdw>
          </a:effectLst>
        </p:spPr>
        <p:txBody>
          <a:bodyPr vert="horz" wrap="square" lIns="91440" tIns="45720" rIns="91440" bIns="45720" rtlCol="0" anchor="ctr"/>
          <a:lstStyle/>
          <a:p>
            <a:pPr algn="ctr"/>
            <a:endParaRPr kumimoji="1" lang="zh-CN" altLang="en-US"/>
          </a:p>
        </p:txBody>
      </p:sp>
      <p:sp>
        <p:nvSpPr>
          <p:cNvPr id="3" name="标题 1"/>
          <p:cNvSpPr txBox="1"/>
          <p:nvPr/>
        </p:nvSpPr>
        <p:spPr>
          <a:xfrm rot="0" flipH="1" flipV="0">
            <a:off x="-18312" y="5201874"/>
            <a:ext cx="12211154" cy="1659866"/>
          </a:xfrm>
          <a:prstGeom prst="round2SameRect">
            <a:avLst>
              <a:gd name="adj1" fmla="val 50000"/>
              <a:gd name="adj2" fmla="val 0"/>
            </a:avLst>
          </a:prstGeom>
          <a:solidFill>
            <a:schemeClr val="accent1"/>
          </a:solidFill>
          <a:ln w="12700" cap="sq">
            <a:noFill/>
            <a:miter/>
          </a:ln>
          <a:effectLst/>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919114" y="1903483"/>
            <a:ext cx="10302970" cy="1695988"/>
          </a:xfrm>
          <a:prstGeom prst="rect">
            <a:avLst/>
          </a:prstGeom>
          <a:noFill/>
          <a:ln>
            <a:noFill/>
          </a:ln>
        </p:spPr>
        <p:txBody>
          <a:bodyPr vert="horz" wrap="square" lIns="91440" tIns="45720" rIns="91440" bIns="45720" rtlCol="0" anchor="t"/>
          <a:lstStyle/>
          <a:p>
            <a:pPr algn="ctr"/>
            <a:r>
              <a:rPr kumimoji="1" lang="en-US" altLang="zh-CN" sz="3000">
                <a:ln w="12700">
                  <a:noFill/>
                </a:ln>
                <a:solidFill>
                  <a:srgbClr val="000000">
                    <a:alpha val="100000"/>
                  </a:srgbClr>
                </a:solidFill>
                <a:latin typeface="poppins-bold"/>
                <a:ea typeface="poppins-bold"/>
                <a:cs typeface="poppins-bold"/>
              </a:rPr>
              <a:t>Slide 8Case Study 1: AI-Powered OCT - The Pipeline (4 mins)</a:t>
            </a:r>
            <a:endParaRPr kumimoji="1" lang="zh-CN" altLang="en-US"/>
          </a:p>
        </p:txBody>
      </p:sp>
      <p:pic>
        <p:nvPicPr>
          <p:cNvPr id="5" name=""/>
          <p:cNvPicPr>
            <a:picLocks noChangeAspect="1"/>
          </p:cNvPicPr>
          <p:nvPr/>
        </p:nvPicPr>
        <p:blipFill>
          <a:blip r:embed="rId2">
            <a:alphaModFix amt="100000"/>
          </a:blip>
          <a:srcRect l="0" t="33983" r="0" b="33983"/>
          <a:stretch>
            <a:fillRect/>
          </a:stretch>
        </p:blipFill>
        <p:spPr>
          <a:xfrm rot="0" flipH="0" flipV="0">
            <a:off x="2646046" y="4198544"/>
            <a:ext cx="6882438" cy="1872739"/>
          </a:xfrm>
          <a:custGeom>
            <a:avLst/>
            <a:gdLst>
              <a:gd name="connsiteX0" fmla="*/ 0 w 9472813"/>
              <a:gd name="connsiteY0" fmla="*/ 1288794 h 2577590"/>
              <a:gd name="connsiteX1" fmla="*/ 0 w 9472813"/>
              <a:gd name="connsiteY1" fmla="*/ 1288795 h 2577590"/>
              <a:gd name="connsiteX2" fmla="*/ 0 w 9472813"/>
              <a:gd name="connsiteY2" fmla="*/ 1288795 h 2577590"/>
              <a:gd name="connsiteX3" fmla="*/ 1288795 w 9472813"/>
              <a:gd name="connsiteY3" fmla="*/ 0 h 2577590"/>
              <a:gd name="connsiteX4" fmla="*/ 8184018 w 9472813"/>
              <a:gd name="connsiteY4" fmla="*/ 0 h 2577590"/>
              <a:gd name="connsiteX5" fmla="*/ 9472813 w 9472813"/>
              <a:gd name="connsiteY5" fmla="*/ 1288795 h 2577590"/>
              <a:gd name="connsiteX6" fmla="*/ 9472812 w 9472813"/>
              <a:gd name="connsiteY6" fmla="*/ 1288795 h 2577590"/>
              <a:gd name="connsiteX7" fmla="*/ 8184017 w 9472813"/>
              <a:gd name="connsiteY7" fmla="*/ 2577590 h 2577590"/>
              <a:gd name="connsiteX8" fmla="*/ 1288795 w 9472813"/>
              <a:gd name="connsiteY8" fmla="*/ 2577589 h 2577590"/>
              <a:gd name="connsiteX9" fmla="*/ 6654 w 9472813"/>
              <a:gd name="connsiteY9" fmla="*/ 1420566 h 2577590"/>
              <a:gd name="connsiteX10" fmla="*/ 0 w 9472813"/>
              <a:gd name="connsiteY10" fmla="*/ 1288795 h 2577590"/>
              <a:gd name="connsiteX11" fmla="*/ 6654 w 9472813"/>
              <a:gd name="connsiteY11" fmla="*/ 1157023 h 2577590"/>
              <a:gd name="connsiteX12" fmla="*/ 1288795 w 9472813"/>
              <a:gd name="connsiteY12" fmla="*/ 0 h 2577590"/>
            </a:gdLst>
            <a:rect l="l" t="t" r="r" b="b"/>
            <a:pathLst>
              <a:path w="9472813" h="2577590">
                <a:moveTo>
                  <a:pt x="0" y="1288794"/>
                </a:moveTo>
                <a:lnTo>
                  <a:pt x="0" y="1288795"/>
                </a:lnTo>
                <a:lnTo>
                  <a:pt x="0" y="1288795"/>
                </a:lnTo>
                <a:close/>
                <a:moveTo>
                  <a:pt x="1288795" y="0"/>
                </a:moveTo>
                <a:lnTo>
                  <a:pt x="8184018" y="0"/>
                </a:lnTo>
                <a:cubicBezTo>
                  <a:pt x="8895800" y="0"/>
                  <a:pt x="9472813" y="577013"/>
                  <a:pt x="9472813" y="1288795"/>
                </a:cubicBezTo>
                <a:lnTo>
                  <a:pt x="9472812" y="1288795"/>
                </a:lnTo>
                <a:cubicBezTo>
                  <a:pt x="9472812" y="2000577"/>
                  <a:pt x="8895799" y="2577590"/>
                  <a:pt x="8184017" y="2577590"/>
                </a:cubicBezTo>
                <a:lnTo>
                  <a:pt x="1288795" y="2577589"/>
                </a:lnTo>
                <a:cubicBezTo>
                  <a:pt x="621500" y="2577589"/>
                  <a:pt x="72653" y="2070449"/>
                  <a:pt x="6654" y="1420566"/>
                </a:cubicBezTo>
                <a:lnTo>
                  <a:pt x="0" y="1288795"/>
                </a:lnTo>
                <a:lnTo>
                  <a:pt x="6654" y="1157023"/>
                </a:lnTo>
                <a:cubicBezTo>
                  <a:pt x="72653" y="507141"/>
                  <a:pt x="621500" y="0"/>
                  <a:pt x="1288795" y="0"/>
                </a:cubicBezTo>
                <a:close/>
              </a:path>
            </a:pathLst>
          </a:custGeom>
          <a:noFill/>
          <a:ln>
            <a:noFill/>
          </a:ln>
        </p:spPr>
      </p:pic>
      <p:sp>
        <p:nvSpPr>
          <p:cNvPr id="6" name="标题 1"/>
          <p:cNvSpPr txBox="1"/>
          <p:nvPr/>
        </p:nvSpPr>
        <p:spPr>
          <a:xfrm rot="0" flipH="0" flipV="0">
            <a:off x="5114491" y="-530884"/>
            <a:ext cx="1963017" cy="2477746"/>
          </a:xfrm>
          <a:prstGeom prst="rect">
            <a:avLst/>
          </a:prstGeom>
          <a:noFill/>
          <a:ln cap="sq">
            <a:noFill/>
          </a:ln>
        </p:spPr>
        <p:txBody>
          <a:bodyPr vert="horz" wrap="square" lIns="91440" tIns="45720" rIns="91440" bIns="45720" rtlCol="0" anchor="b"/>
          <a:lstStyle/>
          <a:p>
            <a:pPr algn="ctr"/>
            <a:r>
              <a:rPr kumimoji="1" lang="en-US" altLang="zh-CN" sz="8000">
                <a:ln w="12700">
                  <a:noFill/>
                </a:ln>
                <a:solidFill>
                  <a:srgbClr val="F07F09">
                    <a:alpha val="100000"/>
                  </a:srgbClr>
                </a:solidFill>
                <a:latin typeface="Montserrat Black"/>
                <a:ea typeface="Montserrat Black"/>
                <a:cs typeface="Montserrat Black"/>
              </a:rPr>
              <a:t> 08</a:t>
            </a:r>
            <a:endParaRPr kumimoji="1" lang="zh-CN" altLang="en-US"/>
          </a:p>
        </p:txBody>
      </p:sp>
      <p:sp>
        <p:nvSpPr>
          <p:cNvPr id="7" name="标题 1"/>
          <p:cNvSpPr txBox="1"/>
          <p:nvPr/>
        </p:nvSpPr>
        <p:spPr>
          <a:xfrm rot="0" flipH="0" flipV="0">
            <a:off x="7274658" y="936110"/>
            <a:ext cx="967373" cy="967373"/>
          </a:xfrm>
          <a:prstGeom prst="ellipse">
            <a:avLst/>
          </a:prstGeom>
          <a:solidFill>
            <a:schemeClr val="accent1">
              <a:lumMod val="60000"/>
              <a:lumOff val="40000"/>
              <a:alpha val="24000"/>
            </a:schemeClr>
          </a:solidFill>
          <a:ln w="12700" cap="sq">
            <a:noFill/>
            <a:miter/>
          </a:ln>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276817" y="346620"/>
            <a:ext cx="2203985" cy="275235"/>
          </a:xfrm>
          <a:custGeom>
            <a:avLst/>
            <a:gdLst>
              <a:gd name="connsiteX0" fmla="*/ 295032 w 720417"/>
              <a:gd name="connsiteY0" fmla="*/ 17848 h 89966"/>
              <a:gd name="connsiteX1" fmla="*/ 271738 w 720417"/>
              <a:gd name="connsiteY1" fmla="*/ 17849 h 89966"/>
              <a:gd name="connsiteX2" fmla="*/ 267996 w 720417"/>
              <a:gd name="connsiteY2" fmla="*/ 21479 h 89966"/>
              <a:gd name="connsiteX3" fmla="*/ 267995 w 720417"/>
              <a:gd name="connsiteY3" fmla="*/ 21535 h 89966"/>
              <a:gd name="connsiteX4" fmla="*/ 267995 w 720417"/>
              <a:gd name="connsiteY4" fmla="*/ 39802 h 89966"/>
              <a:gd name="connsiteX5" fmla="*/ 271681 w 720417"/>
              <a:gd name="connsiteY5" fmla="*/ 43489 h 89966"/>
              <a:gd name="connsiteX6" fmla="*/ 271738 w 720417"/>
              <a:gd name="connsiteY6" fmla="*/ 43489 h 89966"/>
              <a:gd name="connsiteX7" fmla="*/ 294585 w 720417"/>
              <a:gd name="connsiteY7" fmla="*/ 43489 h 89966"/>
              <a:gd name="connsiteX8" fmla="*/ 307880 w 720417"/>
              <a:gd name="connsiteY8" fmla="*/ 31088 h 89966"/>
              <a:gd name="connsiteX9" fmla="*/ 295543 w 720417"/>
              <a:gd name="connsiteY9" fmla="*/ 17856 h 89966"/>
              <a:gd name="connsiteX10" fmla="*/ 295032 w 720417"/>
              <a:gd name="connsiteY10" fmla="*/ 17848 h 89966"/>
              <a:gd name="connsiteX11" fmla="*/ 676733 w 720417"/>
              <a:gd name="connsiteY11" fmla="*/ 17290 h 89966"/>
              <a:gd name="connsiteX12" fmla="*/ 676733 w 720417"/>
              <a:gd name="connsiteY12" fmla="*/ 17346 h 89966"/>
              <a:gd name="connsiteX13" fmla="*/ 647797 w 720417"/>
              <a:gd name="connsiteY13" fmla="*/ 46170 h 89966"/>
              <a:gd name="connsiteX14" fmla="*/ 676622 w 720417"/>
              <a:gd name="connsiteY14" fmla="*/ 75107 h 89966"/>
              <a:gd name="connsiteX15" fmla="*/ 705558 w 720417"/>
              <a:gd name="connsiteY15" fmla="*/ 46282 h 89966"/>
              <a:gd name="connsiteX16" fmla="*/ 705558 w 720417"/>
              <a:gd name="connsiteY16" fmla="*/ 46226 h 89966"/>
              <a:gd name="connsiteX17" fmla="*/ 676733 w 720417"/>
              <a:gd name="connsiteY17" fmla="*/ 17290 h 89966"/>
              <a:gd name="connsiteX18" fmla="*/ 490493 w 720417"/>
              <a:gd name="connsiteY18" fmla="*/ 15836 h 89966"/>
              <a:gd name="connsiteX19" fmla="*/ 490155 w 720417"/>
              <a:gd name="connsiteY19" fmla="*/ 15838 h 89966"/>
              <a:gd name="connsiteX20" fmla="*/ 461556 w 720417"/>
              <a:gd name="connsiteY20" fmla="*/ 44996 h 89966"/>
              <a:gd name="connsiteX21" fmla="*/ 490714 w 720417"/>
              <a:gd name="connsiteY21" fmla="*/ 73596 h 89966"/>
              <a:gd name="connsiteX22" fmla="*/ 519315 w 720417"/>
              <a:gd name="connsiteY22" fmla="*/ 44663 h 89966"/>
              <a:gd name="connsiteX23" fmla="*/ 490493 w 720417"/>
              <a:gd name="connsiteY23" fmla="*/ 15836 h 89966"/>
              <a:gd name="connsiteX24" fmla="*/ 117671 w 720417"/>
              <a:gd name="connsiteY24" fmla="*/ 15726 h 89966"/>
              <a:gd name="connsiteX25" fmla="*/ 117671 w 720417"/>
              <a:gd name="connsiteY25" fmla="*/ 15950 h 89966"/>
              <a:gd name="connsiteX26" fmla="*/ 88623 w 720417"/>
              <a:gd name="connsiteY26" fmla="*/ 44886 h 89966"/>
              <a:gd name="connsiteX27" fmla="*/ 117559 w 720417"/>
              <a:gd name="connsiteY27" fmla="*/ 73934 h 89966"/>
              <a:gd name="connsiteX28" fmla="*/ 146607 w 720417"/>
              <a:gd name="connsiteY28" fmla="*/ 44998 h 89966"/>
              <a:gd name="connsiteX29" fmla="*/ 146607 w 720417"/>
              <a:gd name="connsiteY29" fmla="*/ 44886 h 89966"/>
              <a:gd name="connsiteX30" fmla="*/ 117783 w 720417"/>
              <a:gd name="connsiteY30" fmla="*/ 15727 h 89966"/>
              <a:gd name="connsiteX31" fmla="*/ 117671 w 720417"/>
              <a:gd name="connsiteY31" fmla="*/ 15726 h 89966"/>
              <a:gd name="connsiteX32" fmla="*/ 256767 w 720417"/>
              <a:gd name="connsiteY32" fmla="*/ 2710 h 89966"/>
              <a:gd name="connsiteX33" fmla="*/ 294418 w 720417"/>
              <a:gd name="connsiteY33" fmla="*/ 2710 h 89966"/>
              <a:gd name="connsiteX34" fmla="*/ 314305 w 720417"/>
              <a:gd name="connsiteY34" fmla="*/ 10531 h 89966"/>
              <a:gd name="connsiteX35" fmla="*/ 323131 w 720417"/>
              <a:gd name="connsiteY35" fmla="*/ 29691 h 89966"/>
              <a:gd name="connsiteX36" fmla="*/ 309891 w 720417"/>
              <a:gd name="connsiteY36" fmla="*/ 54550 h 89966"/>
              <a:gd name="connsiteX37" fmla="*/ 308551 w 720417"/>
              <a:gd name="connsiteY37" fmla="*/ 59186 h 89966"/>
              <a:gd name="connsiteX38" fmla="*/ 319388 w 720417"/>
              <a:gd name="connsiteY38" fmla="*/ 81922 h 89966"/>
              <a:gd name="connsiteX39" fmla="*/ 318136 w 720417"/>
              <a:gd name="connsiteY39" fmla="*/ 86983 h 89966"/>
              <a:gd name="connsiteX40" fmla="*/ 316036 w 720417"/>
              <a:gd name="connsiteY40" fmla="*/ 87508 h 89966"/>
              <a:gd name="connsiteX41" fmla="*/ 308048 w 720417"/>
              <a:gd name="connsiteY41" fmla="*/ 87005 h 89966"/>
              <a:gd name="connsiteX42" fmla="*/ 304752 w 720417"/>
              <a:gd name="connsiteY42" fmla="*/ 84882 h 89966"/>
              <a:gd name="connsiteX43" fmla="*/ 293189 w 720417"/>
              <a:gd name="connsiteY43" fmla="*/ 60694 h 89966"/>
              <a:gd name="connsiteX44" fmla="*/ 289893 w 720417"/>
              <a:gd name="connsiteY44" fmla="*/ 58627 h 89966"/>
              <a:gd name="connsiteX45" fmla="*/ 271738 w 720417"/>
              <a:gd name="connsiteY45" fmla="*/ 58627 h 89966"/>
              <a:gd name="connsiteX46" fmla="*/ 267996 w 720417"/>
              <a:gd name="connsiteY46" fmla="*/ 62258 h 89966"/>
              <a:gd name="connsiteX47" fmla="*/ 267995 w 720417"/>
              <a:gd name="connsiteY47" fmla="*/ 62314 h 89966"/>
              <a:gd name="connsiteX48" fmla="*/ 267995 w 720417"/>
              <a:gd name="connsiteY48" fmla="*/ 83262 h 89966"/>
              <a:gd name="connsiteX49" fmla="*/ 264365 w 720417"/>
              <a:gd name="connsiteY49" fmla="*/ 87005 h 89966"/>
              <a:gd name="connsiteX50" fmla="*/ 264308 w 720417"/>
              <a:gd name="connsiteY50" fmla="*/ 87005 h 89966"/>
              <a:gd name="connsiteX51" fmla="*/ 256767 w 720417"/>
              <a:gd name="connsiteY51" fmla="*/ 87005 h 89966"/>
              <a:gd name="connsiteX52" fmla="*/ 253080 w 720417"/>
              <a:gd name="connsiteY52" fmla="*/ 83262 h 89966"/>
              <a:gd name="connsiteX53" fmla="*/ 253080 w 720417"/>
              <a:gd name="connsiteY53" fmla="*/ 6397 h 89966"/>
              <a:gd name="connsiteX54" fmla="*/ 256767 w 720417"/>
              <a:gd name="connsiteY54" fmla="*/ 2710 h 89966"/>
              <a:gd name="connsiteX55" fmla="*/ 172025 w 720417"/>
              <a:gd name="connsiteY55" fmla="*/ 2710 h 89966"/>
              <a:gd name="connsiteX56" fmla="*/ 179734 w 720417"/>
              <a:gd name="connsiteY56" fmla="*/ 2710 h 89966"/>
              <a:gd name="connsiteX57" fmla="*/ 183420 w 720417"/>
              <a:gd name="connsiteY57" fmla="*/ 6397 h 89966"/>
              <a:gd name="connsiteX58" fmla="*/ 183420 w 720417"/>
              <a:gd name="connsiteY58" fmla="*/ 48070 h 89966"/>
              <a:gd name="connsiteX59" fmla="*/ 205819 w 720417"/>
              <a:gd name="connsiteY59" fmla="*/ 72763 h 89966"/>
              <a:gd name="connsiteX60" fmla="*/ 230512 w 720417"/>
              <a:gd name="connsiteY60" fmla="*/ 50364 h 89966"/>
              <a:gd name="connsiteX61" fmla="*/ 230512 w 720417"/>
              <a:gd name="connsiteY61" fmla="*/ 48070 h 89966"/>
              <a:gd name="connsiteX62" fmla="*/ 230512 w 720417"/>
              <a:gd name="connsiteY62" fmla="*/ 6397 h 89966"/>
              <a:gd name="connsiteX63" fmla="*/ 234198 w 720417"/>
              <a:gd name="connsiteY63" fmla="*/ 2710 h 89966"/>
              <a:gd name="connsiteX64" fmla="*/ 241907 w 720417"/>
              <a:gd name="connsiteY64" fmla="*/ 2710 h 89966"/>
              <a:gd name="connsiteX65" fmla="*/ 245594 w 720417"/>
              <a:gd name="connsiteY65" fmla="*/ 6397 h 89966"/>
              <a:gd name="connsiteX66" fmla="*/ 245594 w 720417"/>
              <a:gd name="connsiteY66" fmla="*/ 48349 h 89966"/>
              <a:gd name="connsiteX67" fmla="*/ 207050 w 720417"/>
              <a:gd name="connsiteY67" fmla="*/ 87005 h 89966"/>
              <a:gd name="connsiteX68" fmla="*/ 206994 w 720417"/>
              <a:gd name="connsiteY68" fmla="*/ 87005 h 89966"/>
              <a:gd name="connsiteX69" fmla="*/ 168338 w 720417"/>
              <a:gd name="connsiteY69" fmla="*/ 48349 h 89966"/>
              <a:gd name="connsiteX70" fmla="*/ 168338 w 720417"/>
              <a:gd name="connsiteY70" fmla="*/ 6397 h 89966"/>
              <a:gd name="connsiteX71" fmla="*/ 172025 w 720417"/>
              <a:gd name="connsiteY71" fmla="*/ 2710 h 89966"/>
              <a:gd name="connsiteX72" fmla="*/ 67451 w 720417"/>
              <a:gd name="connsiteY72" fmla="*/ 2710 h 89966"/>
              <a:gd name="connsiteX73" fmla="*/ 74713 w 720417"/>
              <a:gd name="connsiteY73" fmla="*/ 2710 h 89966"/>
              <a:gd name="connsiteX74" fmla="*/ 78199 w 720417"/>
              <a:gd name="connsiteY74" fmla="*/ 6588 h 89966"/>
              <a:gd name="connsiteX75" fmla="*/ 77674 w 720417"/>
              <a:gd name="connsiteY75" fmla="*/ 8296 h 89966"/>
              <a:gd name="connsiteX76" fmla="*/ 47621 w 720417"/>
              <a:gd name="connsiteY76" fmla="*/ 49857 h 89966"/>
              <a:gd name="connsiteX77" fmla="*/ 46615 w 720417"/>
              <a:gd name="connsiteY77" fmla="*/ 53041 h 89966"/>
              <a:gd name="connsiteX78" fmla="*/ 46615 w 720417"/>
              <a:gd name="connsiteY78" fmla="*/ 83318 h 89966"/>
              <a:gd name="connsiteX79" fmla="*/ 42928 w 720417"/>
              <a:gd name="connsiteY79" fmla="*/ 87005 h 89966"/>
              <a:gd name="connsiteX80" fmla="*/ 35164 w 720417"/>
              <a:gd name="connsiteY80" fmla="*/ 87005 h 89966"/>
              <a:gd name="connsiteX81" fmla="*/ 31477 w 720417"/>
              <a:gd name="connsiteY81" fmla="*/ 83318 h 89966"/>
              <a:gd name="connsiteX82" fmla="*/ 31477 w 720417"/>
              <a:gd name="connsiteY82" fmla="*/ 53041 h 89966"/>
              <a:gd name="connsiteX83" fmla="*/ 30471 w 720417"/>
              <a:gd name="connsiteY83" fmla="*/ 49857 h 89966"/>
              <a:gd name="connsiteX84" fmla="*/ 530 w 720417"/>
              <a:gd name="connsiteY84" fmla="*/ 8575 h 89966"/>
              <a:gd name="connsiteX85" fmla="*/ 1782 w 720417"/>
              <a:gd name="connsiteY85" fmla="*/ 3514 h 89966"/>
              <a:gd name="connsiteX86" fmla="*/ 3490 w 720417"/>
              <a:gd name="connsiteY86" fmla="*/ 2989 h 89966"/>
              <a:gd name="connsiteX87" fmla="*/ 10976 w 720417"/>
              <a:gd name="connsiteY87" fmla="*/ 2989 h 89966"/>
              <a:gd name="connsiteX88" fmla="*/ 13769 w 720417"/>
              <a:gd name="connsiteY88" fmla="*/ 4274 h 89966"/>
              <a:gd name="connsiteX89" fmla="*/ 36113 w 720417"/>
              <a:gd name="connsiteY89" fmla="*/ 35836 h 89966"/>
              <a:gd name="connsiteX90" fmla="*/ 39130 w 720417"/>
              <a:gd name="connsiteY90" fmla="*/ 37344 h 89966"/>
              <a:gd name="connsiteX91" fmla="*/ 42090 w 720417"/>
              <a:gd name="connsiteY91" fmla="*/ 35836 h 89966"/>
              <a:gd name="connsiteX92" fmla="*/ 64435 w 720417"/>
              <a:gd name="connsiteY92" fmla="*/ 4274 h 89966"/>
              <a:gd name="connsiteX93" fmla="*/ 67451 w 720417"/>
              <a:gd name="connsiteY93" fmla="*/ 2710 h 89966"/>
              <a:gd name="connsiteX94" fmla="*/ 676510 w 720417"/>
              <a:gd name="connsiteY94" fmla="*/ 2375 h 89966"/>
              <a:gd name="connsiteX95" fmla="*/ 720417 w 720417"/>
              <a:gd name="connsiteY95" fmla="*/ 46059 h 89966"/>
              <a:gd name="connsiteX96" fmla="*/ 720417 w 720417"/>
              <a:gd name="connsiteY96" fmla="*/ 46170 h 89966"/>
              <a:gd name="connsiteX97" fmla="*/ 676733 w 720417"/>
              <a:gd name="connsiteY97" fmla="*/ 89966 h 89966"/>
              <a:gd name="connsiteX98" fmla="*/ 676733 w 720417"/>
              <a:gd name="connsiteY98" fmla="*/ 89966 h 89966"/>
              <a:gd name="connsiteX99" fmla="*/ 632826 w 720417"/>
              <a:gd name="connsiteY99" fmla="*/ 46282 h 89966"/>
              <a:gd name="connsiteX100" fmla="*/ 676510 w 720417"/>
              <a:gd name="connsiteY100" fmla="*/ 2375 h 89966"/>
              <a:gd name="connsiteX101" fmla="*/ 378600 w 720417"/>
              <a:gd name="connsiteY101" fmla="*/ 1984 h 89966"/>
              <a:gd name="connsiteX102" fmla="*/ 386644 w 720417"/>
              <a:gd name="connsiteY102" fmla="*/ 1984 h 89966"/>
              <a:gd name="connsiteX103" fmla="*/ 390331 w 720417"/>
              <a:gd name="connsiteY103" fmla="*/ 5671 h 89966"/>
              <a:gd name="connsiteX104" fmla="*/ 390331 w 720417"/>
              <a:gd name="connsiteY104" fmla="*/ 69073 h 89966"/>
              <a:gd name="connsiteX105" fmla="*/ 394018 w 720417"/>
              <a:gd name="connsiteY105" fmla="*/ 72760 h 89966"/>
              <a:gd name="connsiteX106" fmla="*/ 439657 w 720417"/>
              <a:gd name="connsiteY106" fmla="*/ 72760 h 89966"/>
              <a:gd name="connsiteX107" fmla="*/ 443344 w 720417"/>
              <a:gd name="connsiteY107" fmla="*/ 76447 h 89966"/>
              <a:gd name="connsiteX108" fmla="*/ 443344 w 720417"/>
              <a:gd name="connsiteY108" fmla="*/ 83877 h 89966"/>
              <a:gd name="connsiteX109" fmla="*/ 439769 w 720417"/>
              <a:gd name="connsiteY109" fmla="*/ 87564 h 89966"/>
              <a:gd name="connsiteX110" fmla="*/ 439657 w 720417"/>
              <a:gd name="connsiteY110" fmla="*/ 87564 h 89966"/>
              <a:gd name="connsiteX111" fmla="*/ 378600 w 720417"/>
              <a:gd name="connsiteY111" fmla="*/ 87564 h 89966"/>
              <a:gd name="connsiteX112" fmla="*/ 374913 w 720417"/>
              <a:gd name="connsiteY112" fmla="*/ 83989 h 89966"/>
              <a:gd name="connsiteX113" fmla="*/ 374913 w 720417"/>
              <a:gd name="connsiteY113" fmla="*/ 83877 h 89966"/>
              <a:gd name="connsiteX114" fmla="*/ 374913 w 720417"/>
              <a:gd name="connsiteY114" fmla="*/ 5671 h 89966"/>
              <a:gd name="connsiteX115" fmla="*/ 378600 w 720417"/>
              <a:gd name="connsiteY115" fmla="*/ 1984 h 89966"/>
              <a:gd name="connsiteX116" fmla="*/ 490155 w 720417"/>
              <a:gd name="connsiteY116" fmla="*/ 867 h 89966"/>
              <a:gd name="connsiteX117" fmla="*/ 533951 w 720417"/>
              <a:gd name="connsiteY117" fmla="*/ 44663 h 89966"/>
              <a:gd name="connsiteX118" fmla="*/ 490155 w 720417"/>
              <a:gd name="connsiteY118" fmla="*/ 88458 h 89966"/>
              <a:gd name="connsiteX119" fmla="*/ 446360 w 720417"/>
              <a:gd name="connsiteY119" fmla="*/ 44663 h 89966"/>
              <a:gd name="connsiteX120" fmla="*/ 490155 w 720417"/>
              <a:gd name="connsiteY120" fmla="*/ 867 h 89966"/>
              <a:gd name="connsiteX121" fmla="*/ 118117 w 720417"/>
              <a:gd name="connsiteY121" fmla="*/ 757 h 89966"/>
              <a:gd name="connsiteX122" fmla="*/ 161801 w 720417"/>
              <a:gd name="connsiteY122" fmla="*/ 44663 h 89966"/>
              <a:gd name="connsiteX123" fmla="*/ 117895 w 720417"/>
              <a:gd name="connsiteY123" fmla="*/ 88570 h 89966"/>
              <a:gd name="connsiteX124" fmla="*/ 117671 w 720417"/>
              <a:gd name="connsiteY124" fmla="*/ 88570 h 89966"/>
              <a:gd name="connsiteX125" fmla="*/ 73988 w 720417"/>
              <a:gd name="connsiteY125" fmla="*/ 44440 h 89966"/>
              <a:gd name="connsiteX126" fmla="*/ 118117 w 720417"/>
              <a:gd name="connsiteY126" fmla="*/ 757 h 89966"/>
              <a:gd name="connsiteX127" fmla="*/ 585400 w 720417"/>
              <a:gd name="connsiteY127" fmla="*/ 28 h 89966"/>
              <a:gd name="connsiteX128" fmla="*/ 585400 w 720417"/>
              <a:gd name="connsiteY128" fmla="*/ 29 h 89966"/>
              <a:gd name="connsiteX129" fmla="*/ 611599 w 720417"/>
              <a:gd name="connsiteY129" fmla="*/ 8743 h 89966"/>
              <a:gd name="connsiteX130" fmla="*/ 617799 w 720417"/>
              <a:gd name="connsiteY130" fmla="*/ 14329 h 89966"/>
              <a:gd name="connsiteX131" fmla="*/ 617912 w 720417"/>
              <a:gd name="connsiteY131" fmla="*/ 14489 h 89966"/>
              <a:gd name="connsiteX132" fmla="*/ 616906 w 720417"/>
              <a:gd name="connsiteY132" fmla="*/ 19524 h 89966"/>
              <a:gd name="connsiteX133" fmla="*/ 610649 w 720417"/>
              <a:gd name="connsiteY133" fmla="*/ 23881 h 89966"/>
              <a:gd name="connsiteX134" fmla="*/ 605957 w 720417"/>
              <a:gd name="connsiteY134" fmla="*/ 23490 h 89966"/>
              <a:gd name="connsiteX135" fmla="*/ 604281 w 720417"/>
              <a:gd name="connsiteY135" fmla="*/ 21926 h 89966"/>
              <a:gd name="connsiteX136" fmla="*/ 603946 w 720417"/>
              <a:gd name="connsiteY136" fmla="*/ 21591 h 89966"/>
              <a:gd name="connsiteX137" fmla="*/ 585511 w 720417"/>
              <a:gd name="connsiteY137" fmla="*/ 14943 h 89966"/>
              <a:gd name="connsiteX138" fmla="*/ 584283 w 720417"/>
              <a:gd name="connsiteY138" fmla="*/ 14943 h 89966"/>
              <a:gd name="connsiteX139" fmla="*/ 582271 w 720417"/>
              <a:gd name="connsiteY139" fmla="*/ 14943 h 89966"/>
              <a:gd name="connsiteX140" fmla="*/ 577132 w 720417"/>
              <a:gd name="connsiteY140" fmla="*/ 16005 h 89966"/>
              <a:gd name="connsiteX141" fmla="*/ 557200 w 720417"/>
              <a:gd name="connsiteY141" fmla="*/ 37383 h 89966"/>
              <a:gd name="connsiteX142" fmla="*/ 579087 w 720417"/>
              <a:gd name="connsiteY142" fmla="*/ 71866 h 89966"/>
              <a:gd name="connsiteX143" fmla="*/ 581434 w 720417"/>
              <a:gd name="connsiteY143" fmla="*/ 72313 h 89966"/>
              <a:gd name="connsiteX144" fmla="*/ 582160 w 720417"/>
              <a:gd name="connsiteY144" fmla="*/ 72313 h 89966"/>
              <a:gd name="connsiteX145" fmla="*/ 587746 w 720417"/>
              <a:gd name="connsiteY145" fmla="*/ 72313 h 89966"/>
              <a:gd name="connsiteX146" fmla="*/ 592047 w 720417"/>
              <a:gd name="connsiteY146" fmla="*/ 71699 h 89966"/>
              <a:gd name="connsiteX147" fmla="*/ 592829 w 720417"/>
              <a:gd name="connsiteY147" fmla="*/ 71699 h 89966"/>
              <a:gd name="connsiteX148" fmla="*/ 593611 w 720417"/>
              <a:gd name="connsiteY148" fmla="*/ 71699 h 89966"/>
              <a:gd name="connsiteX149" fmla="*/ 596907 w 720417"/>
              <a:gd name="connsiteY149" fmla="*/ 70525 h 89966"/>
              <a:gd name="connsiteX150" fmla="*/ 597577 w 720417"/>
              <a:gd name="connsiteY150" fmla="*/ 70525 h 89966"/>
              <a:gd name="connsiteX151" fmla="*/ 598192 w 720417"/>
              <a:gd name="connsiteY151" fmla="*/ 70246 h 89966"/>
              <a:gd name="connsiteX152" fmla="*/ 598862 w 720417"/>
              <a:gd name="connsiteY152" fmla="*/ 69911 h 89966"/>
              <a:gd name="connsiteX153" fmla="*/ 600371 w 720417"/>
              <a:gd name="connsiteY153" fmla="*/ 69129 h 89966"/>
              <a:gd name="connsiteX154" fmla="*/ 600817 w 720417"/>
              <a:gd name="connsiteY154" fmla="*/ 69129 h 89966"/>
              <a:gd name="connsiteX155" fmla="*/ 610705 w 720417"/>
              <a:gd name="connsiteY155" fmla="*/ 56672 h 89966"/>
              <a:gd name="connsiteX156" fmla="*/ 610146 w 720417"/>
              <a:gd name="connsiteY156" fmla="*/ 53711 h 89966"/>
              <a:gd name="connsiteX157" fmla="*/ 607744 w 720417"/>
              <a:gd name="connsiteY157" fmla="*/ 52706 h 89966"/>
              <a:gd name="connsiteX158" fmla="*/ 591600 w 720417"/>
              <a:gd name="connsiteY158" fmla="*/ 52706 h 89966"/>
              <a:gd name="connsiteX159" fmla="*/ 587913 w 720417"/>
              <a:gd name="connsiteY159" fmla="*/ 49019 h 89966"/>
              <a:gd name="connsiteX160" fmla="*/ 587913 w 720417"/>
              <a:gd name="connsiteY160" fmla="*/ 41478 h 89966"/>
              <a:gd name="connsiteX161" fmla="*/ 591600 w 720417"/>
              <a:gd name="connsiteY161" fmla="*/ 37791 h 89966"/>
              <a:gd name="connsiteX162" fmla="*/ 625117 w 720417"/>
              <a:gd name="connsiteY162" fmla="*/ 37791 h 89966"/>
              <a:gd name="connsiteX163" fmla="*/ 625452 w 720417"/>
              <a:gd name="connsiteY163" fmla="*/ 37791 h 89966"/>
              <a:gd name="connsiteX164" fmla="*/ 627428 w 720417"/>
              <a:gd name="connsiteY164" fmla="*/ 38475 h 89966"/>
              <a:gd name="connsiteX165" fmla="*/ 628245 w 720417"/>
              <a:gd name="connsiteY165" fmla="*/ 43544 h 89966"/>
              <a:gd name="connsiteX166" fmla="*/ 628245 w 720417"/>
              <a:gd name="connsiteY166" fmla="*/ 47287 h 89966"/>
              <a:gd name="connsiteX167" fmla="*/ 613554 w 720417"/>
              <a:gd name="connsiteY167" fmla="*/ 79966 h 89966"/>
              <a:gd name="connsiteX168" fmla="*/ 612157 w 720417"/>
              <a:gd name="connsiteY168" fmla="*/ 81139 h 89966"/>
              <a:gd name="connsiteX169" fmla="*/ 611431 w 720417"/>
              <a:gd name="connsiteY169" fmla="*/ 81754 h 89966"/>
              <a:gd name="connsiteX170" fmla="*/ 610035 w 720417"/>
              <a:gd name="connsiteY170" fmla="*/ 82759 h 89966"/>
              <a:gd name="connsiteX171" fmla="*/ 609308 w 720417"/>
              <a:gd name="connsiteY171" fmla="*/ 83262 h 89966"/>
              <a:gd name="connsiteX172" fmla="*/ 607912 w 720417"/>
              <a:gd name="connsiteY172" fmla="*/ 84156 h 89966"/>
              <a:gd name="connsiteX173" fmla="*/ 607633 w 720417"/>
              <a:gd name="connsiteY173" fmla="*/ 84156 h 89966"/>
              <a:gd name="connsiteX174" fmla="*/ 606906 w 720417"/>
              <a:gd name="connsiteY174" fmla="*/ 84603 h 89966"/>
              <a:gd name="connsiteX175" fmla="*/ 605454 w 720417"/>
              <a:gd name="connsiteY175" fmla="*/ 85440 h 89966"/>
              <a:gd name="connsiteX176" fmla="*/ 605119 w 720417"/>
              <a:gd name="connsiteY176" fmla="*/ 85440 h 89966"/>
              <a:gd name="connsiteX177" fmla="*/ 602773 w 720417"/>
              <a:gd name="connsiteY177" fmla="*/ 86558 h 89966"/>
              <a:gd name="connsiteX178" fmla="*/ 602382 w 720417"/>
              <a:gd name="connsiteY178" fmla="*/ 86558 h 89966"/>
              <a:gd name="connsiteX179" fmla="*/ 600873 w 720417"/>
              <a:gd name="connsiteY179" fmla="*/ 87116 h 89966"/>
              <a:gd name="connsiteX180" fmla="*/ 600147 w 720417"/>
              <a:gd name="connsiteY180" fmla="*/ 87116 h 89966"/>
              <a:gd name="connsiteX181" fmla="*/ 599700 w 720417"/>
              <a:gd name="connsiteY181" fmla="*/ 87116 h 89966"/>
              <a:gd name="connsiteX182" fmla="*/ 598471 w 720417"/>
              <a:gd name="connsiteY182" fmla="*/ 87563 h 89966"/>
              <a:gd name="connsiteX183" fmla="*/ 597969 w 720417"/>
              <a:gd name="connsiteY183" fmla="*/ 87563 h 89966"/>
              <a:gd name="connsiteX184" fmla="*/ 597242 w 720417"/>
              <a:gd name="connsiteY184" fmla="*/ 87563 h 89966"/>
              <a:gd name="connsiteX185" fmla="*/ 596740 w 720417"/>
              <a:gd name="connsiteY185" fmla="*/ 87563 h 89966"/>
              <a:gd name="connsiteX186" fmla="*/ 595567 w 720417"/>
              <a:gd name="connsiteY186" fmla="*/ 87563 h 89966"/>
              <a:gd name="connsiteX187" fmla="*/ 595008 w 720417"/>
              <a:gd name="connsiteY187" fmla="*/ 87563 h 89966"/>
              <a:gd name="connsiteX188" fmla="*/ 594338 w 720417"/>
              <a:gd name="connsiteY188" fmla="*/ 87563 h 89966"/>
              <a:gd name="connsiteX189" fmla="*/ 593723 w 720417"/>
              <a:gd name="connsiteY189" fmla="*/ 87563 h 89966"/>
              <a:gd name="connsiteX190" fmla="*/ 592606 w 720417"/>
              <a:gd name="connsiteY190" fmla="*/ 87563 h 89966"/>
              <a:gd name="connsiteX191" fmla="*/ 591991 w 720417"/>
              <a:gd name="connsiteY191" fmla="*/ 87563 h 89966"/>
              <a:gd name="connsiteX192" fmla="*/ 591321 w 720417"/>
              <a:gd name="connsiteY192" fmla="*/ 87563 h 89966"/>
              <a:gd name="connsiteX193" fmla="*/ 590595 w 720417"/>
              <a:gd name="connsiteY193" fmla="*/ 87563 h 89966"/>
              <a:gd name="connsiteX194" fmla="*/ 589589 w 720417"/>
              <a:gd name="connsiteY194" fmla="*/ 87563 h 89966"/>
              <a:gd name="connsiteX195" fmla="*/ 585400 w 720417"/>
              <a:gd name="connsiteY195" fmla="*/ 87563 h 89966"/>
              <a:gd name="connsiteX196" fmla="*/ 582272 w 720417"/>
              <a:gd name="connsiteY196" fmla="*/ 87563 h 89966"/>
              <a:gd name="connsiteX197" fmla="*/ 540068 w 720417"/>
              <a:gd name="connsiteY197" fmla="*/ 42232 h 89966"/>
              <a:gd name="connsiteX198" fmla="*/ 585400 w 720417"/>
              <a:gd name="connsiteY198" fmla="*/ 28 h 89966"/>
            </a:gdLst>
            <a:rect l="l" t="t" r="r" b="b"/>
            <a:pathLst>
              <a:path w="720417" h="89966">
                <a:moveTo>
                  <a:pt x="295032" y="17848"/>
                </a:moveTo>
                <a:lnTo>
                  <a:pt x="271738" y="17849"/>
                </a:lnTo>
                <a:cubicBezTo>
                  <a:pt x="269702" y="17818"/>
                  <a:pt x="268026" y="19443"/>
                  <a:pt x="267996" y="21479"/>
                </a:cubicBezTo>
                <a:cubicBezTo>
                  <a:pt x="267995" y="21498"/>
                  <a:pt x="267995" y="21517"/>
                  <a:pt x="267995" y="21535"/>
                </a:cubicBezTo>
                <a:lnTo>
                  <a:pt x="267995" y="39802"/>
                </a:lnTo>
                <a:cubicBezTo>
                  <a:pt x="267995" y="41838"/>
                  <a:pt x="269645" y="43489"/>
                  <a:pt x="271681" y="43489"/>
                </a:cubicBezTo>
                <a:cubicBezTo>
                  <a:pt x="271700" y="43489"/>
                  <a:pt x="271719" y="43489"/>
                  <a:pt x="271738" y="43489"/>
                </a:cubicBezTo>
                <a:lnTo>
                  <a:pt x="294585" y="43489"/>
                </a:lnTo>
                <a:cubicBezTo>
                  <a:pt x="301615" y="43561"/>
                  <a:pt x="307464" y="38105"/>
                  <a:pt x="307880" y="31088"/>
                </a:cubicBezTo>
                <a:cubicBezTo>
                  <a:pt x="308127" y="24027"/>
                  <a:pt x="302604" y="18103"/>
                  <a:pt x="295543" y="17856"/>
                </a:cubicBezTo>
                <a:cubicBezTo>
                  <a:pt x="295373" y="17850"/>
                  <a:pt x="295203" y="17848"/>
                  <a:pt x="295032" y="17848"/>
                </a:cubicBezTo>
                <a:close/>
                <a:moveTo>
                  <a:pt x="676733" y="17290"/>
                </a:moveTo>
                <a:lnTo>
                  <a:pt x="676733" y="17346"/>
                </a:lnTo>
                <a:cubicBezTo>
                  <a:pt x="660783" y="17315"/>
                  <a:pt x="647828" y="30220"/>
                  <a:pt x="647797" y="46170"/>
                </a:cubicBezTo>
                <a:cubicBezTo>
                  <a:pt x="647766" y="62121"/>
                  <a:pt x="660671" y="75076"/>
                  <a:pt x="676622" y="75107"/>
                </a:cubicBezTo>
                <a:cubicBezTo>
                  <a:pt x="692572" y="75138"/>
                  <a:pt x="705527" y="62232"/>
                  <a:pt x="705558" y="46282"/>
                </a:cubicBezTo>
                <a:cubicBezTo>
                  <a:pt x="705558" y="46264"/>
                  <a:pt x="705558" y="46245"/>
                  <a:pt x="705558" y="46226"/>
                </a:cubicBezTo>
                <a:cubicBezTo>
                  <a:pt x="705558" y="30289"/>
                  <a:pt x="692671" y="17352"/>
                  <a:pt x="676733" y="17290"/>
                </a:cubicBezTo>
                <a:close/>
                <a:moveTo>
                  <a:pt x="490493" y="15836"/>
                </a:moveTo>
                <a:cubicBezTo>
                  <a:pt x="490380" y="15836"/>
                  <a:pt x="490268" y="15837"/>
                  <a:pt x="490155" y="15838"/>
                </a:cubicBezTo>
                <a:cubicBezTo>
                  <a:pt x="474206" y="15992"/>
                  <a:pt x="461401" y="29047"/>
                  <a:pt x="461556" y="44996"/>
                </a:cubicBezTo>
                <a:cubicBezTo>
                  <a:pt x="461710" y="60946"/>
                  <a:pt x="474765" y="73750"/>
                  <a:pt x="490714" y="73596"/>
                </a:cubicBezTo>
                <a:cubicBezTo>
                  <a:pt x="506576" y="73443"/>
                  <a:pt x="519345" y="60525"/>
                  <a:pt x="519315" y="44663"/>
                </a:cubicBezTo>
                <a:cubicBezTo>
                  <a:pt x="519316" y="28743"/>
                  <a:pt x="506412" y="15837"/>
                  <a:pt x="490493" y="15836"/>
                </a:cubicBezTo>
                <a:close/>
                <a:moveTo>
                  <a:pt x="117671" y="15726"/>
                </a:moveTo>
                <a:lnTo>
                  <a:pt x="117671" y="15950"/>
                </a:lnTo>
                <a:cubicBezTo>
                  <a:pt x="101659" y="15919"/>
                  <a:pt x="88654" y="28874"/>
                  <a:pt x="88623" y="44886"/>
                </a:cubicBezTo>
                <a:cubicBezTo>
                  <a:pt x="88592" y="60898"/>
                  <a:pt x="101547" y="73903"/>
                  <a:pt x="117559" y="73934"/>
                </a:cubicBezTo>
                <a:cubicBezTo>
                  <a:pt x="133571" y="73965"/>
                  <a:pt x="146576" y="61009"/>
                  <a:pt x="146607" y="44998"/>
                </a:cubicBezTo>
                <a:cubicBezTo>
                  <a:pt x="146607" y="44960"/>
                  <a:pt x="146607" y="44923"/>
                  <a:pt x="146607" y="44886"/>
                </a:cubicBezTo>
                <a:cubicBezTo>
                  <a:pt x="146699" y="28874"/>
                  <a:pt x="133794" y="15819"/>
                  <a:pt x="117783" y="15727"/>
                </a:cubicBezTo>
                <a:cubicBezTo>
                  <a:pt x="117745" y="15727"/>
                  <a:pt x="117708" y="15726"/>
                  <a:pt x="117671" y="15726"/>
                </a:cubicBezTo>
                <a:close/>
                <a:moveTo>
                  <a:pt x="256767" y="2710"/>
                </a:moveTo>
                <a:lnTo>
                  <a:pt x="294418" y="2710"/>
                </a:lnTo>
                <a:cubicBezTo>
                  <a:pt x="301799" y="2701"/>
                  <a:pt x="308907" y="5497"/>
                  <a:pt x="314305" y="10531"/>
                </a:cubicBezTo>
                <a:cubicBezTo>
                  <a:pt x="319683" y="15485"/>
                  <a:pt x="322861" y="22383"/>
                  <a:pt x="323131" y="29691"/>
                </a:cubicBezTo>
                <a:cubicBezTo>
                  <a:pt x="323524" y="39759"/>
                  <a:pt x="318465" y="49258"/>
                  <a:pt x="309891" y="54550"/>
                </a:cubicBezTo>
                <a:cubicBezTo>
                  <a:pt x="308311" y="55515"/>
                  <a:pt x="307730" y="57527"/>
                  <a:pt x="308551" y="59186"/>
                </a:cubicBezTo>
                <a:lnTo>
                  <a:pt x="319388" y="81922"/>
                </a:lnTo>
                <a:cubicBezTo>
                  <a:pt x="320440" y="83665"/>
                  <a:pt x="319879" y="85931"/>
                  <a:pt x="318136" y="86983"/>
                </a:cubicBezTo>
                <a:cubicBezTo>
                  <a:pt x="317504" y="87364"/>
                  <a:pt x="316773" y="87547"/>
                  <a:pt x="316036" y="87508"/>
                </a:cubicBezTo>
                <a:lnTo>
                  <a:pt x="308048" y="87005"/>
                </a:lnTo>
                <a:cubicBezTo>
                  <a:pt x="306633" y="86989"/>
                  <a:pt x="305352" y="86164"/>
                  <a:pt x="304752" y="84882"/>
                </a:cubicBezTo>
                <a:lnTo>
                  <a:pt x="293189" y="60694"/>
                </a:lnTo>
                <a:cubicBezTo>
                  <a:pt x="292583" y="59425"/>
                  <a:pt x="291299" y="58620"/>
                  <a:pt x="289893" y="58627"/>
                </a:cubicBezTo>
                <a:lnTo>
                  <a:pt x="271738" y="58627"/>
                </a:lnTo>
                <a:cubicBezTo>
                  <a:pt x="269702" y="58597"/>
                  <a:pt x="268026" y="60222"/>
                  <a:pt x="267996" y="62258"/>
                </a:cubicBezTo>
                <a:cubicBezTo>
                  <a:pt x="267995" y="62277"/>
                  <a:pt x="267995" y="62296"/>
                  <a:pt x="267995" y="62314"/>
                </a:cubicBezTo>
                <a:lnTo>
                  <a:pt x="267995" y="83262"/>
                </a:lnTo>
                <a:cubicBezTo>
                  <a:pt x="268026" y="85298"/>
                  <a:pt x="266400" y="86974"/>
                  <a:pt x="264365" y="87005"/>
                </a:cubicBezTo>
                <a:cubicBezTo>
                  <a:pt x="264346" y="87005"/>
                  <a:pt x="264327" y="87005"/>
                  <a:pt x="264308" y="87005"/>
                </a:cubicBezTo>
                <a:lnTo>
                  <a:pt x="256767" y="87005"/>
                </a:lnTo>
                <a:cubicBezTo>
                  <a:pt x="254722" y="86975"/>
                  <a:pt x="253080" y="85308"/>
                  <a:pt x="253080" y="83262"/>
                </a:cubicBezTo>
                <a:lnTo>
                  <a:pt x="253080" y="6397"/>
                </a:lnTo>
                <a:cubicBezTo>
                  <a:pt x="253110" y="4373"/>
                  <a:pt x="254743" y="2740"/>
                  <a:pt x="256767" y="2710"/>
                </a:cubicBezTo>
                <a:close/>
                <a:moveTo>
                  <a:pt x="172025" y="2710"/>
                </a:moveTo>
                <a:lnTo>
                  <a:pt x="179734" y="2710"/>
                </a:lnTo>
                <a:cubicBezTo>
                  <a:pt x="181770" y="2710"/>
                  <a:pt x="183420" y="4361"/>
                  <a:pt x="183420" y="6397"/>
                </a:cubicBezTo>
                <a:lnTo>
                  <a:pt x="183420" y="48070"/>
                </a:lnTo>
                <a:cubicBezTo>
                  <a:pt x="182787" y="61073"/>
                  <a:pt x="192815" y="72129"/>
                  <a:pt x="205819" y="72763"/>
                </a:cubicBezTo>
                <a:cubicBezTo>
                  <a:pt x="218823" y="73396"/>
                  <a:pt x="229878" y="63368"/>
                  <a:pt x="230512" y="50364"/>
                </a:cubicBezTo>
                <a:cubicBezTo>
                  <a:pt x="230549" y="49600"/>
                  <a:pt x="230549" y="48834"/>
                  <a:pt x="230512" y="48070"/>
                </a:cubicBezTo>
                <a:lnTo>
                  <a:pt x="230512" y="6397"/>
                </a:lnTo>
                <a:cubicBezTo>
                  <a:pt x="230541" y="4373"/>
                  <a:pt x="232175" y="2740"/>
                  <a:pt x="234198" y="2710"/>
                </a:cubicBezTo>
                <a:lnTo>
                  <a:pt x="241907" y="2710"/>
                </a:lnTo>
                <a:cubicBezTo>
                  <a:pt x="243943" y="2710"/>
                  <a:pt x="245594" y="4361"/>
                  <a:pt x="245594" y="6397"/>
                </a:cubicBezTo>
                <a:lnTo>
                  <a:pt x="245594" y="48349"/>
                </a:lnTo>
                <a:cubicBezTo>
                  <a:pt x="245625" y="69667"/>
                  <a:pt x="228368" y="86974"/>
                  <a:pt x="207050" y="87005"/>
                </a:cubicBezTo>
                <a:cubicBezTo>
                  <a:pt x="207031" y="87005"/>
                  <a:pt x="207013" y="87005"/>
                  <a:pt x="206994" y="87005"/>
                </a:cubicBezTo>
                <a:cubicBezTo>
                  <a:pt x="185645" y="87005"/>
                  <a:pt x="168338" y="69698"/>
                  <a:pt x="168338" y="48349"/>
                </a:cubicBezTo>
                <a:lnTo>
                  <a:pt x="168338" y="6397"/>
                </a:lnTo>
                <a:cubicBezTo>
                  <a:pt x="168338" y="4361"/>
                  <a:pt x="169989" y="2710"/>
                  <a:pt x="172025" y="2710"/>
                </a:cubicBezTo>
                <a:close/>
                <a:moveTo>
                  <a:pt x="67451" y="2710"/>
                </a:moveTo>
                <a:lnTo>
                  <a:pt x="74713" y="2710"/>
                </a:lnTo>
                <a:cubicBezTo>
                  <a:pt x="76747" y="2818"/>
                  <a:pt x="78307" y="4555"/>
                  <a:pt x="78199" y="6588"/>
                </a:cubicBezTo>
                <a:cubicBezTo>
                  <a:pt x="78167" y="7192"/>
                  <a:pt x="77986" y="7778"/>
                  <a:pt x="77674" y="8296"/>
                </a:cubicBezTo>
                <a:lnTo>
                  <a:pt x="47621" y="49857"/>
                </a:lnTo>
                <a:cubicBezTo>
                  <a:pt x="46948" y="50781"/>
                  <a:pt x="46595" y="51899"/>
                  <a:pt x="46615" y="53041"/>
                </a:cubicBezTo>
                <a:lnTo>
                  <a:pt x="46615" y="83318"/>
                </a:lnTo>
                <a:cubicBezTo>
                  <a:pt x="46585" y="85342"/>
                  <a:pt x="44952" y="86975"/>
                  <a:pt x="42928" y="87005"/>
                </a:cubicBezTo>
                <a:lnTo>
                  <a:pt x="35164" y="87005"/>
                </a:lnTo>
                <a:cubicBezTo>
                  <a:pt x="33140" y="86975"/>
                  <a:pt x="31507" y="85342"/>
                  <a:pt x="31477" y="83318"/>
                </a:cubicBezTo>
                <a:lnTo>
                  <a:pt x="31477" y="53041"/>
                </a:lnTo>
                <a:cubicBezTo>
                  <a:pt x="31497" y="51899"/>
                  <a:pt x="31144" y="50781"/>
                  <a:pt x="30471" y="49857"/>
                </a:cubicBezTo>
                <a:lnTo>
                  <a:pt x="530" y="8575"/>
                </a:lnTo>
                <a:cubicBezTo>
                  <a:pt x="-522" y="6832"/>
                  <a:pt x="38" y="4566"/>
                  <a:pt x="1782" y="3514"/>
                </a:cubicBezTo>
                <a:cubicBezTo>
                  <a:pt x="2300" y="3202"/>
                  <a:pt x="2886" y="3021"/>
                  <a:pt x="3490" y="2989"/>
                </a:cubicBezTo>
                <a:lnTo>
                  <a:pt x="10976" y="2989"/>
                </a:lnTo>
                <a:cubicBezTo>
                  <a:pt x="12049" y="2990"/>
                  <a:pt x="13069" y="3460"/>
                  <a:pt x="13769" y="4274"/>
                </a:cubicBezTo>
                <a:lnTo>
                  <a:pt x="36113" y="35836"/>
                </a:lnTo>
                <a:cubicBezTo>
                  <a:pt x="36822" y="36789"/>
                  <a:pt x="37942" y="37349"/>
                  <a:pt x="39130" y="37344"/>
                </a:cubicBezTo>
                <a:cubicBezTo>
                  <a:pt x="40302" y="37349"/>
                  <a:pt x="41405" y="36787"/>
                  <a:pt x="42090" y="35836"/>
                </a:cubicBezTo>
                <a:lnTo>
                  <a:pt x="64435" y="4274"/>
                </a:lnTo>
                <a:cubicBezTo>
                  <a:pt x="65126" y="3293"/>
                  <a:pt x="66251" y="2709"/>
                  <a:pt x="67451" y="2710"/>
                </a:cubicBezTo>
                <a:close/>
                <a:moveTo>
                  <a:pt x="676510" y="2375"/>
                </a:moveTo>
                <a:cubicBezTo>
                  <a:pt x="700697" y="2314"/>
                  <a:pt x="720355" y="21871"/>
                  <a:pt x="720417" y="46059"/>
                </a:cubicBezTo>
                <a:cubicBezTo>
                  <a:pt x="720417" y="46096"/>
                  <a:pt x="720417" y="46133"/>
                  <a:pt x="720417" y="46170"/>
                </a:cubicBezTo>
                <a:cubicBezTo>
                  <a:pt x="720386" y="70302"/>
                  <a:pt x="700864" y="89874"/>
                  <a:pt x="676733" y="89966"/>
                </a:cubicBezTo>
                <a:lnTo>
                  <a:pt x="676733" y="89966"/>
                </a:lnTo>
                <a:cubicBezTo>
                  <a:pt x="652546" y="90028"/>
                  <a:pt x="632888" y="70470"/>
                  <a:pt x="632826" y="46282"/>
                </a:cubicBezTo>
                <a:cubicBezTo>
                  <a:pt x="632764" y="22095"/>
                  <a:pt x="652322" y="2437"/>
                  <a:pt x="676510" y="2375"/>
                </a:cubicBezTo>
                <a:close/>
                <a:moveTo>
                  <a:pt x="378600" y="1984"/>
                </a:moveTo>
                <a:lnTo>
                  <a:pt x="386644" y="1984"/>
                </a:lnTo>
                <a:cubicBezTo>
                  <a:pt x="388681" y="1984"/>
                  <a:pt x="390331" y="3635"/>
                  <a:pt x="390331" y="5671"/>
                </a:cubicBezTo>
                <a:lnTo>
                  <a:pt x="390331" y="69073"/>
                </a:lnTo>
                <a:cubicBezTo>
                  <a:pt x="390331" y="71110"/>
                  <a:pt x="391982" y="72760"/>
                  <a:pt x="394018" y="72760"/>
                </a:cubicBezTo>
                <a:lnTo>
                  <a:pt x="439657" y="72760"/>
                </a:lnTo>
                <a:cubicBezTo>
                  <a:pt x="441693" y="72760"/>
                  <a:pt x="443344" y="74411"/>
                  <a:pt x="443344" y="76447"/>
                </a:cubicBezTo>
                <a:lnTo>
                  <a:pt x="443344" y="83877"/>
                </a:lnTo>
                <a:cubicBezTo>
                  <a:pt x="443375" y="85882"/>
                  <a:pt x="441775" y="87532"/>
                  <a:pt x="439769" y="87564"/>
                </a:cubicBezTo>
                <a:cubicBezTo>
                  <a:pt x="439732" y="87564"/>
                  <a:pt x="439694" y="87564"/>
                  <a:pt x="439657" y="87564"/>
                </a:cubicBezTo>
                <a:lnTo>
                  <a:pt x="378600" y="87564"/>
                </a:lnTo>
                <a:cubicBezTo>
                  <a:pt x="376595" y="87595"/>
                  <a:pt x="374945" y="85994"/>
                  <a:pt x="374913" y="83989"/>
                </a:cubicBezTo>
                <a:cubicBezTo>
                  <a:pt x="374913" y="83952"/>
                  <a:pt x="374913" y="83914"/>
                  <a:pt x="374913" y="83877"/>
                </a:cubicBezTo>
                <a:lnTo>
                  <a:pt x="374913" y="5671"/>
                </a:lnTo>
                <a:cubicBezTo>
                  <a:pt x="374913" y="3635"/>
                  <a:pt x="376564" y="1984"/>
                  <a:pt x="378600" y="1984"/>
                </a:cubicBezTo>
                <a:close/>
                <a:moveTo>
                  <a:pt x="490155" y="867"/>
                </a:moveTo>
                <a:cubicBezTo>
                  <a:pt x="514343" y="867"/>
                  <a:pt x="533951" y="20475"/>
                  <a:pt x="533951" y="44663"/>
                </a:cubicBezTo>
                <a:cubicBezTo>
                  <a:pt x="533951" y="68850"/>
                  <a:pt x="514343" y="88458"/>
                  <a:pt x="490155" y="88458"/>
                </a:cubicBezTo>
                <a:cubicBezTo>
                  <a:pt x="465968" y="88458"/>
                  <a:pt x="446360" y="68850"/>
                  <a:pt x="446360" y="44663"/>
                </a:cubicBezTo>
                <a:cubicBezTo>
                  <a:pt x="446360" y="20475"/>
                  <a:pt x="465968" y="867"/>
                  <a:pt x="490155" y="867"/>
                </a:cubicBezTo>
                <a:close/>
                <a:moveTo>
                  <a:pt x="118117" y="757"/>
                </a:moveTo>
                <a:cubicBezTo>
                  <a:pt x="142279" y="880"/>
                  <a:pt x="161801" y="20501"/>
                  <a:pt x="161801" y="44663"/>
                </a:cubicBezTo>
                <a:cubicBezTo>
                  <a:pt x="161801" y="68912"/>
                  <a:pt x="142144" y="88570"/>
                  <a:pt x="117895" y="88570"/>
                </a:cubicBezTo>
                <a:cubicBezTo>
                  <a:pt x="117820" y="88570"/>
                  <a:pt x="117745" y="88570"/>
                  <a:pt x="117671" y="88570"/>
                </a:cubicBezTo>
                <a:cubicBezTo>
                  <a:pt x="93422" y="88446"/>
                  <a:pt x="73864" y="68688"/>
                  <a:pt x="73988" y="44440"/>
                </a:cubicBezTo>
                <a:cubicBezTo>
                  <a:pt x="74111" y="20191"/>
                  <a:pt x="93869" y="633"/>
                  <a:pt x="118117" y="757"/>
                </a:cubicBezTo>
                <a:close/>
                <a:moveTo>
                  <a:pt x="585400" y="28"/>
                </a:moveTo>
                <a:lnTo>
                  <a:pt x="585400" y="29"/>
                </a:lnTo>
                <a:cubicBezTo>
                  <a:pt x="594843" y="41"/>
                  <a:pt x="604030" y="3096"/>
                  <a:pt x="611599" y="8743"/>
                </a:cubicBezTo>
                <a:cubicBezTo>
                  <a:pt x="613832" y="10411"/>
                  <a:pt x="615908" y="12281"/>
                  <a:pt x="617799" y="14329"/>
                </a:cubicBezTo>
                <a:cubicBezTo>
                  <a:pt x="617838" y="14381"/>
                  <a:pt x="617876" y="14434"/>
                  <a:pt x="617912" y="14489"/>
                </a:cubicBezTo>
                <a:cubicBezTo>
                  <a:pt x="619025" y="16157"/>
                  <a:pt x="618574" y="18412"/>
                  <a:pt x="616906" y="19524"/>
                </a:cubicBezTo>
                <a:lnTo>
                  <a:pt x="610649" y="23881"/>
                </a:lnTo>
                <a:cubicBezTo>
                  <a:pt x="609208" y="24945"/>
                  <a:pt x="607202" y="24778"/>
                  <a:pt x="605957" y="23490"/>
                </a:cubicBezTo>
                <a:lnTo>
                  <a:pt x="604281" y="21926"/>
                </a:lnTo>
                <a:lnTo>
                  <a:pt x="603946" y="21591"/>
                </a:lnTo>
                <a:cubicBezTo>
                  <a:pt x="598773" y="17278"/>
                  <a:pt x="592246" y="14924"/>
                  <a:pt x="585511" y="14943"/>
                </a:cubicBezTo>
                <a:lnTo>
                  <a:pt x="584283" y="14943"/>
                </a:lnTo>
                <a:lnTo>
                  <a:pt x="582271" y="14943"/>
                </a:lnTo>
                <a:cubicBezTo>
                  <a:pt x="580528" y="15130"/>
                  <a:pt x="578807" y="15486"/>
                  <a:pt x="577132" y="16005"/>
                </a:cubicBezTo>
                <a:cubicBezTo>
                  <a:pt x="567106" y="18995"/>
                  <a:pt x="559481" y="27173"/>
                  <a:pt x="557200" y="37383"/>
                </a:cubicBezTo>
                <a:cubicBezTo>
                  <a:pt x="553722" y="52949"/>
                  <a:pt x="563521" y="68388"/>
                  <a:pt x="579087" y="71866"/>
                </a:cubicBezTo>
                <a:lnTo>
                  <a:pt x="581434" y="72313"/>
                </a:lnTo>
                <a:lnTo>
                  <a:pt x="582160" y="72313"/>
                </a:lnTo>
                <a:lnTo>
                  <a:pt x="587746" y="72313"/>
                </a:lnTo>
                <a:cubicBezTo>
                  <a:pt x="589193" y="72214"/>
                  <a:pt x="590631" y="72009"/>
                  <a:pt x="592047" y="71699"/>
                </a:cubicBezTo>
                <a:lnTo>
                  <a:pt x="592829" y="71699"/>
                </a:lnTo>
                <a:lnTo>
                  <a:pt x="593611" y="71699"/>
                </a:lnTo>
                <a:lnTo>
                  <a:pt x="596907" y="70525"/>
                </a:lnTo>
                <a:lnTo>
                  <a:pt x="597577" y="70525"/>
                </a:lnTo>
                <a:lnTo>
                  <a:pt x="598192" y="70246"/>
                </a:lnTo>
                <a:lnTo>
                  <a:pt x="598862" y="69911"/>
                </a:lnTo>
                <a:lnTo>
                  <a:pt x="600371" y="69129"/>
                </a:lnTo>
                <a:lnTo>
                  <a:pt x="600817" y="69129"/>
                </a:lnTo>
                <a:cubicBezTo>
                  <a:pt x="605082" y="65848"/>
                  <a:pt x="608477" y="61570"/>
                  <a:pt x="610705" y="56672"/>
                </a:cubicBezTo>
                <a:cubicBezTo>
                  <a:pt x="611060" y="55656"/>
                  <a:pt x="610847" y="54528"/>
                  <a:pt x="610146" y="53711"/>
                </a:cubicBezTo>
                <a:cubicBezTo>
                  <a:pt x="609522" y="53055"/>
                  <a:pt x="608650" y="52690"/>
                  <a:pt x="607744" y="52706"/>
                </a:cubicBezTo>
                <a:lnTo>
                  <a:pt x="591600" y="52706"/>
                </a:lnTo>
                <a:cubicBezTo>
                  <a:pt x="589564" y="52706"/>
                  <a:pt x="587913" y="51055"/>
                  <a:pt x="587913" y="49019"/>
                </a:cubicBezTo>
                <a:lnTo>
                  <a:pt x="587913" y="41478"/>
                </a:lnTo>
                <a:cubicBezTo>
                  <a:pt x="587913" y="39441"/>
                  <a:pt x="589564" y="37791"/>
                  <a:pt x="591600" y="37791"/>
                </a:cubicBezTo>
                <a:lnTo>
                  <a:pt x="625117" y="37791"/>
                </a:lnTo>
                <a:lnTo>
                  <a:pt x="625452" y="37791"/>
                </a:lnTo>
                <a:cubicBezTo>
                  <a:pt x="626164" y="37820"/>
                  <a:pt x="626851" y="38058"/>
                  <a:pt x="627428" y="38475"/>
                </a:cubicBezTo>
                <a:cubicBezTo>
                  <a:pt x="629053" y="39649"/>
                  <a:pt x="629419" y="41919"/>
                  <a:pt x="628245" y="43544"/>
                </a:cubicBezTo>
                <a:lnTo>
                  <a:pt x="628245" y="47287"/>
                </a:lnTo>
                <a:cubicBezTo>
                  <a:pt x="628342" y="59800"/>
                  <a:pt x="622977" y="71733"/>
                  <a:pt x="613554" y="79966"/>
                </a:cubicBezTo>
                <a:lnTo>
                  <a:pt x="612157" y="81139"/>
                </a:lnTo>
                <a:lnTo>
                  <a:pt x="611431" y="81754"/>
                </a:lnTo>
                <a:cubicBezTo>
                  <a:pt x="610992" y="82124"/>
                  <a:pt x="610525" y="82460"/>
                  <a:pt x="610035" y="82759"/>
                </a:cubicBezTo>
                <a:lnTo>
                  <a:pt x="609308" y="83262"/>
                </a:lnTo>
                <a:lnTo>
                  <a:pt x="607912" y="84156"/>
                </a:lnTo>
                <a:lnTo>
                  <a:pt x="607633" y="84156"/>
                </a:lnTo>
                <a:lnTo>
                  <a:pt x="606906" y="84603"/>
                </a:lnTo>
                <a:lnTo>
                  <a:pt x="605454" y="85440"/>
                </a:lnTo>
                <a:lnTo>
                  <a:pt x="605119" y="85440"/>
                </a:lnTo>
                <a:lnTo>
                  <a:pt x="602773" y="86558"/>
                </a:lnTo>
                <a:lnTo>
                  <a:pt x="602382" y="86558"/>
                </a:lnTo>
                <a:lnTo>
                  <a:pt x="600873" y="87116"/>
                </a:lnTo>
                <a:lnTo>
                  <a:pt x="600147" y="87116"/>
                </a:lnTo>
                <a:lnTo>
                  <a:pt x="599700" y="87116"/>
                </a:lnTo>
                <a:lnTo>
                  <a:pt x="598471" y="87563"/>
                </a:lnTo>
                <a:lnTo>
                  <a:pt x="597969" y="87563"/>
                </a:lnTo>
                <a:lnTo>
                  <a:pt x="597242" y="87563"/>
                </a:lnTo>
                <a:lnTo>
                  <a:pt x="596740" y="87563"/>
                </a:lnTo>
                <a:lnTo>
                  <a:pt x="595567" y="87563"/>
                </a:lnTo>
                <a:lnTo>
                  <a:pt x="595008" y="87563"/>
                </a:lnTo>
                <a:lnTo>
                  <a:pt x="594338" y="87563"/>
                </a:lnTo>
                <a:lnTo>
                  <a:pt x="593723" y="87563"/>
                </a:lnTo>
                <a:lnTo>
                  <a:pt x="592606" y="87563"/>
                </a:lnTo>
                <a:lnTo>
                  <a:pt x="591991" y="87563"/>
                </a:lnTo>
                <a:lnTo>
                  <a:pt x="591321" y="87563"/>
                </a:lnTo>
                <a:lnTo>
                  <a:pt x="590595" y="87563"/>
                </a:lnTo>
                <a:lnTo>
                  <a:pt x="589589" y="87563"/>
                </a:lnTo>
                <a:lnTo>
                  <a:pt x="585400" y="87563"/>
                </a:lnTo>
                <a:cubicBezTo>
                  <a:pt x="584358" y="87600"/>
                  <a:pt x="583314" y="87600"/>
                  <a:pt x="582272" y="87563"/>
                </a:cubicBezTo>
                <a:cubicBezTo>
                  <a:pt x="558100" y="86699"/>
                  <a:pt x="539205" y="66404"/>
                  <a:pt x="540068" y="42232"/>
                </a:cubicBezTo>
                <a:cubicBezTo>
                  <a:pt x="540932" y="18060"/>
                  <a:pt x="561228" y="-835"/>
                  <a:pt x="585400" y="28"/>
                </a:cubicBezTo>
                <a:close/>
              </a:path>
            </a:pathLst>
          </a:custGeom>
          <a:solidFill>
            <a:schemeClr val="tx1"/>
          </a:solidFill>
          <a:ln w="48068" cap="flat">
            <a:noFill/>
            <a:miter/>
          </a:ln>
        </p:spPr>
        <p:txBody>
          <a:bodyPr vert="horz" wrap="square" lIns="91440" tIns="45720" rIns="91440" bIns="45720" rtlCol="0" anchor="ctr"/>
          <a:lstStyle/>
          <a:p>
            <a:pPr algn="l"/>
            <a:endParaRPr kumimoji="1" lang="zh-CN" altLang="en-US"/>
          </a:p>
        </p:txBody>
      </p:sp>
      <p:sp>
        <p:nvSpPr>
          <p:cNvPr id="9" name="标题 1"/>
          <p:cNvSpPr txBox="1"/>
          <p:nvPr/>
        </p:nvSpPr>
        <p:spPr>
          <a:xfrm rot="0" flipH="1" flipV="0">
            <a:off x="9006297" y="-3741"/>
            <a:ext cx="3204014" cy="1191848"/>
          </a:xfrm>
          <a:custGeom>
            <a:avLst/>
            <a:gdLst>
              <a:gd name="connsiteX0" fmla="*/ 0 w 4104138"/>
              <a:gd name="connsiteY0" fmla="*/ 0 h 1243365"/>
              <a:gd name="connsiteX1" fmla="*/ 4104138 w 4104138"/>
              <a:gd name="connsiteY1" fmla="*/ 0 h 1243365"/>
              <a:gd name="connsiteX2" fmla="*/ 4078145 w 4104138"/>
              <a:gd name="connsiteY2" fmla="*/ 23216 h 1243365"/>
              <a:gd name="connsiteX3" fmla="*/ 2092194 w 4104138"/>
              <a:gd name="connsiteY3" fmla="*/ 334916 h 1243365"/>
              <a:gd name="connsiteX4" fmla="*/ 76752 w 4104138"/>
              <a:gd name="connsiteY4" fmla="*/ 1113315 h 1243365"/>
              <a:gd name="connsiteX5" fmla="*/ 0 w 4104138"/>
              <a:gd name="connsiteY5" fmla="*/ 1243365 h 1243365"/>
            </a:gdLst>
            <a:rect l="l" t="t" r="r" b="b"/>
            <a:pathLst>
              <a:path w="4104138" h="1243365">
                <a:moveTo>
                  <a:pt x="0" y="0"/>
                </a:moveTo>
                <a:lnTo>
                  <a:pt x="4104138" y="0"/>
                </a:lnTo>
                <a:lnTo>
                  <a:pt x="4078145" y="23216"/>
                </a:lnTo>
                <a:cubicBezTo>
                  <a:pt x="3714368" y="291232"/>
                  <a:pt x="3078936" y="447769"/>
                  <a:pt x="2092194" y="334916"/>
                </a:cubicBezTo>
                <a:cubicBezTo>
                  <a:pt x="776539" y="184446"/>
                  <a:pt x="372389" y="630072"/>
                  <a:pt x="76752" y="1113315"/>
                </a:cubicBezTo>
                <a:lnTo>
                  <a:pt x="0" y="1243365"/>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678522" y="1959750"/>
            <a:ext cx="2580408" cy="3673286"/>
          </a:xfrm>
          <a:custGeom>
            <a:avLst/>
            <a:gdLst>
              <a:gd name="connsiteX0" fmla="*/ 84021 w 3352800"/>
              <a:gd name="connsiteY0" fmla="*/ 0 h 4223167"/>
              <a:gd name="connsiteX1" fmla="*/ 3268779 w 3352800"/>
              <a:gd name="connsiteY1" fmla="*/ 0 h 4223167"/>
              <a:gd name="connsiteX2" fmla="*/ 3352800 w 3352800"/>
              <a:gd name="connsiteY2" fmla="*/ 84021 h 4223167"/>
              <a:gd name="connsiteX3" fmla="*/ 3352800 w 3352800"/>
              <a:gd name="connsiteY3" fmla="*/ 605672 h 4223167"/>
              <a:gd name="connsiteX4" fmla="*/ 3352800 w 3352800"/>
              <a:gd name="connsiteY4" fmla="*/ 3617495 h 4223167"/>
              <a:gd name="connsiteX5" fmla="*/ 3352800 w 3352800"/>
              <a:gd name="connsiteY5" fmla="*/ 4139146 h 4223167"/>
              <a:gd name="connsiteX6" fmla="*/ 3268779 w 3352800"/>
              <a:gd name="connsiteY6" fmla="*/ 4223167 h 4223167"/>
              <a:gd name="connsiteX7" fmla="*/ 84021 w 3352800"/>
              <a:gd name="connsiteY7" fmla="*/ 4223167 h 4223167"/>
              <a:gd name="connsiteX8" fmla="*/ 0 w 3352800"/>
              <a:gd name="connsiteY8" fmla="*/ 4139146 h 4223167"/>
              <a:gd name="connsiteX9" fmla="*/ 0 w 3352800"/>
              <a:gd name="connsiteY9" fmla="*/ 3617495 h 4223167"/>
              <a:gd name="connsiteX10" fmla="*/ 0 w 3352800"/>
              <a:gd name="connsiteY10" fmla="*/ 605672 h 4223167"/>
              <a:gd name="connsiteX11" fmla="*/ 0 w 3352800"/>
              <a:gd name="connsiteY11" fmla="*/ 84021 h 4223167"/>
              <a:gd name="connsiteX12" fmla="*/ 84021 w 3352800"/>
              <a:gd name="connsiteY12" fmla="*/ 0 h 4223167"/>
            </a:gdLst>
            <a:rect l="l" t="t" r="r" b="b"/>
            <a:pathLst>
              <a:path w="3352800" h="4223167">
                <a:moveTo>
                  <a:pt x="84021" y="0"/>
                </a:moveTo>
                <a:lnTo>
                  <a:pt x="3268779" y="0"/>
                </a:lnTo>
                <a:cubicBezTo>
                  <a:pt x="3315183" y="0"/>
                  <a:pt x="3352800" y="37617"/>
                  <a:pt x="3352800" y="84021"/>
                </a:cubicBezTo>
                <a:lnTo>
                  <a:pt x="3352800" y="605672"/>
                </a:lnTo>
                <a:lnTo>
                  <a:pt x="3352800" y="3617495"/>
                </a:lnTo>
                <a:lnTo>
                  <a:pt x="3352800" y="4139146"/>
                </a:lnTo>
                <a:cubicBezTo>
                  <a:pt x="3352800" y="4185550"/>
                  <a:pt x="3315183" y="4223167"/>
                  <a:pt x="3268779" y="4223167"/>
                </a:cubicBezTo>
                <a:lnTo>
                  <a:pt x="84021" y="4223167"/>
                </a:lnTo>
                <a:cubicBezTo>
                  <a:pt x="37617" y="4223167"/>
                  <a:pt x="0" y="4185550"/>
                  <a:pt x="0" y="4139146"/>
                </a:cubicBezTo>
                <a:lnTo>
                  <a:pt x="0" y="3617495"/>
                </a:lnTo>
                <a:lnTo>
                  <a:pt x="0" y="605672"/>
                </a:lnTo>
                <a:lnTo>
                  <a:pt x="0" y="84021"/>
                </a:lnTo>
                <a:cubicBezTo>
                  <a:pt x="0" y="37617"/>
                  <a:pt x="37617" y="0"/>
                  <a:pt x="84021" y="0"/>
                </a:cubicBezTo>
                <a:close/>
              </a:path>
            </a:pathLst>
          </a:custGeom>
          <a:solidFill>
            <a:schemeClr val="bg1"/>
          </a:solidFill>
          <a:ln w="12700" cap="sq">
            <a:solidFill>
              <a:schemeClr val="accent1"/>
            </a:solidFill>
            <a:miter/>
          </a:ln>
          <a:effectLst>
            <a:outerShdw dist="38100" blurRad="190500" dir="2700000" sx="100000" sy="100000" kx="0" ky="0" algn="tl" rotWithShape="0">
              <a:schemeClr val="bg1">
                <a:lumMod val="95000"/>
                <a:alpha val="15000"/>
              </a:schemeClr>
            </a:outerShdw>
          </a:effectLst>
        </p:spPr>
        <p:txBody>
          <a:bodyPr vert="horz" wrap="square" lIns="0" tIns="0" rIns="0" bIns="0" rtlCol="0" anchor="ctr"/>
          <a:lstStyle/>
          <a:p>
            <a:pPr algn="ctr"/>
            <a:endParaRPr kumimoji="1" lang="zh-CN" altLang="en-US"/>
          </a:p>
        </p:txBody>
      </p:sp>
      <p:sp>
        <p:nvSpPr>
          <p:cNvPr id="4" name="标题 1"/>
          <p:cNvSpPr txBox="1"/>
          <p:nvPr/>
        </p:nvSpPr>
        <p:spPr>
          <a:xfrm rot="0" flipH="0" flipV="0">
            <a:off x="3425805" y="1959750"/>
            <a:ext cx="2580408" cy="3673286"/>
          </a:xfrm>
          <a:custGeom>
            <a:avLst/>
            <a:gdLst>
              <a:gd name="connsiteX0" fmla="*/ 84021 w 3352800"/>
              <a:gd name="connsiteY0" fmla="*/ 0 h 4223167"/>
              <a:gd name="connsiteX1" fmla="*/ 3268779 w 3352800"/>
              <a:gd name="connsiteY1" fmla="*/ 0 h 4223167"/>
              <a:gd name="connsiteX2" fmla="*/ 3352800 w 3352800"/>
              <a:gd name="connsiteY2" fmla="*/ 84021 h 4223167"/>
              <a:gd name="connsiteX3" fmla="*/ 3352800 w 3352800"/>
              <a:gd name="connsiteY3" fmla="*/ 605672 h 4223167"/>
              <a:gd name="connsiteX4" fmla="*/ 3352800 w 3352800"/>
              <a:gd name="connsiteY4" fmla="*/ 3617495 h 4223167"/>
              <a:gd name="connsiteX5" fmla="*/ 3352800 w 3352800"/>
              <a:gd name="connsiteY5" fmla="*/ 4139146 h 4223167"/>
              <a:gd name="connsiteX6" fmla="*/ 3268779 w 3352800"/>
              <a:gd name="connsiteY6" fmla="*/ 4223167 h 4223167"/>
              <a:gd name="connsiteX7" fmla="*/ 84021 w 3352800"/>
              <a:gd name="connsiteY7" fmla="*/ 4223167 h 4223167"/>
              <a:gd name="connsiteX8" fmla="*/ 0 w 3352800"/>
              <a:gd name="connsiteY8" fmla="*/ 4139146 h 4223167"/>
              <a:gd name="connsiteX9" fmla="*/ 0 w 3352800"/>
              <a:gd name="connsiteY9" fmla="*/ 3617495 h 4223167"/>
              <a:gd name="connsiteX10" fmla="*/ 0 w 3352800"/>
              <a:gd name="connsiteY10" fmla="*/ 605672 h 4223167"/>
              <a:gd name="connsiteX11" fmla="*/ 0 w 3352800"/>
              <a:gd name="connsiteY11" fmla="*/ 84021 h 4223167"/>
              <a:gd name="connsiteX12" fmla="*/ 84021 w 3352800"/>
              <a:gd name="connsiteY12" fmla="*/ 0 h 4223167"/>
            </a:gdLst>
            <a:rect l="l" t="t" r="r" b="b"/>
            <a:pathLst>
              <a:path w="3352800" h="4223167">
                <a:moveTo>
                  <a:pt x="84021" y="0"/>
                </a:moveTo>
                <a:lnTo>
                  <a:pt x="3268779" y="0"/>
                </a:lnTo>
                <a:cubicBezTo>
                  <a:pt x="3315183" y="0"/>
                  <a:pt x="3352800" y="37617"/>
                  <a:pt x="3352800" y="84021"/>
                </a:cubicBezTo>
                <a:lnTo>
                  <a:pt x="3352800" y="605672"/>
                </a:lnTo>
                <a:lnTo>
                  <a:pt x="3352800" y="3617495"/>
                </a:lnTo>
                <a:lnTo>
                  <a:pt x="3352800" y="4139146"/>
                </a:lnTo>
                <a:cubicBezTo>
                  <a:pt x="3352800" y="4185550"/>
                  <a:pt x="3315183" y="4223167"/>
                  <a:pt x="3268779" y="4223167"/>
                </a:cubicBezTo>
                <a:lnTo>
                  <a:pt x="84021" y="4223167"/>
                </a:lnTo>
                <a:cubicBezTo>
                  <a:pt x="37617" y="4223167"/>
                  <a:pt x="0" y="4185550"/>
                  <a:pt x="0" y="4139146"/>
                </a:cubicBezTo>
                <a:lnTo>
                  <a:pt x="0" y="3617495"/>
                </a:lnTo>
                <a:lnTo>
                  <a:pt x="0" y="605672"/>
                </a:lnTo>
                <a:lnTo>
                  <a:pt x="0" y="84021"/>
                </a:lnTo>
                <a:cubicBezTo>
                  <a:pt x="0" y="37617"/>
                  <a:pt x="37617" y="0"/>
                  <a:pt x="84021" y="0"/>
                </a:cubicBezTo>
                <a:close/>
              </a:path>
            </a:pathLst>
          </a:custGeom>
          <a:solidFill>
            <a:schemeClr val="bg1"/>
          </a:solidFill>
          <a:ln w="12700" cap="sq">
            <a:solidFill>
              <a:schemeClr val="accent1"/>
            </a:solidFill>
            <a:miter/>
          </a:ln>
          <a:effectLst>
            <a:outerShdw dist="38100" blurRad="190500" dir="2700000" sx="100000" sy="100000" kx="0" ky="0" algn="tl" rotWithShape="0">
              <a:schemeClr val="bg1">
                <a:lumMod val="95000"/>
                <a:alpha val="15000"/>
              </a:schemeClr>
            </a:outerShdw>
          </a:effectLst>
        </p:spPr>
        <p:txBody>
          <a:bodyPr vert="horz" wrap="square" lIns="0" tIns="0" rIns="0" bIns="0" rtlCol="0" anchor="ctr"/>
          <a:lstStyle/>
          <a:p>
            <a:pPr algn="ctr"/>
            <a:endParaRPr kumimoji="1" lang="zh-CN" altLang="en-US"/>
          </a:p>
        </p:txBody>
      </p:sp>
      <p:sp>
        <p:nvSpPr>
          <p:cNvPr id="5" name="标题 1"/>
          <p:cNvSpPr txBox="1"/>
          <p:nvPr/>
        </p:nvSpPr>
        <p:spPr>
          <a:xfrm rot="0" flipH="0" flipV="0">
            <a:off x="6173088" y="1959750"/>
            <a:ext cx="2580408" cy="3673286"/>
          </a:xfrm>
          <a:custGeom>
            <a:avLst/>
            <a:gdLst>
              <a:gd name="connsiteX0" fmla="*/ 84021 w 3352800"/>
              <a:gd name="connsiteY0" fmla="*/ 0 h 4223167"/>
              <a:gd name="connsiteX1" fmla="*/ 3268779 w 3352800"/>
              <a:gd name="connsiteY1" fmla="*/ 0 h 4223167"/>
              <a:gd name="connsiteX2" fmla="*/ 3352800 w 3352800"/>
              <a:gd name="connsiteY2" fmla="*/ 84021 h 4223167"/>
              <a:gd name="connsiteX3" fmla="*/ 3352800 w 3352800"/>
              <a:gd name="connsiteY3" fmla="*/ 605672 h 4223167"/>
              <a:gd name="connsiteX4" fmla="*/ 3352800 w 3352800"/>
              <a:gd name="connsiteY4" fmla="*/ 3617495 h 4223167"/>
              <a:gd name="connsiteX5" fmla="*/ 3352800 w 3352800"/>
              <a:gd name="connsiteY5" fmla="*/ 4139146 h 4223167"/>
              <a:gd name="connsiteX6" fmla="*/ 3268779 w 3352800"/>
              <a:gd name="connsiteY6" fmla="*/ 4223167 h 4223167"/>
              <a:gd name="connsiteX7" fmla="*/ 84021 w 3352800"/>
              <a:gd name="connsiteY7" fmla="*/ 4223167 h 4223167"/>
              <a:gd name="connsiteX8" fmla="*/ 0 w 3352800"/>
              <a:gd name="connsiteY8" fmla="*/ 4139146 h 4223167"/>
              <a:gd name="connsiteX9" fmla="*/ 0 w 3352800"/>
              <a:gd name="connsiteY9" fmla="*/ 3617495 h 4223167"/>
              <a:gd name="connsiteX10" fmla="*/ 0 w 3352800"/>
              <a:gd name="connsiteY10" fmla="*/ 605672 h 4223167"/>
              <a:gd name="connsiteX11" fmla="*/ 0 w 3352800"/>
              <a:gd name="connsiteY11" fmla="*/ 84021 h 4223167"/>
              <a:gd name="connsiteX12" fmla="*/ 84021 w 3352800"/>
              <a:gd name="connsiteY12" fmla="*/ 0 h 4223167"/>
            </a:gdLst>
            <a:rect l="l" t="t" r="r" b="b"/>
            <a:pathLst>
              <a:path w="3352800" h="4223167">
                <a:moveTo>
                  <a:pt x="84021" y="0"/>
                </a:moveTo>
                <a:lnTo>
                  <a:pt x="3268779" y="0"/>
                </a:lnTo>
                <a:cubicBezTo>
                  <a:pt x="3315183" y="0"/>
                  <a:pt x="3352800" y="37617"/>
                  <a:pt x="3352800" y="84021"/>
                </a:cubicBezTo>
                <a:lnTo>
                  <a:pt x="3352800" y="605672"/>
                </a:lnTo>
                <a:lnTo>
                  <a:pt x="3352800" y="3617495"/>
                </a:lnTo>
                <a:lnTo>
                  <a:pt x="3352800" y="4139146"/>
                </a:lnTo>
                <a:cubicBezTo>
                  <a:pt x="3352800" y="4185550"/>
                  <a:pt x="3315183" y="4223167"/>
                  <a:pt x="3268779" y="4223167"/>
                </a:cubicBezTo>
                <a:lnTo>
                  <a:pt x="84021" y="4223167"/>
                </a:lnTo>
                <a:cubicBezTo>
                  <a:pt x="37617" y="4223167"/>
                  <a:pt x="0" y="4185550"/>
                  <a:pt x="0" y="4139146"/>
                </a:cubicBezTo>
                <a:lnTo>
                  <a:pt x="0" y="3617495"/>
                </a:lnTo>
                <a:lnTo>
                  <a:pt x="0" y="605672"/>
                </a:lnTo>
                <a:lnTo>
                  <a:pt x="0" y="84021"/>
                </a:lnTo>
                <a:cubicBezTo>
                  <a:pt x="0" y="37617"/>
                  <a:pt x="37617" y="0"/>
                  <a:pt x="84021" y="0"/>
                </a:cubicBezTo>
                <a:close/>
              </a:path>
            </a:pathLst>
          </a:custGeom>
          <a:solidFill>
            <a:schemeClr val="bg1"/>
          </a:solidFill>
          <a:ln w="12700" cap="sq">
            <a:solidFill>
              <a:schemeClr val="accent1"/>
            </a:solidFill>
            <a:miter/>
          </a:ln>
          <a:effectLst>
            <a:outerShdw dist="38100" blurRad="190500" dir="2700000" sx="100000" sy="100000" kx="0" ky="0" algn="tl" rotWithShape="0">
              <a:schemeClr val="bg1">
                <a:lumMod val="95000"/>
                <a:alpha val="15000"/>
              </a:schemeClr>
            </a:outerShdw>
          </a:effectLst>
        </p:spPr>
        <p:txBody>
          <a:bodyPr vert="horz" wrap="square" lIns="0" tIns="0" rIns="0" bIns="0" rtlCol="0" anchor="ctr"/>
          <a:lstStyle/>
          <a:p>
            <a:pPr algn="ctr"/>
            <a:endParaRPr kumimoji="1" lang="zh-CN" altLang="en-US"/>
          </a:p>
        </p:txBody>
      </p:sp>
      <p:sp>
        <p:nvSpPr>
          <p:cNvPr id="6" name="标题 1"/>
          <p:cNvSpPr txBox="1"/>
          <p:nvPr/>
        </p:nvSpPr>
        <p:spPr>
          <a:xfrm rot="0" flipH="0" flipV="0">
            <a:off x="8920370" y="1959750"/>
            <a:ext cx="2580408" cy="3673286"/>
          </a:xfrm>
          <a:custGeom>
            <a:avLst/>
            <a:gdLst>
              <a:gd name="connsiteX0" fmla="*/ 84021 w 3352800"/>
              <a:gd name="connsiteY0" fmla="*/ 0 h 4223167"/>
              <a:gd name="connsiteX1" fmla="*/ 3268779 w 3352800"/>
              <a:gd name="connsiteY1" fmla="*/ 0 h 4223167"/>
              <a:gd name="connsiteX2" fmla="*/ 3352800 w 3352800"/>
              <a:gd name="connsiteY2" fmla="*/ 84021 h 4223167"/>
              <a:gd name="connsiteX3" fmla="*/ 3352800 w 3352800"/>
              <a:gd name="connsiteY3" fmla="*/ 605672 h 4223167"/>
              <a:gd name="connsiteX4" fmla="*/ 3352800 w 3352800"/>
              <a:gd name="connsiteY4" fmla="*/ 3617495 h 4223167"/>
              <a:gd name="connsiteX5" fmla="*/ 3352800 w 3352800"/>
              <a:gd name="connsiteY5" fmla="*/ 4139146 h 4223167"/>
              <a:gd name="connsiteX6" fmla="*/ 3268779 w 3352800"/>
              <a:gd name="connsiteY6" fmla="*/ 4223167 h 4223167"/>
              <a:gd name="connsiteX7" fmla="*/ 84021 w 3352800"/>
              <a:gd name="connsiteY7" fmla="*/ 4223167 h 4223167"/>
              <a:gd name="connsiteX8" fmla="*/ 0 w 3352800"/>
              <a:gd name="connsiteY8" fmla="*/ 4139146 h 4223167"/>
              <a:gd name="connsiteX9" fmla="*/ 0 w 3352800"/>
              <a:gd name="connsiteY9" fmla="*/ 3617495 h 4223167"/>
              <a:gd name="connsiteX10" fmla="*/ 0 w 3352800"/>
              <a:gd name="connsiteY10" fmla="*/ 605672 h 4223167"/>
              <a:gd name="connsiteX11" fmla="*/ 0 w 3352800"/>
              <a:gd name="connsiteY11" fmla="*/ 84021 h 4223167"/>
              <a:gd name="connsiteX12" fmla="*/ 84021 w 3352800"/>
              <a:gd name="connsiteY12" fmla="*/ 0 h 4223167"/>
            </a:gdLst>
            <a:rect l="l" t="t" r="r" b="b"/>
            <a:pathLst>
              <a:path w="3352800" h="4223167">
                <a:moveTo>
                  <a:pt x="84021" y="0"/>
                </a:moveTo>
                <a:lnTo>
                  <a:pt x="3268779" y="0"/>
                </a:lnTo>
                <a:cubicBezTo>
                  <a:pt x="3315183" y="0"/>
                  <a:pt x="3352800" y="37617"/>
                  <a:pt x="3352800" y="84021"/>
                </a:cubicBezTo>
                <a:lnTo>
                  <a:pt x="3352800" y="605672"/>
                </a:lnTo>
                <a:lnTo>
                  <a:pt x="3352800" y="3617495"/>
                </a:lnTo>
                <a:lnTo>
                  <a:pt x="3352800" y="4139146"/>
                </a:lnTo>
                <a:cubicBezTo>
                  <a:pt x="3352800" y="4185550"/>
                  <a:pt x="3315183" y="4223167"/>
                  <a:pt x="3268779" y="4223167"/>
                </a:cubicBezTo>
                <a:lnTo>
                  <a:pt x="84021" y="4223167"/>
                </a:lnTo>
                <a:cubicBezTo>
                  <a:pt x="37617" y="4223167"/>
                  <a:pt x="0" y="4185550"/>
                  <a:pt x="0" y="4139146"/>
                </a:cubicBezTo>
                <a:lnTo>
                  <a:pt x="0" y="3617495"/>
                </a:lnTo>
                <a:lnTo>
                  <a:pt x="0" y="605672"/>
                </a:lnTo>
                <a:lnTo>
                  <a:pt x="0" y="84021"/>
                </a:lnTo>
                <a:cubicBezTo>
                  <a:pt x="0" y="37617"/>
                  <a:pt x="37617" y="0"/>
                  <a:pt x="84021" y="0"/>
                </a:cubicBezTo>
                <a:close/>
              </a:path>
            </a:pathLst>
          </a:custGeom>
          <a:solidFill>
            <a:schemeClr val="bg1"/>
          </a:solidFill>
          <a:ln w="12700" cap="sq">
            <a:solidFill>
              <a:schemeClr val="accent1"/>
            </a:solidFill>
            <a:miter/>
          </a:ln>
          <a:effectLst>
            <a:outerShdw dist="38100" blurRad="190500" dir="2700000" sx="100000" sy="100000" kx="0" ky="0" algn="tl" rotWithShape="0">
              <a:schemeClr val="bg1">
                <a:lumMod val="95000"/>
                <a:alpha val="15000"/>
              </a:schemeClr>
            </a:outerShdw>
          </a:effectLst>
        </p:spPr>
        <p:txBody>
          <a:bodyPr vert="horz" wrap="square" lIns="0" tIns="0" rIns="0" bIns="0" rtlCol="0" anchor="ctr"/>
          <a:lstStyle/>
          <a:p>
            <a:pPr algn="ctr"/>
            <a:endParaRPr kumimoji="1" lang="zh-CN" altLang="en-US"/>
          </a:p>
        </p:txBody>
      </p:sp>
      <p:sp>
        <p:nvSpPr>
          <p:cNvPr id="7" name="标题 1"/>
          <p:cNvSpPr txBox="1"/>
          <p:nvPr/>
        </p:nvSpPr>
        <p:spPr>
          <a:xfrm rot="0" flipH="0" flipV="0">
            <a:off x="1640341" y="1631365"/>
            <a:ext cx="656771" cy="656771"/>
          </a:xfrm>
          <a:prstGeom prst="ellipse">
            <a:avLst/>
          </a:prstGeom>
          <a:solidFill>
            <a:schemeClr val="accent1"/>
          </a:solidFill>
          <a:ln cap="sq">
            <a:noFill/>
            <a:prstDash val="solid"/>
          </a:ln>
          <a:effectLst/>
        </p:spPr>
        <p:txBody>
          <a:bodyPr vert="horz" wrap="square" lIns="19050" tIns="19050" rIns="19050" bIns="19050" rtlCol="0" anchor="ctr"/>
          <a:lstStyle/>
          <a:p>
            <a:pPr algn="l"/>
            <a:endParaRPr kumimoji="1" lang="zh-CN" altLang="en-US"/>
          </a:p>
        </p:txBody>
      </p:sp>
      <p:sp>
        <p:nvSpPr>
          <p:cNvPr id="8" name="标题 1"/>
          <p:cNvSpPr txBox="1"/>
          <p:nvPr/>
        </p:nvSpPr>
        <p:spPr>
          <a:xfrm rot="0" flipH="0" flipV="0">
            <a:off x="1816718" y="1816478"/>
            <a:ext cx="304017" cy="286542"/>
          </a:xfrm>
          <a:custGeom>
            <a:avLst/>
            <a:gdLst>
              <a:gd name="connsiteX0" fmla="*/ 565749 w 763907"/>
              <a:gd name="connsiteY0" fmla="*/ 529546 h 720000"/>
              <a:gd name="connsiteX1" fmla="*/ 585849 w 763907"/>
              <a:gd name="connsiteY1" fmla="*/ 537865 h 720000"/>
              <a:gd name="connsiteX2" fmla="*/ 698960 w 763907"/>
              <a:gd name="connsiteY2" fmla="*/ 650977 h 720000"/>
              <a:gd name="connsiteX3" fmla="*/ 698960 w 763907"/>
              <a:gd name="connsiteY3" fmla="*/ 691178 h 720000"/>
              <a:gd name="connsiteX4" fmla="*/ 678860 w 763907"/>
              <a:gd name="connsiteY4" fmla="*/ 699521 h 720000"/>
              <a:gd name="connsiteX5" fmla="*/ 658760 w 763907"/>
              <a:gd name="connsiteY5" fmla="*/ 691178 h 720000"/>
              <a:gd name="connsiteX6" fmla="*/ 545648 w 763907"/>
              <a:gd name="connsiteY6" fmla="*/ 578066 h 720000"/>
              <a:gd name="connsiteX7" fmla="*/ 545648 w 763907"/>
              <a:gd name="connsiteY7" fmla="*/ 537865 h 720000"/>
              <a:gd name="connsiteX8" fmla="*/ 565749 w 763907"/>
              <a:gd name="connsiteY8" fmla="*/ 529546 h 720000"/>
              <a:gd name="connsiteX9" fmla="*/ 565749 w 763907"/>
              <a:gd name="connsiteY9" fmla="*/ 359807 h 720000"/>
              <a:gd name="connsiteX10" fmla="*/ 735464 w 763907"/>
              <a:gd name="connsiteY10" fmla="*/ 359807 h 720000"/>
              <a:gd name="connsiteX11" fmla="*/ 763907 w 763907"/>
              <a:gd name="connsiteY11" fmla="*/ 388251 h 720000"/>
              <a:gd name="connsiteX12" fmla="*/ 735464 w 763907"/>
              <a:gd name="connsiteY12" fmla="*/ 416695 h 720000"/>
              <a:gd name="connsiteX13" fmla="*/ 565749 w 763907"/>
              <a:gd name="connsiteY13" fmla="*/ 416695 h 720000"/>
              <a:gd name="connsiteX14" fmla="*/ 537305 w 763907"/>
              <a:gd name="connsiteY14" fmla="*/ 388251 h 720000"/>
              <a:gd name="connsiteX15" fmla="*/ 565749 w 763907"/>
              <a:gd name="connsiteY15" fmla="*/ 359807 h 720000"/>
              <a:gd name="connsiteX16" fmla="*/ 678860 w 763907"/>
              <a:gd name="connsiteY16" fmla="*/ 77005 h 720000"/>
              <a:gd name="connsiteX17" fmla="*/ 698960 w 763907"/>
              <a:gd name="connsiteY17" fmla="*/ 85325 h 720000"/>
              <a:gd name="connsiteX18" fmla="*/ 698960 w 763907"/>
              <a:gd name="connsiteY18" fmla="*/ 125525 h 720000"/>
              <a:gd name="connsiteX19" fmla="*/ 585849 w 763907"/>
              <a:gd name="connsiteY19" fmla="*/ 238636 h 720000"/>
              <a:gd name="connsiteX20" fmla="*/ 565749 w 763907"/>
              <a:gd name="connsiteY20" fmla="*/ 246980 h 720000"/>
              <a:gd name="connsiteX21" fmla="*/ 545648 w 763907"/>
              <a:gd name="connsiteY21" fmla="*/ 238636 h 720000"/>
              <a:gd name="connsiteX22" fmla="*/ 545648 w 763907"/>
              <a:gd name="connsiteY22" fmla="*/ 198436 h 720000"/>
              <a:gd name="connsiteX23" fmla="*/ 658760 w 763907"/>
              <a:gd name="connsiteY23" fmla="*/ 85325 h 720000"/>
              <a:gd name="connsiteX24" fmla="*/ 678860 w 763907"/>
              <a:gd name="connsiteY24" fmla="*/ 77005 h 720000"/>
              <a:gd name="connsiteX25" fmla="*/ 362802 w 763907"/>
              <a:gd name="connsiteY25" fmla="*/ 5 h 720000"/>
              <a:gd name="connsiteX26" fmla="*/ 422012 w 763907"/>
              <a:gd name="connsiteY26" fmla="*/ 16490 h 720000"/>
              <a:gd name="connsiteX27" fmla="*/ 481080 w 763907"/>
              <a:gd name="connsiteY27" fmla="*/ 119457 h 720000"/>
              <a:gd name="connsiteX28" fmla="*/ 481080 w 763907"/>
              <a:gd name="connsiteY28" fmla="*/ 600631 h 720000"/>
              <a:gd name="connsiteX29" fmla="*/ 422012 w 763907"/>
              <a:gd name="connsiteY29" fmla="*/ 703598 h 720000"/>
              <a:gd name="connsiteX30" fmla="*/ 361806 w 763907"/>
              <a:gd name="connsiteY30" fmla="*/ 720000 h 720000"/>
              <a:gd name="connsiteX31" fmla="*/ 303306 w 763907"/>
              <a:gd name="connsiteY31" fmla="*/ 704546 h 720000"/>
              <a:gd name="connsiteX32" fmla="*/ 60870 w 763907"/>
              <a:gd name="connsiteY32" fmla="*/ 568300 h 720000"/>
              <a:gd name="connsiteX33" fmla="*/ 0 w 763907"/>
              <a:gd name="connsiteY33" fmla="*/ 464291 h 720000"/>
              <a:gd name="connsiteX34" fmla="*/ 0 w 763907"/>
              <a:gd name="connsiteY34" fmla="*/ 255702 h 720000"/>
              <a:gd name="connsiteX35" fmla="*/ 60870 w 763907"/>
              <a:gd name="connsiteY35" fmla="*/ 151693 h 720000"/>
              <a:gd name="connsiteX36" fmla="*/ 303306 w 763907"/>
              <a:gd name="connsiteY36" fmla="*/ 15447 h 720000"/>
              <a:gd name="connsiteX37" fmla="*/ 362802 w 763907"/>
              <a:gd name="connsiteY37" fmla="*/ 5 h 720000"/>
            </a:gdLst>
            <a:rect l="l" t="t" r="r" b="b"/>
            <a:pathLst>
              <a:path w="763907" h="720000">
                <a:moveTo>
                  <a:pt x="565749" y="529546"/>
                </a:moveTo>
                <a:cubicBezTo>
                  <a:pt x="573025" y="529546"/>
                  <a:pt x="580302" y="532319"/>
                  <a:pt x="585849" y="537865"/>
                </a:cubicBezTo>
                <a:lnTo>
                  <a:pt x="698960" y="650977"/>
                </a:lnTo>
                <a:cubicBezTo>
                  <a:pt x="710054" y="662070"/>
                  <a:pt x="710054" y="680084"/>
                  <a:pt x="698960" y="691178"/>
                </a:cubicBezTo>
                <a:cubicBezTo>
                  <a:pt x="693461" y="696677"/>
                  <a:pt x="686161" y="699521"/>
                  <a:pt x="678860" y="699521"/>
                </a:cubicBezTo>
                <a:cubicBezTo>
                  <a:pt x="671560" y="699521"/>
                  <a:pt x="664259" y="696771"/>
                  <a:pt x="658760" y="691178"/>
                </a:cubicBezTo>
                <a:lnTo>
                  <a:pt x="545648" y="578066"/>
                </a:lnTo>
                <a:cubicBezTo>
                  <a:pt x="534555" y="566973"/>
                  <a:pt x="534555" y="548959"/>
                  <a:pt x="545648" y="537865"/>
                </a:cubicBezTo>
                <a:cubicBezTo>
                  <a:pt x="551195" y="532319"/>
                  <a:pt x="558471" y="529546"/>
                  <a:pt x="565749" y="529546"/>
                </a:cubicBezTo>
                <a:close/>
                <a:moveTo>
                  <a:pt x="565749" y="359807"/>
                </a:moveTo>
                <a:lnTo>
                  <a:pt x="735464" y="359807"/>
                </a:lnTo>
                <a:cubicBezTo>
                  <a:pt x="751202" y="359807"/>
                  <a:pt x="763907" y="372512"/>
                  <a:pt x="763907" y="388251"/>
                </a:cubicBezTo>
                <a:cubicBezTo>
                  <a:pt x="763907" y="403990"/>
                  <a:pt x="751107" y="416695"/>
                  <a:pt x="735464" y="416695"/>
                </a:cubicBezTo>
                <a:lnTo>
                  <a:pt x="565749" y="416695"/>
                </a:lnTo>
                <a:cubicBezTo>
                  <a:pt x="550010" y="416695"/>
                  <a:pt x="537305" y="403990"/>
                  <a:pt x="537305" y="388251"/>
                </a:cubicBezTo>
                <a:cubicBezTo>
                  <a:pt x="537305" y="372512"/>
                  <a:pt x="550010" y="359807"/>
                  <a:pt x="565749" y="359807"/>
                </a:cubicBezTo>
                <a:close/>
                <a:moveTo>
                  <a:pt x="678860" y="77005"/>
                </a:moveTo>
                <a:cubicBezTo>
                  <a:pt x="686137" y="77005"/>
                  <a:pt x="693414" y="79778"/>
                  <a:pt x="698960" y="85325"/>
                </a:cubicBezTo>
                <a:cubicBezTo>
                  <a:pt x="710054" y="96418"/>
                  <a:pt x="710054" y="114432"/>
                  <a:pt x="698960" y="125525"/>
                </a:cubicBezTo>
                <a:lnTo>
                  <a:pt x="585849" y="238636"/>
                </a:lnTo>
                <a:cubicBezTo>
                  <a:pt x="580350" y="244231"/>
                  <a:pt x="573049" y="246980"/>
                  <a:pt x="565749" y="246980"/>
                </a:cubicBezTo>
                <a:cubicBezTo>
                  <a:pt x="558448" y="246980"/>
                  <a:pt x="551147" y="244231"/>
                  <a:pt x="545648" y="238636"/>
                </a:cubicBezTo>
                <a:cubicBezTo>
                  <a:pt x="534555" y="227543"/>
                  <a:pt x="534555" y="209529"/>
                  <a:pt x="545648" y="198436"/>
                </a:cubicBezTo>
                <a:lnTo>
                  <a:pt x="658760" y="85325"/>
                </a:lnTo>
                <a:cubicBezTo>
                  <a:pt x="664306" y="79778"/>
                  <a:pt x="671583" y="77005"/>
                  <a:pt x="678860" y="77005"/>
                </a:cubicBezTo>
                <a:close/>
                <a:moveTo>
                  <a:pt x="362802" y="5"/>
                </a:moveTo>
                <a:cubicBezTo>
                  <a:pt x="383186" y="183"/>
                  <a:pt x="403524" y="5682"/>
                  <a:pt x="422012" y="16490"/>
                </a:cubicBezTo>
                <a:cubicBezTo>
                  <a:pt x="458989" y="38108"/>
                  <a:pt x="481080" y="76601"/>
                  <a:pt x="481080" y="119457"/>
                </a:cubicBezTo>
                <a:lnTo>
                  <a:pt x="481080" y="600631"/>
                </a:lnTo>
                <a:cubicBezTo>
                  <a:pt x="481080" y="643486"/>
                  <a:pt x="458989" y="681980"/>
                  <a:pt x="422012" y="703598"/>
                </a:cubicBezTo>
                <a:cubicBezTo>
                  <a:pt x="403240" y="714501"/>
                  <a:pt x="382475" y="720000"/>
                  <a:pt x="361806" y="720000"/>
                </a:cubicBezTo>
                <a:cubicBezTo>
                  <a:pt x="341706" y="720000"/>
                  <a:pt x="321700" y="714881"/>
                  <a:pt x="303306" y="704546"/>
                </a:cubicBezTo>
                <a:lnTo>
                  <a:pt x="60870" y="568300"/>
                </a:lnTo>
                <a:cubicBezTo>
                  <a:pt x="23324" y="547157"/>
                  <a:pt x="0" y="507336"/>
                  <a:pt x="0" y="464291"/>
                </a:cubicBezTo>
                <a:lnTo>
                  <a:pt x="0" y="255702"/>
                </a:lnTo>
                <a:cubicBezTo>
                  <a:pt x="0" y="212657"/>
                  <a:pt x="23324" y="172742"/>
                  <a:pt x="60870" y="151693"/>
                </a:cubicBezTo>
                <a:lnTo>
                  <a:pt x="303306" y="15447"/>
                </a:lnTo>
                <a:cubicBezTo>
                  <a:pt x="321984" y="4970"/>
                  <a:pt x="342417" y="-173"/>
                  <a:pt x="362802" y="5"/>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
        <p:nvSpPr>
          <p:cNvPr id="9" name="标题 1"/>
          <p:cNvSpPr txBox="1"/>
          <p:nvPr/>
        </p:nvSpPr>
        <p:spPr>
          <a:xfrm rot="0" flipH="0" flipV="0">
            <a:off x="4413992" y="1631365"/>
            <a:ext cx="656771" cy="656771"/>
          </a:xfrm>
          <a:prstGeom prst="ellipse">
            <a:avLst/>
          </a:prstGeom>
          <a:solidFill>
            <a:schemeClr val="accent1"/>
          </a:solidFill>
          <a:ln cap="sq">
            <a:noFill/>
            <a:prstDash val="solid"/>
          </a:ln>
          <a:effectLst/>
        </p:spPr>
        <p:txBody>
          <a:bodyPr vert="horz" wrap="square" lIns="19050" tIns="19050" rIns="19050" bIns="19050" rtlCol="0" anchor="ctr"/>
          <a:lstStyle/>
          <a:p>
            <a:pPr algn="l"/>
            <a:endParaRPr kumimoji="1" lang="zh-CN" altLang="en-US"/>
          </a:p>
        </p:txBody>
      </p:sp>
      <p:sp>
        <p:nvSpPr>
          <p:cNvPr id="10" name="标题 1"/>
          <p:cNvSpPr txBox="1"/>
          <p:nvPr/>
        </p:nvSpPr>
        <p:spPr>
          <a:xfrm rot="0" flipH="0" flipV="0">
            <a:off x="4590369" y="1807742"/>
            <a:ext cx="304017" cy="304017"/>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80 h 720001"/>
              <a:gd name="connsiteX5" fmla="*/ 507383 w 720001"/>
              <a:gd name="connsiteY5" fmla="*/ 72694 h 720001"/>
              <a:gd name="connsiteX6" fmla="*/ 457070 w 720001"/>
              <a:gd name="connsiteY6" fmla="*/ 57166 h 720001"/>
              <a:gd name="connsiteX7" fmla="*/ 405022 w 720001"/>
              <a:gd name="connsiteY7" fmla="*/ 0 h 720001"/>
              <a:gd name="connsiteX8" fmla="*/ 720001 w 720001"/>
              <a:gd name="connsiteY8" fmla="*/ 314979 h 720001"/>
              <a:gd name="connsiteX9" fmla="*/ 405022 w 720001"/>
              <a:gd name="connsiteY9" fmla="*/ 314979 h 720001"/>
              <a:gd name="connsiteX10" fmla="*/ 360000 w 720001"/>
              <a:gd name="connsiteY10" fmla="*/ 0 h 720001"/>
              <a:gd name="connsiteX11" fmla="*/ 360000 w 720001"/>
              <a:gd name="connsiteY11" fmla="*/ 360000 h 720001"/>
              <a:gd name="connsiteX12" fmla="*/ 720000 w 720001"/>
              <a:gd name="connsiteY12" fmla="*/ 360000 h 720001"/>
              <a:gd name="connsiteX13" fmla="*/ 360000 w 720001"/>
              <a:gd name="connsiteY13" fmla="*/ 720001 h 720001"/>
              <a:gd name="connsiteX14" fmla="*/ 0 w 720001"/>
              <a:gd name="connsiteY14" fmla="*/ 360000 h 720001"/>
              <a:gd name="connsiteX15" fmla="*/ 360000 w 720001"/>
              <a:gd name="connsiteY15" fmla="*/ 0 h 720001"/>
            </a:gd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80"/>
                </a:cubicBezTo>
                <a:cubicBezTo>
                  <a:pt x="566806" y="104878"/>
                  <a:pt x="538699" y="85967"/>
                  <a:pt x="507383" y="72694"/>
                </a:cubicBezTo>
                <a:cubicBezTo>
                  <a:pt x="491075" y="65755"/>
                  <a:pt x="474246" y="60637"/>
                  <a:pt x="457070" y="57166"/>
                </a:cubicBezTo>
                <a:close/>
                <a:moveTo>
                  <a:pt x="405022" y="0"/>
                </a:moveTo>
                <a:cubicBezTo>
                  <a:pt x="578950" y="0"/>
                  <a:pt x="720001" y="141051"/>
                  <a:pt x="720001" y="314979"/>
                </a:cubicBezTo>
                <a:lnTo>
                  <a:pt x="405022" y="314979"/>
                </a:lnTo>
                <a:close/>
                <a:moveTo>
                  <a:pt x="360000" y="0"/>
                </a:moveTo>
                <a:lnTo>
                  <a:pt x="360000" y="360000"/>
                </a:lnTo>
                <a:lnTo>
                  <a:pt x="720000" y="360000"/>
                </a:lnTo>
                <a:cubicBezTo>
                  <a:pt x="720000" y="558825"/>
                  <a:pt x="558824" y="720001"/>
                  <a:pt x="360000" y="720001"/>
                </a:cubicBezTo>
                <a:cubicBezTo>
                  <a:pt x="161176" y="720001"/>
                  <a:pt x="0" y="558825"/>
                  <a:pt x="0" y="360000"/>
                </a:cubicBezTo>
                <a:cubicBezTo>
                  <a:pt x="0" y="161176"/>
                  <a:pt x="161176" y="0"/>
                  <a:pt x="360000" y="0"/>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
        <p:nvSpPr>
          <p:cNvPr id="11" name="标题 1"/>
          <p:cNvSpPr txBox="1"/>
          <p:nvPr/>
        </p:nvSpPr>
        <p:spPr>
          <a:xfrm rot="0" flipH="0" flipV="0">
            <a:off x="7161304" y="1631365"/>
            <a:ext cx="656771" cy="656771"/>
          </a:xfrm>
          <a:prstGeom prst="ellipse">
            <a:avLst/>
          </a:prstGeom>
          <a:solidFill>
            <a:schemeClr val="accent1"/>
          </a:solidFill>
          <a:ln cap="sq">
            <a:noFill/>
            <a:prstDash val="solid"/>
          </a:ln>
          <a:effectLst/>
        </p:spPr>
        <p:txBody>
          <a:bodyPr vert="horz" wrap="square" lIns="19050" tIns="19050" rIns="19050" bIns="19050" rtlCol="0" anchor="ctr"/>
          <a:lstStyle/>
          <a:p>
            <a:pPr algn="l"/>
            <a:endParaRPr kumimoji="1" lang="zh-CN" altLang="en-US"/>
          </a:p>
        </p:txBody>
      </p:sp>
      <p:sp>
        <p:nvSpPr>
          <p:cNvPr id="12" name="标题 1"/>
          <p:cNvSpPr txBox="1"/>
          <p:nvPr/>
        </p:nvSpPr>
        <p:spPr>
          <a:xfrm rot="0" flipH="0" flipV="0">
            <a:off x="7356587" y="1807742"/>
            <a:ext cx="266206" cy="304017"/>
          </a:xfrm>
          <a:custGeom>
            <a:avLst/>
            <a:gdLst>
              <a:gd name="connsiteX0" fmla="*/ 361901 w 630455"/>
              <a:gd name="connsiteY0" fmla="*/ 82589 h 720001"/>
              <a:gd name="connsiteX1" fmla="*/ 361901 w 630455"/>
              <a:gd name="connsiteY1" fmla="*/ 203034 h 720001"/>
              <a:gd name="connsiteX2" fmla="*/ 427179 w 630455"/>
              <a:gd name="connsiteY2" fmla="*/ 268312 h 720001"/>
              <a:gd name="connsiteX3" fmla="*/ 547624 w 630455"/>
              <a:gd name="connsiteY3" fmla="*/ 268312 h 720001"/>
              <a:gd name="connsiteX4" fmla="*/ 113812 w 630455"/>
              <a:gd name="connsiteY4" fmla="*/ 0 h 720001"/>
              <a:gd name="connsiteX5" fmla="*/ 338847 w 630455"/>
              <a:gd name="connsiteY5" fmla="*/ 0 h 720001"/>
              <a:gd name="connsiteX6" fmla="*/ 340465 w 630455"/>
              <a:gd name="connsiteY6" fmla="*/ 162 h 720001"/>
              <a:gd name="connsiteX7" fmla="*/ 340789 w 630455"/>
              <a:gd name="connsiteY7" fmla="*/ 162 h 720001"/>
              <a:gd name="connsiteX8" fmla="*/ 344106 w 630455"/>
              <a:gd name="connsiteY8" fmla="*/ 809 h 720001"/>
              <a:gd name="connsiteX9" fmla="*/ 344186 w 630455"/>
              <a:gd name="connsiteY9" fmla="*/ 809 h 720001"/>
              <a:gd name="connsiteX10" fmla="*/ 347422 w 630455"/>
              <a:gd name="connsiteY10" fmla="*/ 1942 h 720001"/>
              <a:gd name="connsiteX11" fmla="*/ 347503 w 630455"/>
              <a:gd name="connsiteY11" fmla="*/ 1942 h 720001"/>
              <a:gd name="connsiteX12" fmla="*/ 349040 w 630455"/>
              <a:gd name="connsiteY12" fmla="*/ 2670 h 720001"/>
              <a:gd name="connsiteX13" fmla="*/ 349121 w 630455"/>
              <a:gd name="connsiteY13" fmla="*/ 2670 h 720001"/>
              <a:gd name="connsiteX14" fmla="*/ 350576 w 630455"/>
              <a:gd name="connsiteY14" fmla="*/ 3479 h 720001"/>
              <a:gd name="connsiteX15" fmla="*/ 350819 w 630455"/>
              <a:gd name="connsiteY15" fmla="*/ 3640 h 720001"/>
              <a:gd name="connsiteX16" fmla="*/ 352033 w 630455"/>
              <a:gd name="connsiteY16" fmla="*/ 4449 h 720001"/>
              <a:gd name="connsiteX17" fmla="*/ 352194 w 630455"/>
              <a:gd name="connsiteY17" fmla="*/ 4530 h 720001"/>
              <a:gd name="connsiteX18" fmla="*/ 353408 w 630455"/>
              <a:gd name="connsiteY18" fmla="*/ 5501 h 720001"/>
              <a:gd name="connsiteX19" fmla="*/ 353651 w 630455"/>
              <a:gd name="connsiteY19" fmla="*/ 5743 h 720001"/>
              <a:gd name="connsiteX20" fmla="*/ 354864 w 630455"/>
              <a:gd name="connsiteY20" fmla="*/ 6876 h 720001"/>
              <a:gd name="connsiteX21" fmla="*/ 623418 w 630455"/>
              <a:gd name="connsiteY21" fmla="*/ 275430 h 720001"/>
              <a:gd name="connsiteX22" fmla="*/ 624551 w 630455"/>
              <a:gd name="connsiteY22" fmla="*/ 276643 h 720001"/>
              <a:gd name="connsiteX23" fmla="*/ 624793 w 630455"/>
              <a:gd name="connsiteY23" fmla="*/ 276886 h 720001"/>
              <a:gd name="connsiteX24" fmla="*/ 625764 w 630455"/>
              <a:gd name="connsiteY24" fmla="*/ 278180 h 720001"/>
              <a:gd name="connsiteX25" fmla="*/ 625845 w 630455"/>
              <a:gd name="connsiteY25" fmla="*/ 278342 h 720001"/>
              <a:gd name="connsiteX26" fmla="*/ 626734 w 630455"/>
              <a:gd name="connsiteY26" fmla="*/ 279637 h 720001"/>
              <a:gd name="connsiteX27" fmla="*/ 626896 w 630455"/>
              <a:gd name="connsiteY27" fmla="*/ 279798 h 720001"/>
              <a:gd name="connsiteX28" fmla="*/ 627705 w 630455"/>
              <a:gd name="connsiteY28" fmla="*/ 281254 h 720001"/>
              <a:gd name="connsiteX29" fmla="*/ 628433 w 630455"/>
              <a:gd name="connsiteY29" fmla="*/ 282791 h 720001"/>
              <a:gd name="connsiteX30" fmla="*/ 629646 w 630455"/>
              <a:gd name="connsiteY30" fmla="*/ 286107 h 720001"/>
              <a:gd name="connsiteX31" fmla="*/ 630293 w 630455"/>
              <a:gd name="connsiteY31" fmla="*/ 289424 h 720001"/>
              <a:gd name="connsiteX32" fmla="*/ 630293 w 630455"/>
              <a:gd name="connsiteY32" fmla="*/ 289667 h 720001"/>
              <a:gd name="connsiteX33" fmla="*/ 630455 w 630455"/>
              <a:gd name="connsiteY33" fmla="*/ 291285 h 720001"/>
              <a:gd name="connsiteX34" fmla="*/ 630455 w 630455"/>
              <a:gd name="connsiteY34" fmla="*/ 292579 h 720001"/>
              <a:gd name="connsiteX35" fmla="*/ 630455 w 630455"/>
              <a:gd name="connsiteY35" fmla="*/ 606189 h 720001"/>
              <a:gd name="connsiteX36" fmla="*/ 516644 w 630455"/>
              <a:gd name="connsiteY36" fmla="*/ 720001 h 720001"/>
              <a:gd name="connsiteX37" fmla="*/ 113812 w 630455"/>
              <a:gd name="connsiteY37" fmla="*/ 720001 h 720001"/>
              <a:gd name="connsiteX38" fmla="*/ 0 w 630455"/>
              <a:gd name="connsiteY38" fmla="*/ 606189 h 720001"/>
              <a:gd name="connsiteX39" fmla="*/ 0 w 630455"/>
              <a:gd name="connsiteY39" fmla="*/ 113812 h 720001"/>
              <a:gd name="connsiteX40" fmla="*/ 113812 w 630455"/>
              <a:gd name="connsiteY40" fmla="*/ 0 h 720001"/>
            </a:gdLst>
            <a:rect l="l" t="t" r="r" b="b"/>
            <a:pathLst>
              <a:path w="630455" h="720001">
                <a:moveTo>
                  <a:pt x="361901" y="82589"/>
                </a:moveTo>
                <a:lnTo>
                  <a:pt x="361901" y="203034"/>
                </a:lnTo>
                <a:cubicBezTo>
                  <a:pt x="361901" y="239030"/>
                  <a:pt x="391183" y="268312"/>
                  <a:pt x="427179" y="268312"/>
                </a:cubicBezTo>
                <a:lnTo>
                  <a:pt x="547624" y="268312"/>
                </a:lnTo>
                <a:close/>
                <a:moveTo>
                  <a:pt x="113812" y="0"/>
                </a:moveTo>
                <a:lnTo>
                  <a:pt x="338847" y="0"/>
                </a:lnTo>
                <a:cubicBezTo>
                  <a:pt x="339414" y="81"/>
                  <a:pt x="339899" y="81"/>
                  <a:pt x="340465" y="162"/>
                </a:cubicBezTo>
                <a:lnTo>
                  <a:pt x="340789" y="162"/>
                </a:lnTo>
                <a:cubicBezTo>
                  <a:pt x="341922" y="324"/>
                  <a:pt x="343054" y="485"/>
                  <a:pt x="344106" y="809"/>
                </a:cubicBezTo>
                <a:lnTo>
                  <a:pt x="344186" y="809"/>
                </a:lnTo>
                <a:cubicBezTo>
                  <a:pt x="345238" y="1052"/>
                  <a:pt x="346371" y="1456"/>
                  <a:pt x="347422" y="1942"/>
                </a:cubicBezTo>
                <a:lnTo>
                  <a:pt x="347503" y="1942"/>
                </a:lnTo>
                <a:cubicBezTo>
                  <a:pt x="348069" y="2184"/>
                  <a:pt x="348555" y="2427"/>
                  <a:pt x="349040" y="2670"/>
                </a:cubicBezTo>
                <a:lnTo>
                  <a:pt x="349121" y="2670"/>
                </a:lnTo>
                <a:cubicBezTo>
                  <a:pt x="349606" y="2912"/>
                  <a:pt x="350091" y="3155"/>
                  <a:pt x="350576" y="3479"/>
                </a:cubicBezTo>
                <a:cubicBezTo>
                  <a:pt x="350657" y="3560"/>
                  <a:pt x="350739" y="3560"/>
                  <a:pt x="350819" y="3640"/>
                </a:cubicBezTo>
                <a:cubicBezTo>
                  <a:pt x="351224" y="3883"/>
                  <a:pt x="351628" y="4126"/>
                  <a:pt x="352033" y="4449"/>
                </a:cubicBezTo>
                <a:cubicBezTo>
                  <a:pt x="352113" y="4449"/>
                  <a:pt x="352113" y="4530"/>
                  <a:pt x="352194" y="4530"/>
                </a:cubicBezTo>
                <a:lnTo>
                  <a:pt x="353408" y="5501"/>
                </a:lnTo>
                <a:lnTo>
                  <a:pt x="353651" y="5743"/>
                </a:lnTo>
                <a:cubicBezTo>
                  <a:pt x="354055" y="6148"/>
                  <a:pt x="354459" y="6472"/>
                  <a:pt x="354864" y="6876"/>
                </a:cubicBezTo>
                <a:lnTo>
                  <a:pt x="623418" y="275430"/>
                </a:lnTo>
                <a:cubicBezTo>
                  <a:pt x="623822" y="275835"/>
                  <a:pt x="624227" y="276239"/>
                  <a:pt x="624551" y="276643"/>
                </a:cubicBezTo>
                <a:lnTo>
                  <a:pt x="624793" y="276886"/>
                </a:lnTo>
                <a:cubicBezTo>
                  <a:pt x="625117" y="277291"/>
                  <a:pt x="625440" y="277776"/>
                  <a:pt x="625764" y="278180"/>
                </a:cubicBezTo>
                <a:cubicBezTo>
                  <a:pt x="625764" y="278261"/>
                  <a:pt x="625845" y="278342"/>
                  <a:pt x="625845" y="278342"/>
                </a:cubicBezTo>
                <a:cubicBezTo>
                  <a:pt x="626168" y="278747"/>
                  <a:pt x="626491" y="279232"/>
                  <a:pt x="626734" y="279637"/>
                </a:cubicBezTo>
                <a:cubicBezTo>
                  <a:pt x="626815" y="279637"/>
                  <a:pt x="626815" y="279717"/>
                  <a:pt x="626896" y="279798"/>
                </a:cubicBezTo>
                <a:cubicBezTo>
                  <a:pt x="627139" y="280284"/>
                  <a:pt x="627462" y="280769"/>
                  <a:pt x="627705" y="281254"/>
                </a:cubicBezTo>
                <a:cubicBezTo>
                  <a:pt x="627948" y="281739"/>
                  <a:pt x="628190" y="282225"/>
                  <a:pt x="628433" y="282791"/>
                </a:cubicBezTo>
                <a:cubicBezTo>
                  <a:pt x="628918" y="283843"/>
                  <a:pt x="629323" y="284975"/>
                  <a:pt x="629646" y="286107"/>
                </a:cubicBezTo>
                <a:cubicBezTo>
                  <a:pt x="629889" y="287159"/>
                  <a:pt x="630132" y="288291"/>
                  <a:pt x="630293" y="289424"/>
                </a:cubicBezTo>
                <a:lnTo>
                  <a:pt x="630293" y="289667"/>
                </a:lnTo>
                <a:cubicBezTo>
                  <a:pt x="630374" y="290152"/>
                  <a:pt x="630455" y="290718"/>
                  <a:pt x="630455" y="291285"/>
                </a:cubicBezTo>
                <a:lnTo>
                  <a:pt x="630455" y="292579"/>
                </a:lnTo>
                <a:lnTo>
                  <a:pt x="630455" y="606189"/>
                </a:lnTo>
                <a:cubicBezTo>
                  <a:pt x="630455" y="668959"/>
                  <a:pt x="579414" y="720001"/>
                  <a:pt x="516644" y="720001"/>
                </a:cubicBezTo>
                <a:lnTo>
                  <a:pt x="113812" y="720001"/>
                </a:lnTo>
                <a:cubicBezTo>
                  <a:pt x="51042" y="720001"/>
                  <a:pt x="0" y="668959"/>
                  <a:pt x="0" y="606189"/>
                </a:cubicBezTo>
                <a:lnTo>
                  <a:pt x="0" y="113812"/>
                </a:lnTo>
                <a:cubicBezTo>
                  <a:pt x="0" y="51042"/>
                  <a:pt x="51042" y="0"/>
                  <a:pt x="113812" y="0"/>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
        <p:nvSpPr>
          <p:cNvPr id="13" name="标题 1"/>
          <p:cNvSpPr txBox="1"/>
          <p:nvPr/>
        </p:nvSpPr>
        <p:spPr>
          <a:xfrm rot="0" flipH="0" flipV="0">
            <a:off x="9907360" y="1631365"/>
            <a:ext cx="656771" cy="656771"/>
          </a:xfrm>
          <a:prstGeom prst="ellipse">
            <a:avLst/>
          </a:prstGeom>
          <a:solidFill>
            <a:schemeClr val="accent1"/>
          </a:solidFill>
          <a:ln cap="sq">
            <a:noFill/>
            <a:prstDash val="solid"/>
          </a:ln>
          <a:effectLst/>
        </p:spPr>
        <p:txBody>
          <a:bodyPr vert="horz" wrap="square" lIns="19050" tIns="19050" rIns="19050" bIns="19050" rtlCol="0" anchor="ctr"/>
          <a:lstStyle/>
          <a:p>
            <a:pPr algn="l"/>
            <a:endParaRPr kumimoji="1" lang="zh-CN" altLang="en-US"/>
          </a:p>
        </p:txBody>
      </p:sp>
      <p:sp>
        <p:nvSpPr>
          <p:cNvPr id="14" name="标题 1"/>
          <p:cNvSpPr txBox="1"/>
          <p:nvPr/>
        </p:nvSpPr>
        <p:spPr>
          <a:xfrm rot="0" flipH="0" flipV="0">
            <a:off x="10089561" y="1807742"/>
            <a:ext cx="292369" cy="304017"/>
          </a:xfrm>
          <a:custGeom>
            <a:avLst/>
            <a:gdLst>
              <a:gd name="connsiteX0" fmla="*/ 198153 w 692417"/>
              <a:gd name="connsiteY0" fmla="*/ 663680 h 720001"/>
              <a:gd name="connsiteX1" fmla="*/ 239787 w 692417"/>
              <a:gd name="connsiteY1" fmla="*/ 663680 h 720001"/>
              <a:gd name="connsiteX2" fmla="*/ 295235 w 692417"/>
              <a:gd name="connsiteY2" fmla="*/ 663680 h 720001"/>
              <a:gd name="connsiteX3" fmla="*/ 397182 w 692417"/>
              <a:gd name="connsiteY3" fmla="*/ 663680 h 720001"/>
              <a:gd name="connsiteX4" fmla="*/ 452630 w 692417"/>
              <a:gd name="connsiteY4" fmla="*/ 663680 h 720001"/>
              <a:gd name="connsiteX5" fmla="*/ 494264 w 692417"/>
              <a:gd name="connsiteY5" fmla="*/ 663680 h 720001"/>
              <a:gd name="connsiteX6" fmla="*/ 522425 w 692417"/>
              <a:gd name="connsiteY6" fmla="*/ 691841 h 720001"/>
              <a:gd name="connsiteX7" fmla="*/ 494264 w 692417"/>
              <a:gd name="connsiteY7" fmla="*/ 720001 h 720001"/>
              <a:gd name="connsiteX8" fmla="*/ 452630 w 692417"/>
              <a:gd name="connsiteY8" fmla="*/ 720001 h 720001"/>
              <a:gd name="connsiteX9" fmla="*/ 397182 w 692417"/>
              <a:gd name="connsiteY9" fmla="*/ 720001 h 720001"/>
              <a:gd name="connsiteX10" fmla="*/ 295235 w 692417"/>
              <a:gd name="connsiteY10" fmla="*/ 720001 h 720001"/>
              <a:gd name="connsiteX11" fmla="*/ 239787 w 692417"/>
              <a:gd name="connsiteY11" fmla="*/ 720001 h 720001"/>
              <a:gd name="connsiteX12" fmla="*/ 198153 w 692417"/>
              <a:gd name="connsiteY12" fmla="*/ 720001 h 720001"/>
              <a:gd name="connsiteX13" fmla="*/ 169992 w 692417"/>
              <a:gd name="connsiteY13" fmla="*/ 691841 h 720001"/>
              <a:gd name="connsiteX14" fmla="*/ 198153 w 692417"/>
              <a:gd name="connsiteY14" fmla="*/ 663680 h 720001"/>
              <a:gd name="connsiteX15" fmla="*/ 154400 w 692417"/>
              <a:gd name="connsiteY15" fmla="*/ 572143 h 720001"/>
              <a:gd name="connsiteX16" fmla="*/ 154241 w 692417"/>
              <a:gd name="connsiteY16" fmla="*/ 572597 h 720001"/>
              <a:gd name="connsiteX17" fmla="*/ 160423 w 692417"/>
              <a:gd name="connsiteY17" fmla="*/ 572597 h 720001"/>
              <a:gd name="connsiteX18" fmla="*/ 346215 w 692417"/>
              <a:gd name="connsiteY18" fmla="*/ 0 h 720001"/>
              <a:gd name="connsiteX19" fmla="*/ 456041 w 692417"/>
              <a:gd name="connsiteY19" fmla="*/ 22341 h 720001"/>
              <a:gd name="connsiteX20" fmla="*/ 545873 w 692417"/>
              <a:gd name="connsiteY20" fmla="*/ 82980 h 720001"/>
              <a:gd name="connsiteX21" fmla="*/ 606513 w 692417"/>
              <a:gd name="connsiteY21" fmla="*/ 172812 h 720001"/>
              <a:gd name="connsiteX22" fmla="*/ 628853 w 692417"/>
              <a:gd name="connsiteY22" fmla="*/ 282638 h 720001"/>
              <a:gd name="connsiteX23" fmla="*/ 628853 w 692417"/>
              <a:gd name="connsiteY23" fmla="*/ 493091 h 720001"/>
              <a:gd name="connsiteX24" fmla="*/ 687990 w 692417"/>
              <a:gd name="connsiteY24" fmla="*/ 585551 h 720001"/>
              <a:gd name="connsiteX25" fmla="*/ 688929 w 692417"/>
              <a:gd name="connsiteY25" fmla="*/ 614275 h 720001"/>
              <a:gd name="connsiteX26" fmla="*/ 664336 w 692417"/>
              <a:gd name="connsiteY26" fmla="*/ 628918 h 720001"/>
              <a:gd name="connsiteX27" fmla="*/ 28189 w 692417"/>
              <a:gd name="connsiteY27" fmla="*/ 628918 h 720001"/>
              <a:gd name="connsiteX28" fmla="*/ 3596 w 692417"/>
              <a:gd name="connsiteY28" fmla="*/ 614462 h 720001"/>
              <a:gd name="connsiteX29" fmla="*/ 4159 w 692417"/>
              <a:gd name="connsiteY29" fmla="*/ 585927 h 720001"/>
              <a:gd name="connsiteX30" fmla="*/ 63578 w 692417"/>
              <a:gd name="connsiteY30" fmla="*/ 489336 h 720001"/>
              <a:gd name="connsiteX31" fmla="*/ 63578 w 692417"/>
              <a:gd name="connsiteY31" fmla="*/ 282638 h 720001"/>
              <a:gd name="connsiteX32" fmla="*/ 85919 w 692417"/>
              <a:gd name="connsiteY32" fmla="*/ 172812 h 720001"/>
              <a:gd name="connsiteX33" fmla="*/ 146558 w 692417"/>
              <a:gd name="connsiteY33" fmla="*/ 82980 h 720001"/>
              <a:gd name="connsiteX34" fmla="*/ 236389 w 692417"/>
              <a:gd name="connsiteY34" fmla="*/ 22341 h 720001"/>
              <a:gd name="connsiteX35" fmla="*/ 346215 w 692417"/>
              <a:gd name="connsiteY35" fmla="*/ 0 h 720001"/>
            </a:gdLst>
            <a:rect l="l" t="t" r="r" b="b"/>
            <a:pathLst>
              <a:path w="692417" h="720001">
                <a:moveTo>
                  <a:pt x="198153" y="663680"/>
                </a:moveTo>
                <a:lnTo>
                  <a:pt x="239787" y="663680"/>
                </a:lnTo>
                <a:lnTo>
                  <a:pt x="295235" y="663680"/>
                </a:lnTo>
                <a:lnTo>
                  <a:pt x="397182" y="663680"/>
                </a:lnTo>
                <a:lnTo>
                  <a:pt x="452630" y="663680"/>
                </a:lnTo>
                <a:lnTo>
                  <a:pt x="494264" y="663680"/>
                </a:lnTo>
                <a:cubicBezTo>
                  <a:pt x="509847" y="663680"/>
                  <a:pt x="522425" y="676259"/>
                  <a:pt x="522425" y="691841"/>
                </a:cubicBezTo>
                <a:cubicBezTo>
                  <a:pt x="522425" y="707423"/>
                  <a:pt x="509753" y="720001"/>
                  <a:pt x="494264" y="720001"/>
                </a:cubicBezTo>
                <a:lnTo>
                  <a:pt x="452630" y="720001"/>
                </a:lnTo>
                <a:lnTo>
                  <a:pt x="397182" y="720001"/>
                </a:lnTo>
                <a:lnTo>
                  <a:pt x="295235" y="720001"/>
                </a:lnTo>
                <a:lnTo>
                  <a:pt x="239787" y="720001"/>
                </a:lnTo>
                <a:lnTo>
                  <a:pt x="198153" y="720001"/>
                </a:lnTo>
                <a:cubicBezTo>
                  <a:pt x="182571" y="720001"/>
                  <a:pt x="169992" y="707423"/>
                  <a:pt x="169992" y="691841"/>
                </a:cubicBezTo>
                <a:cubicBezTo>
                  <a:pt x="169992" y="676259"/>
                  <a:pt x="182571" y="663680"/>
                  <a:pt x="198153" y="663680"/>
                </a:cubicBezTo>
                <a:close/>
                <a:moveTo>
                  <a:pt x="154400" y="572143"/>
                </a:moveTo>
                <a:lnTo>
                  <a:pt x="154241" y="572597"/>
                </a:lnTo>
                <a:lnTo>
                  <a:pt x="160423" y="572597"/>
                </a:lnTo>
                <a:close/>
                <a:moveTo>
                  <a:pt x="346215" y="0"/>
                </a:moveTo>
                <a:cubicBezTo>
                  <a:pt x="384232" y="0"/>
                  <a:pt x="421122" y="7510"/>
                  <a:pt x="456041" y="22341"/>
                </a:cubicBezTo>
                <a:cubicBezTo>
                  <a:pt x="489646" y="36609"/>
                  <a:pt x="519872" y="57072"/>
                  <a:pt x="545873" y="82980"/>
                </a:cubicBezTo>
                <a:cubicBezTo>
                  <a:pt x="571875" y="108981"/>
                  <a:pt x="592245" y="139207"/>
                  <a:pt x="606513" y="172812"/>
                </a:cubicBezTo>
                <a:cubicBezTo>
                  <a:pt x="621344" y="207637"/>
                  <a:pt x="628853" y="244621"/>
                  <a:pt x="628853" y="282638"/>
                </a:cubicBezTo>
                <a:lnTo>
                  <a:pt x="628853" y="493091"/>
                </a:lnTo>
                <a:lnTo>
                  <a:pt x="687990" y="585551"/>
                </a:lnTo>
                <a:cubicBezTo>
                  <a:pt x="693528" y="594187"/>
                  <a:pt x="693904" y="605263"/>
                  <a:pt x="688929" y="614275"/>
                </a:cubicBezTo>
                <a:cubicBezTo>
                  <a:pt x="684048" y="623286"/>
                  <a:pt x="674567" y="628918"/>
                  <a:pt x="664336" y="628918"/>
                </a:cubicBezTo>
                <a:lnTo>
                  <a:pt x="28189" y="628918"/>
                </a:lnTo>
                <a:cubicBezTo>
                  <a:pt x="17958" y="628918"/>
                  <a:pt x="8571" y="623380"/>
                  <a:pt x="3596" y="614462"/>
                </a:cubicBezTo>
                <a:cubicBezTo>
                  <a:pt x="-1380" y="605545"/>
                  <a:pt x="-1192" y="594656"/>
                  <a:pt x="4159" y="585927"/>
                </a:cubicBezTo>
                <a:lnTo>
                  <a:pt x="63578" y="489336"/>
                </a:lnTo>
                <a:lnTo>
                  <a:pt x="63578" y="282638"/>
                </a:lnTo>
                <a:cubicBezTo>
                  <a:pt x="63578" y="244621"/>
                  <a:pt x="71087" y="207731"/>
                  <a:pt x="85919" y="172812"/>
                </a:cubicBezTo>
                <a:cubicBezTo>
                  <a:pt x="100186" y="139207"/>
                  <a:pt x="120650" y="108981"/>
                  <a:pt x="146558" y="82980"/>
                </a:cubicBezTo>
                <a:cubicBezTo>
                  <a:pt x="172465" y="56978"/>
                  <a:pt x="202785" y="36609"/>
                  <a:pt x="236389" y="22341"/>
                </a:cubicBezTo>
                <a:cubicBezTo>
                  <a:pt x="271214" y="7510"/>
                  <a:pt x="308199" y="0"/>
                  <a:pt x="346215" y="0"/>
                </a:cubicBezTo>
                <a:close/>
              </a:path>
            </a:pathLst>
          </a:custGeom>
          <a:solidFill>
            <a:schemeClr val="bg1"/>
          </a:solidFill>
          <a:ln w="9525" cap="flat">
            <a:noFill/>
            <a:miter/>
          </a:ln>
        </p:spPr>
        <p:txBody>
          <a:bodyPr vert="horz" wrap="square" lIns="91440" tIns="45720" rIns="91440" bIns="45720" rtlCol="0" anchor="ctr"/>
          <a:lstStyle/>
          <a:p>
            <a:pPr algn="l"/>
            <a:endParaRPr kumimoji="1" lang="zh-CN" altLang="en-US"/>
          </a:p>
        </p:txBody>
      </p:sp>
      <p:sp>
        <p:nvSpPr>
          <p:cNvPr id="15" name="标题 1"/>
          <p:cNvSpPr txBox="1"/>
          <p:nvPr/>
        </p:nvSpPr>
        <p:spPr>
          <a:xfrm rot="0" flipH="0" flipV="0">
            <a:off x="888726" y="2288135"/>
            <a:ext cx="2160000" cy="715748"/>
          </a:xfrm>
          <a:prstGeom prst="rect">
            <a:avLst/>
          </a:prstGeom>
          <a:noFill/>
          <a:ln>
            <a:noFill/>
          </a:ln>
        </p:spPr>
        <p:txBody>
          <a:bodyPr vert="horz" wrap="square" lIns="0" tIns="0" rIns="0" bIns="0" rtlCol="0" anchor="ctr"/>
          <a:lstStyle/>
          <a:p>
            <a:pPr algn="ctr"/>
            <a:r>
              <a:rPr kumimoji="1" lang="en-US" altLang="zh-CN" sz="1600">
                <a:ln w="12700">
                  <a:noFill/>
                </a:ln>
                <a:solidFill>
                  <a:srgbClr val="262626">
                    <a:alpha val="100000"/>
                  </a:srgbClr>
                </a:solidFill>
                <a:latin typeface="poppins-bold"/>
                <a:ea typeface="poppins-bold"/>
                <a:cs typeface="poppins-bold"/>
              </a:rPr>
              <a:t>Title:</a:t>
            </a:r>
            <a:endParaRPr kumimoji="1" lang="zh-CN" altLang="en-US"/>
          </a:p>
        </p:txBody>
      </p:sp>
      <p:sp>
        <p:nvSpPr>
          <p:cNvPr id="16" name="标题 1"/>
          <p:cNvSpPr txBox="1"/>
          <p:nvPr/>
        </p:nvSpPr>
        <p:spPr>
          <a:xfrm rot="0" flipH="0" flipV="0">
            <a:off x="888726" y="3054928"/>
            <a:ext cx="2160000" cy="2308225"/>
          </a:xfrm>
          <a:prstGeom prst="rect">
            <a:avLst/>
          </a:prstGeom>
          <a:noFill/>
          <a:ln>
            <a:noFill/>
          </a:ln>
        </p:spPr>
        <p:txBody>
          <a:bodyPr vert="horz" wrap="square" lIns="0" tIns="0" rIns="0" bIns="0" rtlCol="0" anchor="t"/>
          <a:lstStyle/>
          <a:p>
            <a:pPr algn="ctr"/>
            <a:r>
              <a:rPr kumimoji="1" lang="en-US" altLang="zh-CN" sz="1400">
                <a:ln w="12700">
                  <a:noFill/>
                </a:ln>
                <a:solidFill>
                  <a:srgbClr val="404040">
                    <a:alpha val="100000"/>
                  </a:srgbClr>
                </a:solidFill>
                <a:latin typeface="Poppins"/>
                <a:ea typeface="Poppins"/>
                <a:cs typeface="Poppins"/>
              </a:rPr>
              <a:t>Case Study 1The Automated OCT Analysis Pipeline</a:t>
            </a:r>
            <a:endParaRPr kumimoji="1" lang="zh-CN" altLang="en-US"/>
          </a:p>
        </p:txBody>
      </p:sp>
      <p:sp>
        <p:nvSpPr>
          <p:cNvPr id="17" name="标题 1"/>
          <p:cNvSpPr txBox="1"/>
          <p:nvPr/>
        </p:nvSpPr>
        <p:spPr>
          <a:xfrm rot="0" flipH="0" flipV="0">
            <a:off x="3608196" y="2288135"/>
            <a:ext cx="2160000" cy="715748"/>
          </a:xfrm>
          <a:prstGeom prst="rect">
            <a:avLst/>
          </a:prstGeom>
          <a:noFill/>
          <a:ln>
            <a:noFill/>
          </a:ln>
        </p:spPr>
        <p:txBody>
          <a:bodyPr vert="horz" wrap="square" lIns="0" tIns="0" rIns="0" bIns="0" rtlCol="0" anchor="ctr"/>
          <a:lstStyle/>
          <a:p>
            <a:pPr algn="ctr"/>
            <a:r>
              <a:rPr kumimoji="1" lang="en-US" altLang="zh-CN" sz="1600">
                <a:ln w="12700">
                  <a:noFill/>
                </a:ln>
                <a:solidFill>
                  <a:srgbClr val="262626">
                    <a:alpha val="100000"/>
                  </a:srgbClr>
                </a:solidFill>
                <a:latin typeface="poppins-bold"/>
                <a:ea typeface="poppins-bold"/>
                <a:cs typeface="poppins-bold"/>
              </a:rPr>
              <a:t>Goal:</a:t>
            </a:r>
            <a:endParaRPr kumimoji="1" lang="zh-CN" altLang="en-US"/>
          </a:p>
        </p:txBody>
      </p:sp>
      <p:sp>
        <p:nvSpPr>
          <p:cNvPr id="18" name="标题 1"/>
          <p:cNvSpPr txBox="1"/>
          <p:nvPr/>
        </p:nvSpPr>
        <p:spPr>
          <a:xfrm rot="0" flipH="0" flipV="0">
            <a:off x="3608196" y="3054928"/>
            <a:ext cx="2160000" cy="2308225"/>
          </a:xfrm>
          <a:prstGeom prst="rect">
            <a:avLst/>
          </a:prstGeom>
          <a:noFill/>
          <a:ln>
            <a:noFill/>
          </a:ln>
        </p:spPr>
        <p:txBody>
          <a:bodyPr vert="horz" wrap="square" lIns="0" tIns="0" rIns="0" bIns="0" rtlCol="0" anchor="t"/>
          <a:lstStyle/>
          <a:p>
            <a:pPr algn="ctr"/>
            <a:r>
              <a:rPr kumimoji="1" lang="en-US" altLang="zh-CN" sz="1400">
                <a:ln w="12700">
                  <a:noFill/>
                </a:ln>
                <a:solidFill>
                  <a:srgbClr val="404040">
                    <a:alpha val="100000"/>
                  </a:srgbClr>
                </a:solidFill>
                <a:latin typeface="Poppins"/>
                <a:ea typeface="Poppins"/>
                <a:cs typeface="Poppins"/>
              </a:rPr>
              <a:t>Develop an AI pipeline to analyze complex 3D OCT data, from segmenting human skin to identifying biomarkers in animal tissue.</a:t>
            </a:r>
            <a:endParaRPr kumimoji="1" lang="zh-CN" altLang="en-US"/>
          </a:p>
        </p:txBody>
      </p:sp>
      <p:sp>
        <p:nvSpPr>
          <p:cNvPr id="19" name="标题 1"/>
          <p:cNvSpPr txBox="1"/>
          <p:nvPr/>
        </p:nvSpPr>
        <p:spPr>
          <a:xfrm rot="0" flipH="0" flipV="0">
            <a:off x="6366181" y="2288135"/>
            <a:ext cx="2160000" cy="715748"/>
          </a:xfrm>
          <a:prstGeom prst="rect">
            <a:avLst/>
          </a:prstGeom>
          <a:noFill/>
          <a:ln>
            <a:noFill/>
          </a:ln>
        </p:spPr>
        <p:txBody>
          <a:bodyPr vert="horz" wrap="square" lIns="0" tIns="0" rIns="0" bIns="0" rtlCol="0" anchor="ctr"/>
          <a:lstStyle/>
          <a:p>
            <a:pPr algn="ctr"/>
            <a:r>
              <a:rPr kumimoji="1" lang="en-US" altLang="zh-CN" sz="1600">
                <a:ln w="12700">
                  <a:noFill/>
                </a:ln>
                <a:solidFill>
                  <a:srgbClr val="262626">
                    <a:alpha val="100000"/>
                  </a:srgbClr>
                </a:solidFill>
                <a:latin typeface="poppins-bold"/>
                <a:ea typeface="poppins-bold"/>
                <a:cs typeface="poppins-bold"/>
              </a:rPr>
              <a:t>Pipeline Steps:</a:t>
            </a:r>
            <a:endParaRPr kumimoji="1" lang="zh-CN" altLang="en-US"/>
          </a:p>
        </p:txBody>
      </p:sp>
      <p:sp>
        <p:nvSpPr>
          <p:cNvPr id="20" name="标题 1"/>
          <p:cNvSpPr txBox="1"/>
          <p:nvPr/>
        </p:nvSpPr>
        <p:spPr>
          <a:xfrm rot="0" flipH="0" flipV="0">
            <a:off x="6366181" y="3054928"/>
            <a:ext cx="2160000" cy="2308225"/>
          </a:xfrm>
          <a:prstGeom prst="rect">
            <a:avLst/>
          </a:prstGeom>
          <a:noFill/>
          <a:ln>
            <a:noFill/>
          </a:ln>
        </p:spPr>
        <p:txBody>
          <a:bodyPr vert="horz" wrap="square" lIns="0" tIns="0" rIns="0" bIns="0" rtlCol="0" anchor="t"/>
          <a:lstStyle/>
          <a:p>
            <a:pPr algn="ctr"/>
            <a:r>
              <a:rPr kumimoji="1" lang="en-US" altLang="zh-CN" sz="1030">
                <a:ln w="12700">
                  <a:noFill/>
                </a:ln>
                <a:solidFill>
                  <a:srgbClr val="404040">
                    <a:alpha val="100000"/>
                  </a:srgbClr>
                </a:solidFill>
                <a:latin typeface="Poppins"/>
                <a:ea typeface="Poppins"/>
                <a:cs typeface="Poppins"/>
              </a:rPr>
              <a:t>SegmentationA U- Net architecture automatically segments skin layers from OCT images.
Image Flattening: The segmented layer is used to flatten the image, enabling precise thickness measurements.
Quantitative Measurement: Automatically calculate metrics like skin thickness and porosity.</a:t>
            </a:r>
            <a:endParaRPr kumimoji="1" lang="zh-CN" altLang="en-US"/>
          </a:p>
        </p:txBody>
      </p:sp>
      <p:sp>
        <p:nvSpPr>
          <p:cNvPr id="21" name="标题 1"/>
          <p:cNvSpPr txBox="1"/>
          <p:nvPr/>
        </p:nvSpPr>
        <p:spPr>
          <a:xfrm rot="0" flipH="0" flipV="0">
            <a:off x="9142295" y="2288135"/>
            <a:ext cx="2160000" cy="715748"/>
          </a:xfrm>
          <a:prstGeom prst="rect">
            <a:avLst/>
          </a:prstGeom>
          <a:noFill/>
          <a:ln>
            <a:noFill/>
          </a:ln>
        </p:spPr>
        <p:txBody>
          <a:bodyPr vert="horz" wrap="square" lIns="0" tIns="0" rIns="0" bIns="0" rtlCol="0" anchor="ctr"/>
          <a:lstStyle/>
          <a:p>
            <a:pPr algn="ctr"/>
            <a:r>
              <a:rPr kumimoji="1" lang="en-US" altLang="zh-CN" sz="1600">
                <a:ln w="12700">
                  <a:noFill/>
                </a:ln>
                <a:solidFill>
                  <a:srgbClr val="262626">
                    <a:alpha val="100000"/>
                  </a:srgbClr>
                </a:solidFill>
                <a:latin typeface="poppins-bold"/>
                <a:ea typeface="poppins-bold"/>
                <a:cs typeface="poppins-bold"/>
              </a:rPr>
              <a:t>Visual:</a:t>
            </a:r>
            <a:endParaRPr kumimoji="1" lang="zh-CN" altLang="en-US"/>
          </a:p>
        </p:txBody>
      </p:sp>
      <p:sp>
        <p:nvSpPr>
          <p:cNvPr id="22" name="标题 1"/>
          <p:cNvSpPr txBox="1"/>
          <p:nvPr/>
        </p:nvSpPr>
        <p:spPr>
          <a:xfrm rot="0" flipH="0" flipV="0">
            <a:off x="9142295" y="3054928"/>
            <a:ext cx="2160000" cy="2308225"/>
          </a:xfrm>
          <a:prstGeom prst="rect">
            <a:avLst/>
          </a:prstGeom>
          <a:noFill/>
          <a:ln>
            <a:noFill/>
          </a:ln>
        </p:spPr>
        <p:txBody>
          <a:bodyPr vert="horz" wrap="square" lIns="0" tIns="0" rIns="0" bIns="0" rtlCol="0" anchor="t"/>
          <a:lstStyle/>
          <a:p>
            <a:pPr algn="ctr"/>
            <a:r>
              <a:rPr kumimoji="1" lang="en-US" altLang="zh-CN" sz="1400">
                <a:ln w="12700">
                  <a:noFill/>
                </a:ln>
                <a:solidFill>
                  <a:srgbClr val="404040">
                    <a:alpha val="100000"/>
                  </a:srgbClr>
                </a:solidFill>
                <a:latin typeface="Poppins"/>
                <a:ea typeface="Poppins"/>
                <a:cs typeface="Poppins"/>
              </a:rPr>
              <a:t>A graphic showing each step of the pipelineRaw OCT Image - &gt; Segmented Image - &gt; Flattened Image - &gt; Thickness Map.</a:t>
            </a:r>
            <a:endParaRPr kumimoji="1" lang="zh-CN" altLang="en-US"/>
          </a:p>
        </p:txBody>
      </p:sp>
      <p:sp>
        <p:nvSpPr>
          <p:cNvPr id="23" name="标题 1"/>
          <p:cNvSpPr txBox="1"/>
          <p:nvPr/>
        </p:nvSpPr>
        <p:spPr>
          <a:xfrm rot="0" flipH="0" flipV="0">
            <a:off x="660400" y="323990"/>
            <a:ext cx="10671175" cy="468000"/>
          </a:xfrm>
          <a:prstGeom prst="rect">
            <a:avLst/>
          </a:prstGeom>
          <a:noFill/>
          <a:ln>
            <a:noFill/>
          </a:ln>
        </p:spPr>
        <p:txBody>
          <a:bodyPr vert="horz" wrap="square" lIns="0" tIns="0" rIns="0" bIns="0" rtlCol="0" anchor="ctr"/>
          <a:lstStyle/>
          <a:p>
            <a:pPr algn="l"/>
            <a:r>
              <a:rPr kumimoji="1" lang="en-US" altLang="zh-CN" sz="2800">
                <a:ln w="12700">
                  <a:noFill/>
                </a:ln>
                <a:solidFill>
                  <a:srgbClr val="262626">
                    <a:alpha val="100000"/>
                  </a:srgbClr>
                </a:solidFill>
                <a:latin typeface="poppins-bold"/>
                <a:ea typeface="poppins-bold"/>
                <a:cs typeface="poppins-bold"/>
              </a:rPr>
              <a:t>Slide 8Case Study 1: AI-Powered OCT - The Pipeline</a:t>
            </a:r>
            <a:endParaRPr kumimoji="1" lang="zh-CN" altLang="en-US"/>
          </a:p>
        </p:txBody>
      </p:sp>
      <p:cxnSp>
        <p:nvCxnSpPr>
          <p:cNvPr id="24" name="标题 1"/>
          <p:cNvCxnSpPr/>
          <p:nvPr/>
        </p:nvCxnSpPr>
        <p:spPr>
          <a:xfrm rot="0" flipH="0" flipV="0">
            <a:off x="0" y="958850"/>
            <a:ext cx="12122150" cy="0"/>
          </a:xfrm>
          <a:prstGeom prst="line">
            <a:avLst/>
          </a:prstGeom>
          <a:noFill/>
          <a:ln w="28575" cap="sq">
            <a:solidFill>
              <a:schemeClr val="accent1"/>
            </a:solidFill>
            <a:miter/>
          </a:ln>
        </p:spPr>
      </p:cxnSp>
    </p:spTree>
  </p:cSld>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156949" y="3723006"/>
            <a:ext cx="7860632" cy="2760496"/>
          </a:xfrm>
          <a:prstGeom prst="roundRect">
            <a:avLst>
              <a:gd name="adj" fmla="val 50000"/>
            </a:avLst>
          </a:prstGeom>
          <a:noFill/>
          <a:ln w="152400" cap="sq">
            <a:solidFill>
              <a:schemeClr val="accent1">
                <a:alpha val="41000"/>
              </a:schemeClr>
            </a:solidFill>
            <a:miter/>
          </a:ln>
          <a:effectLst>
            <a:outerShdw dist="101600" blurRad="609600" dir="5400000" sx="100000" sy="100000" kx="0" ky="0" algn="t" rotWithShape="0">
              <a:srgbClr val="0070C0">
                <a:alpha val="40000"/>
              </a:srgbClr>
            </a:outerShdw>
          </a:effectLst>
        </p:spPr>
        <p:txBody>
          <a:bodyPr vert="horz" wrap="square" lIns="91440" tIns="45720" rIns="91440" bIns="45720" rtlCol="0" anchor="ctr"/>
          <a:lstStyle/>
          <a:p>
            <a:pPr algn="ctr"/>
            <a:endParaRPr kumimoji="1" lang="zh-CN" altLang="en-US"/>
          </a:p>
        </p:txBody>
      </p:sp>
      <p:sp>
        <p:nvSpPr>
          <p:cNvPr id="3" name="标题 1"/>
          <p:cNvSpPr txBox="1"/>
          <p:nvPr/>
        </p:nvSpPr>
        <p:spPr>
          <a:xfrm rot="0" flipH="1" flipV="0">
            <a:off x="-18312" y="5201874"/>
            <a:ext cx="12211154" cy="1659866"/>
          </a:xfrm>
          <a:prstGeom prst="round2SameRect">
            <a:avLst>
              <a:gd name="adj1" fmla="val 50000"/>
              <a:gd name="adj2" fmla="val 0"/>
            </a:avLst>
          </a:prstGeom>
          <a:solidFill>
            <a:schemeClr val="accent1"/>
          </a:solidFill>
          <a:ln w="12700" cap="sq">
            <a:noFill/>
            <a:miter/>
          </a:ln>
          <a:effectLst/>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919114" y="1903483"/>
            <a:ext cx="10302970" cy="1695988"/>
          </a:xfrm>
          <a:prstGeom prst="rect">
            <a:avLst/>
          </a:prstGeom>
          <a:noFill/>
          <a:ln>
            <a:noFill/>
          </a:ln>
        </p:spPr>
        <p:txBody>
          <a:bodyPr vert="horz" wrap="square" lIns="91440" tIns="45720" rIns="91440" bIns="45720" rtlCol="0" anchor="t"/>
          <a:lstStyle/>
          <a:p>
            <a:pPr algn="ctr"/>
            <a:r>
              <a:rPr kumimoji="1" lang="en-US" altLang="zh-CN" sz="3000">
                <a:ln w="12700">
                  <a:noFill/>
                </a:ln>
                <a:solidFill>
                  <a:srgbClr val="000000">
                    <a:alpha val="100000"/>
                  </a:srgbClr>
                </a:solidFill>
                <a:latin typeface="poppins-bold"/>
                <a:ea typeface="poppins-bold"/>
                <a:cs typeface="poppins-bold"/>
              </a:rPr>
              <a:t>Slide 9Case Study 1: AI-Powered OCT - Virtual Biomarkers (4 mins)</a:t>
            </a:r>
            <a:endParaRPr kumimoji="1" lang="zh-CN" altLang="en-US"/>
          </a:p>
        </p:txBody>
      </p:sp>
      <p:pic>
        <p:nvPicPr>
          <p:cNvPr id="5" name=""/>
          <p:cNvPicPr>
            <a:picLocks noChangeAspect="1"/>
          </p:cNvPicPr>
          <p:nvPr/>
        </p:nvPicPr>
        <p:blipFill>
          <a:blip r:embed="rId2">
            <a:alphaModFix amt="100000"/>
          </a:blip>
          <a:srcRect l="0" t="33983" r="0" b="33983"/>
          <a:stretch>
            <a:fillRect/>
          </a:stretch>
        </p:blipFill>
        <p:spPr>
          <a:xfrm rot="0" flipH="0" flipV="0">
            <a:off x="2646046" y="4198544"/>
            <a:ext cx="6882438" cy="1872739"/>
          </a:xfrm>
          <a:custGeom>
            <a:avLst/>
            <a:gdLst>
              <a:gd name="connsiteX0" fmla="*/ 0 w 9472813"/>
              <a:gd name="connsiteY0" fmla="*/ 1288794 h 2577590"/>
              <a:gd name="connsiteX1" fmla="*/ 0 w 9472813"/>
              <a:gd name="connsiteY1" fmla="*/ 1288795 h 2577590"/>
              <a:gd name="connsiteX2" fmla="*/ 0 w 9472813"/>
              <a:gd name="connsiteY2" fmla="*/ 1288795 h 2577590"/>
              <a:gd name="connsiteX3" fmla="*/ 1288795 w 9472813"/>
              <a:gd name="connsiteY3" fmla="*/ 0 h 2577590"/>
              <a:gd name="connsiteX4" fmla="*/ 8184018 w 9472813"/>
              <a:gd name="connsiteY4" fmla="*/ 0 h 2577590"/>
              <a:gd name="connsiteX5" fmla="*/ 9472813 w 9472813"/>
              <a:gd name="connsiteY5" fmla="*/ 1288795 h 2577590"/>
              <a:gd name="connsiteX6" fmla="*/ 9472812 w 9472813"/>
              <a:gd name="connsiteY6" fmla="*/ 1288795 h 2577590"/>
              <a:gd name="connsiteX7" fmla="*/ 8184017 w 9472813"/>
              <a:gd name="connsiteY7" fmla="*/ 2577590 h 2577590"/>
              <a:gd name="connsiteX8" fmla="*/ 1288795 w 9472813"/>
              <a:gd name="connsiteY8" fmla="*/ 2577589 h 2577590"/>
              <a:gd name="connsiteX9" fmla="*/ 6654 w 9472813"/>
              <a:gd name="connsiteY9" fmla="*/ 1420566 h 2577590"/>
              <a:gd name="connsiteX10" fmla="*/ 0 w 9472813"/>
              <a:gd name="connsiteY10" fmla="*/ 1288795 h 2577590"/>
              <a:gd name="connsiteX11" fmla="*/ 6654 w 9472813"/>
              <a:gd name="connsiteY11" fmla="*/ 1157023 h 2577590"/>
              <a:gd name="connsiteX12" fmla="*/ 1288795 w 9472813"/>
              <a:gd name="connsiteY12" fmla="*/ 0 h 2577590"/>
            </a:gdLst>
            <a:rect l="l" t="t" r="r" b="b"/>
            <a:pathLst>
              <a:path w="9472813" h="2577590">
                <a:moveTo>
                  <a:pt x="0" y="1288794"/>
                </a:moveTo>
                <a:lnTo>
                  <a:pt x="0" y="1288795"/>
                </a:lnTo>
                <a:lnTo>
                  <a:pt x="0" y="1288795"/>
                </a:lnTo>
                <a:close/>
                <a:moveTo>
                  <a:pt x="1288795" y="0"/>
                </a:moveTo>
                <a:lnTo>
                  <a:pt x="8184018" y="0"/>
                </a:lnTo>
                <a:cubicBezTo>
                  <a:pt x="8895800" y="0"/>
                  <a:pt x="9472813" y="577013"/>
                  <a:pt x="9472813" y="1288795"/>
                </a:cubicBezTo>
                <a:lnTo>
                  <a:pt x="9472812" y="1288795"/>
                </a:lnTo>
                <a:cubicBezTo>
                  <a:pt x="9472812" y="2000577"/>
                  <a:pt x="8895799" y="2577590"/>
                  <a:pt x="8184017" y="2577590"/>
                </a:cubicBezTo>
                <a:lnTo>
                  <a:pt x="1288795" y="2577589"/>
                </a:lnTo>
                <a:cubicBezTo>
                  <a:pt x="621500" y="2577589"/>
                  <a:pt x="72653" y="2070449"/>
                  <a:pt x="6654" y="1420566"/>
                </a:cubicBezTo>
                <a:lnTo>
                  <a:pt x="0" y="1288795"/>
                </a:lnTo>
                <a:lnTo>
                  <a:pt x="6654" y="1157023"/>
                </a:lnTo>
                <a:cubicBezTo>
                  <a:pt x="72653" y="507141"/>
                  <a:pt x="621500" y="0"/>
                  <a:pt x="1288795" y="0"/>
                </a:cubicBezTo>
                <a:close/>
              </a:path>
            </a:pathLst>
          </a:custGeom>
          <a:noFill/>
          <a:ln>
            <a:noFill/>
          </a:ln>
        </p:spPr>
      </p:pic>
      <p:sp>
        <p:nvSpPr>
          <p:cNvPr id="6" name="标题 1"/>
          <p:cNvSpPr txBox="1"/>
          <p:nvPr/>
        </p:nvSpPr>
        <p:spPr>
          <a:xfrm rot="0" flipH="0" flipV="0">
            <a:off x="5114491" y="-530884"/>
            <a:ext cx="1963017" cy="2477746"/>
          </a:xfrm>
          <a:prstGeom prst="rect">
            <a:avLst/>
          </a:prstGeom>
          <a:noFill/>
          <a:ln cap="sq">
            <a:noFill/>
          </a:ln>
        </p:spPr>
        <p:txBody>
          <a:bodyPr vert="horz" wrap="square" lIns="91440" tIns="45720" rIns="91440" bIns="45720" rtlCol="0" anchor="b"/>
          <a:lstStyle/>
          <a:p>
            <a:pPr algn="ctr"/>
            <a:r>
              <a:rPr kumimoji="1" lang="en-US" altLang="zh-CN" sz="8000">
                <a:ln w="12700">
                  <a:noFill/>
                </a:ln>
                <a:solidFill>
                  <a:srgbClr val="F07F09">
                    <a:alpha val="100000"/>
                  </a:srgbClr>
                </a:solidFill>
                <a:latin typeface="Montserrat Black"/>
                <a:ea typeface="Montserrat Black"/>
                <a:cs typeface="Montserrat Black"/>
              </a:rPr>
              <a:t> 09</a:t>
            </a:r>
            <a:endParaRPr kumimoji="1" lang="zh-CN" altLang="en-US"/>
          </a:p>
        </p:txBody>
      </p:sp>
      <p:sp>
        <p:nvSpPr>
          <p:cNvPr id="7" name="标题 1"/>
          <p:cNvSpPr txBox="1"/>
          <p:nvPr/>
        </p:nvSpPr>
        <p:spPr>
          <a:xfrm rot="0" flipH="0" flipV="0">
            <a:off x="7274658" y="936110"/>
            <a:ext cx="967373" cy="967373"/>
          </a:xfrm>
          <a:prstGeom prst="ellipse">
            <a:avLst/>
          </a:prstGeom>
          <a:solidFill>
            <a:schemeClr val="accent1">
              <a:lumMod val="60000"/>
              <a:lumOff val="40000"/>
              <a:alpha val="24000"/>
            </a:schemeClr>
          </a:solidFill>
          <a:ln w="12700" cap="sq">
            <a:noFill/>
            <a:miter/>
          </a:ln>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276817" y="346620"/>
            <a:ext cx="2203985" cy="275235"/>
          </a:xfrm>
          <a:custGeom>
            <a:avLst/>
            <a:gdLst>
              <a:gd name="connsiteX0" fmla="*/ 295032 w 720417"/>
              <a:gd name="connsiteY0" fmla="*/ 17848 h 89966"/>
              <a:gd name="connsiteX1" fmla="*/ 271738 w 720417"/>
              <a:gd name="connsiteY1" fmla="*/ 17849 h 89966"/>
              <a:gd name="connsiteX2" fmla="*/ 267996 w 720417"/>
              <a:gd name="connsiteY2" fmla="*/ 21479 h 89966"/>
              <a:gd name="connsiteX3" fmla="*/ 267995 w 720417"/>
              <a:gd name="connsiteY3" fmla="*/ 21535 h 89966"/>
              <a:gd name="connsiteX4" fmla="*/ 267995 w 720417"/>
              <a:gd name="connsiteY4" fmla="*/ 39802 h 89966"/>
              <a:gd name="connsiteX5" fmla="*/ 271681 w 720417"/>
              <a:gd name="connsiteY5" fmla="*/ 43489 h 89966"/>
              <a:gd name="connsiteX6" fmla="*/ 271738 w 720417"/>
              <a:gd name="connsiteY6" fmla="*/ 43489 h 89966"/>
              <a:gd name="connsiteX7" fmla="*/ 294585 w 720417"/>
              <a:gd name="connsiteY7" fmla="*/ 43489 h 89966"/>
              <a:gd name="connsiteX8" fmla="*/ 307880 w 720417"/>
              <a:gd name="connsiteY8" fmla="*/ 31088 h 89966"/>
              <a:gd name="connsiteX9" fmla="*/ 295543 w 720417"/>
              <a:gd name="connsiteY9" fmla="*/ 17856 h 89966"/>
              <a:gd name="connsiteX10" fmla="*/ 295032 w 720417"/>
              <a:gd name="connsiteY10" fmla="*/ 17848 h 89966"/>
              <a:gd name="connsiteX11" fmla="*/ 676733 w 720417"/>
              <a:gd name="connsiteY11" fmla="*/ 17290 h 89966"/>
              <a:gd name="connsiteX12" fmla="*/ 676733 w 720417"/>
              <a:gd name="connsiteY12" fmla="*/ 17346 h 89966"/>
              <a:gd name="connsiteX13" fmla="*/ 647797 w 720417"/>
              <a:gd name="connsiteY13" fmla="*/ 46170 h 89966"/>
              <a:gd name="connsiteX14" fmla="*/ 676622 w 720417"/>
              <a:gd name="connsiteY14" fmla="*/ 75107 h 89966"/>
              <a:gd name="connsiteX15" fmla="*/ 705558 w 720417"/>
              <a:gd name="connsiteY15" fmla="*/ 46282 h 89966"/>
              <a:gd name="connsiteX16" fmla="*/ 705558 w 720417"/>
              <a:gd name="connsiteY16" fmla="*/ 46226 h 89966"/>
              <a:gd name="connsiteX17" fmla="*/ 676733 w 720417"/>
              <a:gd name="connsiteY17" fmla="*/ 17290 h 89966"/>
              <a:gd name="connsiteX18" fmla="*/ 490493 w 720417"/>
              <a:gd name="connsiteY18" fmla="*/ 15836 h 89966"/>
              <a:gd name="connsiteX19" fmla="*/ 490155 w 720417"/>
              <a:gd name="connsiteY19" fmla="*/ 15838 h 89966"/>
              <a:gd name="connsiteX20" fmla="*/ 461556 w 720417"/>
              <a:gd name="connsiteY20" fmla="*/ 44996 h 89966"/>
              <a:gd name="connsiteX21" fmla="*/ 490714 w 720417"/>
              <a:gd name="connsiteY21" fmla="*/ 73596 h 89966"/>
              <a:gd name="connsiteX22" fmla="*/ 519315 w 720417"/>
              <a:gd name="connsiteY22" fmla="*/ 44663 h 89966"/>
              <a:gd name="connsiteX23" fmla="*/ 490493 w 720417"/>
              <a:gd name="connsiteY23" fmla="*/ 15836 h 89966"/>
              <a:gd name="connsiteX24" fmla="*/ 117671 w 720417"/>
              <a:gd name="connsiteY24" fmla="*/ 15726 h 89966"/>
              <a:gd name="connsiteX25" fmla="*/ 117671 w 720417"/>
              <a:gd name="connsiteY25" fmla="*/ 15950 h 89966"/>
              <a:gd name="connsiteX26" fmla="*/ 88623 w 720417"/>
              <a:gd name="connsiteY26" fmla="*/ 44886 h 89966"/>
              <a:gd name="connsiteX27" fmla="*/ 117559 w 720417"/>
              <a:gd name="connsiteY27" fmla="*/ 73934 h 89966"/>
              <a:gd name="connsiteX28" fmla="*/ 146607 w 720417"/>
              <a:gd name="connsiteY28" fmla="*/ 44998 h 89966"/>
              <a:gd name="connsiteX29" fmla="*/ 146607 w 720417"/>
              <a:gd name="connsiteY29" fmla="*/ 44886 h 89966"/>
              <a:gd name="connsiteX30" fmla="*/ 117783 w 720417"/>
              <a:gd name="connsiteY30" fmla="*/ 15727 h 89966"/>
              <a:gd name="connsiteX31" fmla="*/ 117671 w 720417"/>
              <a:gd name="connsiteY31" fmla="*/ 15726 h 89966"/>
              <a:gd name="connsiteX32" fmla="*/ 256767 w 720417"/>
              <a:gd name="connsiteY32" fmla="*/ 2710 h 89966"/>
              <a:gd name="connsiteX33" fmla="*/ 294418 w 720417"/>
              <a:gd name="connsiteY33" fmla="*/ 2710 h 89966"/>
              <a:gd name="connsiteX34" fmla="*/ 314305 w 720417"/>
              <a:gd name="connsiteY34" fmla="*/ 10531 h 89966"/>
              <a:gd name="connsiteX35" fmla="*/ 323131 w 720417"/>
              <a:gd name="connsiteY35" fmla="*/ 29691 h 89966"/>
              <a:gd name="connsiteX36" fmla="*/ 309891 w 720417"/>
              <a:gd name="connsiteY36" fmla="*/ 54550 h 89966"/>
              <a:gd name="connsiteX37" fmla="*/ 308551 w 720417"/>
              <a:gd name="connsiteY37" fmla="*/ 59186 h 89966"/>
              <a:gd name="connsiteX38" fmla="*/ 319388 w 720417"/>
              <a:gd name="connsiteY38" fmla="*/ 81922 h 89966"/>
              <a:gd name="connsiteX39" fmla="*/ 318136 w 720417"/>
              <a:gd name="connsiteY39" fmla="*/ 86983 h 89966"/>
              <a:gd name="connsiteX40" fmla="*/ 316036 w 720417"/>
              <a:gd name="connsiteY40" fmla="*/ 87508 h 89966"/>
              <a:gd name="connsiteX41" fmla="*/ 308048 w 720417"/>
              <a:gd name="connsiteY41" fmla="*/ 87005 h 89966"/>
              <a:gd name="connsiteX42" fmla="*/ 304752 w 720417"/>
              <a:gd name="connsiteY42" fmla="*/ 84882 h 89966"/>
              <a:gd name="connsiteX43" fmla="*/ 293189 w 720417"/>
              <a:gd name="connsiteY43" fmla="*/ 60694 h 89966"/>
              <a:gd name="connsiteX44" fmla="*/ 289893 w 720417"/>
              <a:gd name="connsiteY44" fmla="*/ 58627 h 89966"/>
              <a:gd name="connsiteX45" fmla="*/ 271738 w 720417"/>
              <a:gd name="connsiteY45" fmla="*/ 58627 h 89966"/>
              <a:gd name="connsiteX46" fmla="*/ 267996 w 720417"/>
              <a:gd name="connsiteY46" fmla="*/ 62258 h 89966"/>
              <a:gd name="connsiteX47" fmla="*/ 267995 w 720417"/>
              <a:gd name="connsiteY47" fmla="*/ 62314 h 89966"/>
              <a:gd name="connsiteX48" fmla="*/ 267995 w 720417"/>
              <a:gd name="connsiteY48" fmla="*/ 83262 h 89966"/>
              <a:gd name="connsiteX49" fmla="*/ 264365 w 720417"/>
              <a:gd name="connsiteY49" fmla="*/ 87005 h 89966"/>
              <a:gd name="connsiteX50" fmla="*/ 264308 w 720417"/>
              <a:gd name="connsiteY50" fmla="*/ 87005 h 89966"/>
              <a:gd name="connsiteX51" fmla="*/ 256767 w 720417"/>
              <a:gd name="connsiteY51" fmla="*/ 87005 h 89966"/>
              <a:gd name="connsiteX52" fmla="*/ 253080 w 720417"/>
              <a:gd name="connsiteY52" fmla="*/ 83262 h 89966"/>
              <a:gd name="connsiteX53" fmla="*/ 253080 w 720417"/>
              <a:gd name="connsiteY53" fmla="*/ 6397 h 89966"/>
              <a:gd name="connsiteX54" fmla="*/ 256767 w 720417"/>
              <a:gd name="connsiteY54" fmla="*/ 2710 h 89966"/>
              <a:gd name="connsiteX55" fmla="*/ 172025 w 720417"/>
              <a:gd name="connsiteY55" fmla="*/ 2710 h 89966"/>
              <a:gd name="connsiteX56" fmla="*/ 179734 w 720417"/>
              <a:gd name="connsiteY56" fmla="*/ 2710 h 89966"/>
              <a:gd name="connsiteX57" fmla="*/ 183420 w 720417"/>
              <a:gd name="connsiteY57" fmla="*/ 6397 h 89966"/>
              <a:gd name="connsiteX58" fmla="*/ 183420 w 720417"/>
              <a:gd name="connsiteY58" fmla="*/ 48070 h 89966"/>
              <a:gd name="connsiteX59" fmla="*/ 205819 w 720417"/>
              <a:gd name="connsiteY59" fmla="*/ 72763 h 89966"/>
              <a:gd name="connsiteX60" fmla="*/ 230512 w 720417"/>
              <a:gd name="connsiteY60" fmla="*/ 50364 h 89966"/>
              <a:gd name="connsiteX61" fmla="*/ 230512 w 720417"/>
              <a:gd name="connsiteY61" fmla="*/ 48070 h 89966"/>
              <a:gd name="connsiteX62" fmla="*/ 230512 w 720417"/>
              <a:gd name="connsiteY62" fmla="*/ 6397 h 89966"/>
              <a:gd name="connsiteX63" fmla="*/ 234198 w 720417"/>
              <a:gd name="connsiteY63" fmla="*/ 2710 h 89966"/>
              <a:gd name="connsiteX64" fmla="*/ 241907 w 720417"/>
              <a:gd name="connsiteY64" fmla="*/ 2710 h 89966"/>
              <a:gd name="connsiteX65" fmla="*/ 245594 w 720417"/>
              <a:gd name="connsiteY65" fmla="*/ 6397 h 89966"/>
              <a:gd name="connsiteX66" fmla="*/ 245594 w 720417"/>
              <a:gd name="connsiteY66" fmla="*/ 48349 h 89966"/>
              <a:gd name="connsiteX67" fmla="*/ 207050 w 720417"/>
              <a:gd name="connsiteY67" fmla="*/ 87005 h 89966"/>
              <a:gd name="connsiteX68" fmla="*/ 206994 w 720417"/>
              <a:gd name="connsiteY68" fmla="*/ 87005 h 89966"/>
              <a:gd name="connsiteX69" fmla="*/ 168338 w 720417"/>
              <a:gd name="connsiteY69" fmla="*/ 48349 h 89966"/>
              <a:gd name="connsiteX70" fmla="*/ 168338 w 720417"/>
              <a:gd name="connsiteY70" fmla="*/ 6397 h 89966"/>
              <a:gd name="connsiteX71" fmla="*/ 172025 w 720417"/>
              <a:gd name="connsiteY71" fmla="*/ 2710 h 89966"/>
              <a:gd name="connsiteX72" fmla="*/ 67451 w 720417"/>
              <a:gd name="connsiteY72" fmla="*/ 2710 h 89966"/>
              <a:gd name="connsiteX73" fmla="*/ 74713 w 720417"/>
              <a:gd name="connsiteY73" fmla="*/ 2710 h 89966"/>
              <a:gd name="connsiteX74" fmla="*/ 78199 w 720417"/>
              <a:gd name="connsiteY74" fmla="*/ 6588 h 89966"/>
              <a:gd name="connsiteX75" fmla="*/ 77674 w 720417"/>
              <a:gd name="connsiteY75" fmla="*/ 8296 h 89966"/>
              <a:gd name="connsiteX76" fmla="*/ 47621 w 720417"/>
              <a:gd name="connsiteY76" fmla="*/ 49857 h 89966"/>
              <a:gd name="connsiteX77" fmla="*/ 46615 w 720417"/>
              <a:gd name="connsiteY77" fmla="*/ 53041 h 89966"/>
              <a:gd name="connsiteX78" fmla="*/ 46615 w 720417"/>
              <a:gd name="connsiteY78" fmla="*/ 83318 h 89966"/>
              <a:gd name="connsiteX79" fmla="*/ 42928 w 720417"/>
              <a:gd name="connsiteY79" fmla="*/ 87005 h 89966"/>
              <a:gd name="connsiteX80" fmla="*/ 35164 w 720417"/>
              <a:gd name="connsiteY80" fmla="*/ 87005 h 89966"/>
              <a:gd name="connsiteX81" fmla="*/ 31477 w 720417"/>
              <a:gd name="connsiteY81" fmla="*/ 83318 h 89966"/>
              <a:gd name="connsiteX82" fmla="*/ 31477 w 720417"/>
              <a:gd name="connsiteY82" fmla="*/ 53041 h 89966"/>
              <a:gd name="connsiteX83" fmla="*/ 30471 w 720417"/>
              <a:gd name="connsiteY83" fmla="*/ 49857 h 89966"/>
              <a:gd name="connsiteX84" fmla="*/ 530 w 720417"/>
              <a:gd name="connsiteY84" fmla="*/ 8575 h 89966"/>
              <a:gd name="connsiteX85" fmla="*/ 1782 w 720417"/>
              <a:gd name="connsiteY85" fmla="*/ 3514 h 89966"/>
              <a:gd name="connsiteX86" fmla="*/ 3490 w 720417"/>
              <a:gd name="connsiteY86" fmla="*/ 2989 h 89966"/>
              <a:gd name="connsiteX87" fmla="*/ 10976 w 720417"/>
              <a:gd name="connsiteY87" fmla="*/ 2989 h 89966"/>
              <a:gd name="connsiteX88" fmla="*/ 13769 w 720417"/>
              <a:gd name="connsiteY88" fmla="*/ 4274 h 89966"/>
              <a:gd name="connsiteX89" fmla="*/ 36113 w 720417"/>
              <a:gd name="connsiteY89" fmla="*/ 35836 h 89966"/>
              <a:gd name="connsiteX90" fmla="*/ 39130 w 720417"/>
              <a:gd name="connsiteY90" fmla="*/ 37344 h 89966"/>
              <a:gd name="connsiteX91" fmla="*/ 42090 w 720417"/>
              <a:gd name="connsiteY91" fmla="*/ 35836 h 89966"/>
              <a:gd name="connsiteX92" fmla="*/ 64435 w 720417"/>
              <a:gd name="connsiteY92" fmla="*/ 4274 h 89966"/>
              <a:gd name="connsiteX93" fmla="*/ 67451 w 720417"/>
              <a:gd name="connsiteY93" fmla="*/ 2710 h 89966"/>
              <a:gd name="connsiteX94" fmla="*/ 676510 w 720417"/>
              <a:gd name="connsiteY94" fmla="*/ 2375 h 89966"/>
              <a:gd name="connsiteX95" fmla="*/ 720417 w 720417"/>
              <a:gd name="connsiteY95" fmla="*/ 46059 h 89966"/>
              <a:gd name="connsiteX96" fmla="*/ 720417 w 720417"/>
              <a:gd name="connsiteY96" fmla="*/ 46170 h 89966"/>
              <a:gd name="connsiteX97" fmla="*/ 676733 w 720417"/>
              <a:gd name="connsiteY97" fmla="*/ 89966 h 89966"/>
              <a:gd name="connsiteX98" fmla="*/ 676733 w 720417"/>
              <a:gd name="connsiteY98" fmla="*/ 89966 h 89966"/>
              <a:gd name="connsiteX99" fmla="*/ 632826 w 720417"/>
              <a:gd name="connsiteY99" fmla="*/ 46282 h 89966"/>
              <a:gd name="connsiteX100" fmla="*/ 676510 w 720417"/>
              <a:gd name="connsiteY100" fmla="*/ 2375 h 89966"/>
              <a:gd name="connsiteX101" fmla="*/ 378600 w 720417"/>
              <a:gd name="connsiteY101" fmla="*/ 1984 h 89966"/>
              <a:gd name="connsiteX102" fmla="*/ 386644 w 720417"/>
              <a:gd name="connsiteY102" fmla="*/ 1984 h 89966"/>
              <a:gd name="connsiteX103" fmla="*/ 390331 w 720417"/>
              <a:gd name="connsiteY103" fmla="*/ 5671 h 89966"/>
              <a:gd name="connsiteX104" fmla="*/ 390331 w 720417"/>
              <a:gd name="connsiteY104" fmla="*/ 69073 h 89966"/>
              <a:gd name="connsiteX105" fmla="*/ 394018 w 720417"/>
              <a:gd name="connsiteY105" fmla="*/ 72760 h 89966"/>
              <a:gd name="connsiteX106" fmla="*/ 439657 w 720417"/>
              <a:gd name="connsiteY106" fmla="*/ 72760 h 89966"/>
              <a:gd name="connsiteX107" fmla="*/ 443344 w 720417"/>
              <a:gd name="connsiteY107" fmla="*/ 76447 h 89966"/>
              <a:gd name="connsiteX108" fmla="*/ 443344 w 720417"/>
              <a:gd name="connsiteY108" fmla="*/ 83877 h 89966"/>
              <a:gd name="connsiteX109" fmla="*/ 439769 w 720417"/>
              <a:gd name="connsiteY109" fmla="*/ 87564 h 89966"/>
              <a:gd name="connsiteX110" fmla="*/ 439657 w 720417"/>
              <a:gd name="connsiteY110" fmla="*/ 87564 h 89966"/>
              <a:gd name="connsiteX111" fmla="*/ 378600 w 720417"/>
              <a:gd name="connsiteY111" fmla="*/ 87564 h 89966"/>
              <a:gd name="connsiteX112" fmla="*/ 374913 w 720417"/>
              <a:gd name="connsiteY112" fmla="*/ 83989 h 89966"/>
              <a:gd name="connsiteX113" fmla="*/ 374913 w 720417"/>
              <a:gd name="connsiteY113" fmla="*/ 83877 h 89966"/>
              <a:gd name="connsiteX114" fmla="*/ 374913 w 720417"/>
              <a:gd name="connsiteY114" fmla="*/ 5671 h 89966"/>
              <a:gd name="connsiteX115" fmla="*/ 378600 w 720417"/>
              <a:gd name="connsiteY115" fmla="*/ 1984 h 89966"/>
              <a:gd name="connsiteX116" fmla="*/ 490155 w 720417"/>
              <a:gd name="connsiteY116" fmla="*/ 867 h 89966"/>
              <a:gd name="connsiteX117" fmla="*/ 533951 w 720417"/>
              <a:gd name="connsiteY117" fmla="*/ 44663 h 89966"/>
              <a:gd name="connsiteX118" fmla="*/ 490155 w 720417"/>
              <a:gd name="connsiteY118" fmla="*/ 88458 h 89966"/>
              <a:gd name="connsiteX119" fmla="*/ 446360 w 720417"/>
              <a:gd name="connsiteY119" fmla="*/ 44663 h 89966"/>
              <a:gd name="connsiteX120" fmla="*/ 490155 w 720417"/>
              <a:gd name="connsiteY120" fmla="*/ 867 h 89966"/>
              <a:gd name="connsiteX121" fmla="*/ 118117 w 720417"/>
              <a:gd name="connsiteY121" fmla="*/ 757 h 89966"/>
              <a:gd name="connsiteX122" fmla="*/ 161801 w 720417"/>
              <a:gd name="connsiteY122" fmla="*/ 44663 h 89966"/>
              <a:gd name="connsiteX123" fmla="*/ 117895 w 720417"/>
              <a:gd name="connsiteY123" fmla="*/ 88570 h 89966"/>
              <a:gd name="connsiteX124" fmla="*/ 117671 w 720417"/>
              <a:gd name="connsiteY124" fmla="*/ 88570 h 89966"/>
              <a:gd name="connsiteX125" fmla="*/ 73988 w 720417"/>
              <a:gd name="connsiteY125" fmla="*/ 44440 h 89966"/>
              <a:gd name="connsiteX126" fmla="*/ 118117 w 720417"/>
              <a:gd name="connsiteY126" fmla="*/ 757 h 89966"/>
              <a:gd name="connsiteX127" fmla="*/ 585400 w 720417"/>
              <a:gd name="connsiteY127" fmla="*/ 28 h 89966"/>
              <a:gd name="connsiteX128" fmla="*/ 585400 w 720417"/>
              <a:gd name="connsiteY128" fmla="*/ 29 h 89966"/>
              <a:gd name="connsiteX129" fmla="*/ 611599 w 720417"/>
              <a:gd name="connsiteY129" fmla="*/ 8743 h 89966"/>
              <a:gd name="connsiteX130" fmla="*/ 617799 w 720417"/>
              <a:gd name="connsiteY130" fmla="*/ 14329 h 89966"/>
              <a:gd name="connsiteX131" fmla="*/ 617912 w 720417"/>
              <a:gd name="connsiteY131" fmla="*/ 14489 h 89966"/>
              <a:gd name="connsiteX132" fmla="*/ 616906 w 720417"/>
              <a:gd name="connsiteY132" fmla="*/ 19524 h 89966"/>
              <a:gd name="connsiteX133" fmla="*/ 610649 w 720417"/>
              <a:gd name="connsiteY133" fmla="*/ 23881 h 89966"/>
              <a:gd name="connsiteX134" fmla="*/ 605957 w 720417"/>
              <a:gd name="connsiteY134" fmla="*/ 23490 h 89966"/>
              <a:gd name="connsiteX135" fmla="*/ 604281 w 720417"/>
              <a:gd name="connsiteY135" fmla="*/ 21926 h 89966"/>
              <a:gd name="connsiteX136" fmla="*/ 603946 w 720417"/>
              <a:gd name="connsiteY136" fmla="*/ 21591 h 89966"/>
              <a:gd name="connsiteX137" fmla="*/ 585511 w 720417"/>
              <a:gd name="connsiteY137" fmla="*/ 14943 h 89966"/>
              <a:gd name="connsiteX138" fmla="*/ 584283 w 720417"/>
              <a:gd name="connsiteY138" fmla="*/ 14943 h 89966"/>
              <a:gd name="connsiteX139" fmla="*/ 582271 w 720417"/>
              <a:gd name="connsiteY139" fmla="*/ 14943 h 89966"/>
              <a:gd name="connsiteX140" fmla="*/ 577132 w 720417"/>
              <a:gd name="connsiteY140" fmla="*/ 16005 h 89966"/>
              <a:gd name="connsiteX141" fmla="*/ 557200 w 720417"/>
              <a:gd name="connsiteY141" fmla="*/ 37383 h 89966"/>
              <a:gd name="connsiteX142" fmla="*/ 579087 w 720417"/>
              <a:gd name="connsiteY142" fmla="*/ 71866 h 89966"/>
              <a:gd name="connsiteX143" fmla="*/ 581434 w 720417"/>
              <a:gd name="connsiteY143" fmla="*/ 72313 h 89966"/>
              <a:gd name="connsiteX144" fmla="*/ 582160 w 720417"/>
              <a:gd name="connsiteY144" fmla="*/ 72313 h 89966"/>
              <a:gd name="connsiteX145" fmla="*/ 587746 w 720417"/>
              <a:gd name="connsiteY145" fmla="*/ 72313 h 89966"/>
              <a:gd name="connsiteX146" fmla="*/ 592047 w 720417"/>
              <a:gd name="connsiteY146" fmla="*/ 71699 h 89966"/>
              <a:gd name="connsiteX147" fmla="*/ 592829 w 720417"/>
              <a:gd name="connsiteY147" fmla="*/ 71699 h 89966"/>
              <a:gd name="connsiteX148" fmla="*/ 593611 w 720417"/>
              <a:gd name="connsiteY148" fmla="*/ 71699 h 89966"/>
              <a:gd name="connsiteX149" fmla="*/ 596907 w 720417"/>
              <a:gd name="connsiteY149" fmla="*/ 70525 h 89966"/>
              <a:gd name="connsiteX150" fmla="*/ 597577 w 720417"/>
              <a:gd name="connsiteY150" fmla="*/ 70525 h 89966"/>
              <a:gd name="connsiteX151" fmla="*/ 598192 w 720417"/>
              <a:gd name="connsiteY151" fmla="*/ 70246 h 89966"/>
              <a:gd name="connsiteX152" fmla="*/ 598862 w 720417"/>
              <a:gd name="connsiteY152" fmla="*/ 69911 h 89966"/>
              <a:gd name="connsiteX153" fmla="*/ 600371 w 720417"/>
              <a:gd name="connsiteY153" fmla="*/ 69129 h 89966"/>
              <a:gd name="connsiteX154" fmla="*/ 600817 w 720417"/>
              <a:gd name="connsiteY154" fmla="*/ 69129 h 89966"/>
              <a:gd name="connsiteX155" fmla="*/ 610705 w 720417"/>
              <a:gd name="connsiteY155" fmla="*/ 56672 h 89966"/>
              <a:gd name="connsiteX156" fmla="*/ 610146 w 720417"/>
              <a:gd name="connsiteY156" fmla="*/ 53711 h 89966"/>
              <a:gd name="connsiteX157" fmla="*/ 607744 w 720417"/>
              <a:gd name="connsiteY157" fmla="*/ 52706 h 89966"/>
              <a:gd name="connsiteX158" fmla="*/ 591600 w 720417"/>
              <a:gd name="connsiteY158" fmla="*/ 52706 h 89966"/>
              <a:gd name="connsiteX159" fmla="*/ 587913 w 720417"/>
              <a:gd name="connsiteY159" fmla="*/ 49019 h 89966"/>
              <a:gd name="connsiteX160" fmla="*/ 587913 w 720417"/>
              <a:gd name="connsiteY160" fmla="*/ 41478 h 89966"/>
              <a:gd name="connsiteX161" fmla="*/ 591600 w 720417"/>
              <a:gd name="connsiteY161" fmla="*/ 37791 h 89966"/>
              <a:gd name="connsiteX162" fmla="*/ 625117 w 720417"/>
              <a:gd name="connsiteY162" fmla="*/ 37791 h 89966"/>
              <a:gd name="connsiteX163" fmla="*/ 625452 w 720417"/>
              <a:gd name="connsiteY163" fmla="*/ 37791 h 89966"/>
              <a:gd name="connsiteX164" fmla="*/ 627428 w 720417"/>
              <a:gd name="connsiteY164" fmla="*/ 38475 h 89966"/>
              <a:gd name="connsiteX165" fmla="*/ 628245 w 720417"/>
              <a:gd name="connsiteY165" fmla="*/ 43544 h 89966"/>
              <a:gd name="connsiteX166" fmla="*/ 628245 w 720417"/>
              <a:gd name="connsiteY166" fmla="*/ 47287 h 89966"/>
              <a:gd name="connsiteX167" fmla="*/ 613554 w 720417"/>
              <a:gd name="connsiteY167" fmla="*/ 79966 h 89966"/>
              <a:gd name="connsiteX168" fmla="*/ 612157 w 720417"/>
              <a:gd name="connsiteY168" fmla="*/ 81139 h 89966"/>
              <a:gd name="connsiteX169" fmla="*/ 611431 w 720417"/>
              <a:gd name="connsiteY169" fmla="*/ 81754 h 89966"/>
              <a:gd name="connsiteX170" fmla="*/ 610035 w 720417"/>
              <a:gd name="connsiteY170" fmla="*/ 82759 h 89966"/>
              <a:gd name="connsiteX171" fmla="*/ 609308 w 720417"/>
              <a:gd name="connsiteY171" fmla="*/ 83262 h 89966"/>
              <a:gd name="connsiteX172" fmla="*/ 607912 w 720417"/>
              <a:gd name="connsiteY172" fmla="*/ 84156 h 89966"/>
              <a:gd name="connsiteX173" fmla="*/ 607633 w 720417"/>
              <a:gd name="connsiteY173" fmla="*/ 84156 h 89966"/>
              <a:gd name="connsiteX174" fmla="*/ 606906 w 720417"/>
              <a:gd name="connsiteY174" fmla="*/ 84603 h 89966"/>
              <a:gd name="connsiteX175" fmla="*/ 605454 w 720417"/>
              <a:gd name="connsiteY175" fmla="*/ 85440 h 89966"/>
              <a:gd name="connsiteX176" fmla="*/ 605119 w 720417"/>
              <a:gd name="connsiteY176" fmla="*/ 85440 h 89966"/>
              <a:gd name="connsiteX177" fmla="*/ 602773 w 720417"/>
              <a:gd name="connsiteY177" fmla="*/ 86558 h 89966"/>
              <a:gd name="connsiteX178" fmla="*/ 602382 w 720417"/>
              <a:gd name="connsiteY178" fmla="*/ 86558 h 89966"/>
              <a:gd name="connsiteX179" fmla="*/ 600873 w 720417"/>
              <a:gd name="connsiteY179" fmla="*/ 87116 h 89966"/>
              <a:gd name="connsiteX180" fmla="*/ 600147 w 720417"/>
              <a:gd name="connsiteY180" fmla="*/ 87116 h 89966"/>
              <a:gd name="connsiteX181" fmla="*/ 599700 w 720417"/>
              <a:gd name="connsiteY181" fmla="*/ 87116 h 89966"/>
              <a:gd name="connsiteX182" fmla="*/ 598471 w 720417"/>
              <a:gd name="connsiteY182" fmla="*/ 87563 h 89966"/>
              <a:gd name="connsiteX183" fmla="*/ 597969 w 720417"/>
              <a:gd name="connsiteY183" fmla="*/ 87563 h 89966"/>
              <a:gd name="connsiteX184" fmla="*/ 597242 w 720417"/>
              <a:gd name="connsiteY184" fmla="*/ 87563 h 89966"/>
              <a:gd name="connsiteX185" fmla="*/ 596740 w 720417"/>
              <a:gd name="connsiteY185" fmla="*/ 87563 h 89966"/>
              <a:gd name="connsiteX186" fmla="*/ 595567 w 720417"/>
              <a:gd name="connsiteY186" fmla="*/ 87563 h 89966"/>
              <a:gd name="connsiteX187" fmla="*/ 595008 w 720417"/>
              <a:gd name="connsiteY187" fmla="*/ 87563 h 89966"/>
              <a:gd name="connsiteX188" fmla="*/ 594338 w 720417"/>
              <a:gd name="connsiteY188" fmla="*/ 87563 h 89966"/>
              <a:gd name="connsiteX189" fmla="*/ 593723 w 720417"/>
              <a:gd name="connsiteY189" fmla="*/ 87563 h 89966"/>
              <a:gd name="connsiteX190" fmla="*/ 592606 w 720417"/>
              <a:gd name="connsiteY190" fmla="*/ 87563 h 89966"/>
              <a:gd name="connsiteX191" fmla="*/ 591991 w 720417"/>
              <a:gd name="connsiteY191" fmla="*/ 87563 h 89966"/>
              <a:gd name="connsiteX192" fmla="*/ 591321 w 720417"/>
              <a:gd name="connsiteY192" fmla="*/ 87563 h 89966"/>
              <a:gd name="connsiteX193" fmla="*/ 590595 w 720417"/>
              <a:gd name="connsiteY193" fmla="*/ 87563 h 89966"/>
              <a:gd name="connsiteX194" fmla="*/ 589589 w 720417"/>
              <a:gd name="connsiteY194" fmla="*/ 87563 h 89966"/>
              <a:gd name="connsiteX195" fmla="*/ 585400 w 720417"/>
              <a:gd name="connsiteY195" fmla="*/ 87563 h 89966"/>
              <a:gd name="connsiteX196" fmla="*/ 582272 w 720417"/>
              <a:gd name="connsiteY196" fmla="*/ 87563 h 89966"/>
              <a:gd name="connsiteX197" fmla="*/ 540068 w 720417"/>
              <a:gd name="connsiteY197" fmla="*/ 42232 h 89966"/>
              <a:gd name="connsiteX198" fmla="*/ 585400 w 720417"/>
              <a:gd name="connsiteY198" fmla="*/ 28 h 89966"/>
            </a:gdLst>
            <a:rect l="l" t="t" r="r" b="b"/>
            <a:pathLst>
              <a:path w="720417" h="89966">
                <a:moveTo>
                  <a:pt x="295032" y="17848"/>
                </a:moveTo>
                <a:lnTo>
                  <a:pt x="271738" y="17849"/>
                </a:lnTo>
                <a:cubicBezTo>
                  <a:pt x="269702" y="17818"/>
                  <a:pt x="268026" y="19443"/>
                  <a:pt x="267996" y="21479"/>
                </a:cubicBezTo>
                <a:cubicBezTo>
                  <a:pt x="267995" y="21498"/>
                  <a:pt x="267995" y="21517"/>
                  <a:pt x="267995" y="21535"/>
                </a:cubicBezTo>
                <a:lnTo>
                  <a:pt x="267995" y="39802"/>
                </a:lnTo>
                <a:cubicBezTo>
                  <a:pt x="267995" y="41838"/>
                  <a:pt x="269645" y="43489"/>
                  <a:pt x="271681" y="43489"/>
                </a:cubicBezTo>
                <a:cubicBezTo>
                  <a:pt x="271700" y="43489"/>
                  <a:pt x="271719" y="43489"/>
                  <a:pt x="271738" y="43489"/>
                </a:cubicBezTo>
                <a:lnTo>
                  <a:pt x="294585" y="43489"/>
                </a:lnTo>
                <a:cubicBezTo>
                  <a:pt x="301615" y="43561"/>
                  <a:pt x="307464" y="38105"/>
                  <a:pt x="307880" y="31088"/>
                </a:cubicBezTo>
                <a:cubicBezTo>
                  <a:pt x="308127" y="24027"/>
                  <a:pt x="302604" y="18103"/>
                  <a:pt x="295543" y="17856"/>
                </a:cubicBezTo>
                <a:cubicBezTo>
                  <a:pt x="295373" y="17850"/>
                  <a:pt x="295203" y="17848"/>
                  <a:pt x="295032" y="17848"/>
                </a:cubicBezTo>
                <a:close/>
                <a:moveTo>
                  <a:pt x="676733" y="17290"/>
                </a:moveTo>
                <a:lnTo>
                  <a:pt x="676733" y="17346"/>
                </a:lnTo>
                <a:cubicBezTo>
                  <a:pt x="660783" y="17315"/>
                  <a:pt x="647828" y="30220"/>
                  <a:pt x="647797" y="46170"/>
                </a:cubicBezTo>
                <a:cubicBezTo>
                  <a:pt x="647766" y="62121"/>
                  <a:pt x="660671" y="75076"/>
                  <a:pt x="676622" y="75107"/>
                </a:cubicBezTo>
                <a:cubicBezTo>
                  <a:pt x="692572" y="75138"/>
                  <a:pt x="705527" y="62232"/>
                  <a:pt x="705558" y="46282"/>
                </a:cubicBezTo>
                <a:cubicBezTo>
                  <a:pt x="705558" y="46264"/>
                  <a:pt x="705558" y="46245"/>
                  <a:pt x="705558" y="46226"/>
                </a:cubicBezTo>
                <a:cubicBezTo>
                  <a:pt x="705558" y="30289"/>
                  <a:pt x="692671" y="17352"/>
                  <a:pt x="676733" y="17290"/>
                </a:cubicBezTo>
                <a:close/>
                <a:moveTo>
                  <a:pt x="490493" y="15836"/>
                </a:moveTo>
                <a:cubicBezTo>
                  <a:pt x="490380" y="15836"/>
                  <a:pt x="490268" y="15837"/>
                  <a:pt x="490155" y="15838"/>
                </a:cubicBezTo>
                <a:cubicBezTo>
                  <a:pt x="474206" y="15992"/>
                  <a:pt x="461401" y="29047"/>
                  <a:pt x="461556" y="44996"/>
                </a:cubicBezTo>
                <a:cubicBezTo>
                  <a:pt x="461710" y="60946"/>
                  <a:pt x="474765" y="73750"/>
                  <a:pt x="490714" y="73596"/>
                </a:cubicBezTo>
                <a:cubicBezTo>
                  <a:pt x="506576" y="73443"/>
                  <a:pt x="519345" y="60525"/>
                  <a:pt x="519315" y="44663"/>
                </a:cubicBezTo>
                <a:cubicBezTo>
                  <a:pt x="519316" y="28743"/>
                  <a:pt x="506412" y="15837"/>
                  <a:pt x="490493" y="15836"/>
                </a:cubicBezTo>
                <a:close/>
                <a:moveTo>
                  <a:pt x="117671" y="15726"/>
                </a:moveTo>
                <a:lnTo>
                  <a:pt x="117671" y="15950"/>
                </a:lnTo>
                <a:cubicBezTo>
                  <a:pt x="101659" y="15919"/>
                  <a:pt x="88654" y="28874"/>
                  <a:pt x="88623" y="44886"/>
                </a:cubicBezTo>
                <a:cubicBezTo>
                  <a:pt x="88592" y="60898"/>
                  <a:pt x="101547" y="73903"/>
                  <a:pt x="117559" y="73934"/>
                </a:cubicBezTo>
                <a:cubicBezTo>
                  <a:pt x="133571" y="73965"/>
                  <a:pt x="146576" y="61009"/>
                  <a:pt x="146607" y="44998"/>
                </a:cubicBezTo>
                <a:cubicBezTo>
                  <a:pt x="146607" y="44960"/>
                  <a:pt x="146607" y="44923"/>
                  <a:pt x="146607" y="44886"/>
                </a:cubicBezTo>
                <a:cubicBezTo>
                  <a:pt x="146699" y="28874"/>
                  <a:pt x="133794" y="15819"/>
                  <a:pt x="117783" y="15727"/>
                </a:cubicBezTo>
                <a:cubicBezTo>
                  <a:pt x="117745" y="15727"/>
                  <a:pt x="117708" y="15726"/>
                  <a:pt x="117671" y="15726"/>
                </a:cubicBezTo>
                <a:close/>
                <a:moveTo>
                  <a:pt x="256767" y="2710"/>
                </a:moveTo>
                <a:lnTo>
                  <a:pt x="294418" y="2710"/>
                </a:lnTo>
                <a:cubicBezTo>
                  <a:pt x="301799" y="2701"/>
                  <a:pt x="308907" y="5497"/>
                  <a:pt x="314305" y="10531"/>
                </a:cubicBezTo>
                <a:cubicBezTo>
                  <a:pt x="319683" y="15485"/>
                  <a:pt x="322861" y="22383"/>
                  <a:pt x="323131" y="29691"/>
                </a:cubicBezTo>
                <a:cubicBezTo>
                  <a:pt x="323524" y="39759"/>
                  <a:pt x="318465" y="49258"/>
                  <a:pt x="309891" y="54550"/>
                </a:cubicBezTo>
                <a:cubicBezTo>
                  <a:pt x="308311" y="55515"/>
                  <a:pt x="307730" y="57527"/>
                  <a:pt x="308551" y="59186"/>
                </a:cubicBezTo>
                <a:lnTo>
                  <a:pt x="319388" y="81922"/>
                </a:lnTo>
                <a:cubicBezTo>
                  <a:pt x="320440" y="83665"/>
                  <a:pt x="319879" y="85931"/>
                  <a:pt x="318136" y="86983"/>
                </a:cubicBezTo>
                <a:cubicBezTo>
                  <a:pt x="317504" y="87364"/>
                  <a:pt x="316773" y="87547"/>
                  <a:pt x="316036" y="87508"/>
                </a:cubicBezTo>
                <a:lnTo>
                  <a:pt x="308048" y="87005"/>
                </a:lnTo>
                <a:cubicBezTo>
                  <a:pt x="306633" y="86989"/>
                  <a:pt x="305352" y="86164"/>
                  <a:pt x="304752" y="84882"/>
                </a:cubicBezTo>
                <a:lnTo>
                  <a:pt x="293189" y="60694"/>
                </a:lnTo>
                <a:cubicBezTo>
                  <a:pt x="292583" y="59425"/>
                  <a:pt x="291299" y="58620"/>
                  <a:pt x="289893" y="58627"/>
                </a:cubicBezTo>
                <a:lnTo>
                  <a:pt x="271738" y="58627"/>
                </a:lnTo>
                <a:cubicBezTo>
                  <a:pt x="269702" y="58597"/>
                  <a:pt x="268026" y="60222"/>
                  <a:pt x="267996" y="62258"/>
                </a:cubicBezTo>
                <a:cubicBezTo>
                  <a:pt x="267995" y="62277"/>
                  <a:pt x="267995" y="62296"/>
                  <a:pt x="267995" y="62314"/>
                </a:cubicBezTo>
                <a:lnTo>
                  <a:pt x="267995" y="83262"/>
                </a:lnTo>
                <a:cubicBezTo>
                  <a:pt x="268026" y="85298"/>
                  <a:pt x="266400" y="86974"/>
                  <a:pt x="264365" y="87005"/>
                </a:cubicBezTo>
                <a:cubicBezTo>
                  <a:pt x="264346" y="87005"/>
                  <a:pt x="264327" y="87005"/>
                  <a:pt x="264308" y="87005"/>
                </a:cubicBezTo>
                <a:lnTo>
                  <a:pt x="256767" y="87005"/>
                </a:lnTo>
                <a:cubicBezTo>
                  <a:pt x="254722" y="86975"/>
                  <a:pt x="253080" y="85308"/>
                  <a:pt x="253080" y="83262"/>
                </a:cubicBezTo>
                <a:lnTo>
                  <a:pt x="253080" y="6397"/>
                </a:lnTo>
                <a:cubicBezTo>
                  <a:pt x="253110" y="4373"/>
                  <a:pt x="254743" y="2740"/>
                  <a:pt x="256767" y="2710"/>
                </a:cubicBezTo>
                <a:close/>
                <a:moveTo>
                  <a:pt x="172025" y="2710"/>
                </a:moveTo>
                <a:lnTo>
                  <a:pt x="179734" y="2710"/>
                </a:lnTo>
                <a:cubicBezTo>
                  <a:pt x="181770" y="2710"/>
                  <a:pt x="183420" y="4361"/>
                  <a:pt x="183420" y="6397"/>
                </a:cubicBezTo>
                <a:lnTo>
                  <a:pt x="183420" y="48070"/>
                </a:lnTo>
                <a:cubicBezTo>
                  <a:pt x="182787" y="61073"/>
                  <a:pt x="192815" y="72129"/>
                  <a:pt x="205819" y="72763"/>
                </a:cubicBezTo>
                <a:cubicBezTo>
                  <a:pt x="218823" y="73396"/>
                  <a:pt x="229878" y="63368"/>
                  <a:pt x="230512" y="50364"/>
                </a:cubicBezTo>
                <a:cubicBezTo>
                  <a:pt x="230549" y="49600"/>
                  <a:pt x="230549" y="48834"/>
                  <a:pt x="230512" y="48070"/>
                </a:cubicBezTo>
                <a:lnTo>
                  <a:pt x="230512" y="6397"/>
                </a:lnTo>
                <a:cubicBezTo>
                  <a:pt x="230541" y="4373"/>
                  <a:pt x="232175" y="2740"/>
                  <a:pt x="234198" y="2710"/>
                </a:cubicBezTo>
                <a:lnTo>
                  <a:pt x="241907" y="2710"/>
                </a:lnTo>
                <a:cubicBezTo>
                  <a:pt x="243943" y="2710"/>
                  <a:pt x="245594" y="4361"/>
                  <a:pt x="245594" y="6397"/>
                </a:cubicBezTo>
                <a:lnTo>
                  <a:pt x="245594" y="48349"/>
                </a:lnTo>
                <a:cubicBezTo>
                  <a:pt x="245625" y="69667"/>
                  <a:pt x="228368" y="86974"/>
                  <a:pt x="207050" y="87005"/>
                </a:cubicBezTo>
                <a:cubicBezTo>
                  <a:pt x="207031" y="87005"/>
                  <a:pt x="207013" y="87005"/>
                  <a:pt x="206994" y="87005"/>
                </a:cubicBezTo>
                <a:cubicBezTo>
                  <a:pt x="185645" y="87005"/>
                  <a:pt x="168338" y="69698"/>
                  <a:pt x="168338" y="48349"/>
                </a:cubicBezTo>
                <a:lnTo>
                  <a:pt x="168338" y="6397"/>
                </a:lnTo>
                <a:cubicBezTo>
                  <a:pt x="168338" y="4361"/>
                  <a:pt x="169989" y="2710"/>
                  <a:pt x="172025" y="2710"/>
                </a:cubicBezTo>
                <a:close/>
                <a:moveTo>
                  <a:pt x="67451" y="2710"/>
                </a:moveTo>
                <a:lnTo>
                  <a:pt x="74713" y="2710"/>
                </a:lnTo>
                <a:cubicBezTo>
                  <a:pt x="76747" y="2818"/>
                  <a:pt x="78307" y="4555"/>
                  <a:pt x="78199" y="6588"/>
                </a:cubicBezTo>
                <a:cubicBezTo>
                  <a:pt x="78167" y="7192"/>
                  <a:pt x="77986" y="7778"/>
                  <a:pt x="77674" y="8296"/>
                </a:cubicBezTo>
                <a:lnTo>
                  <a:pt x="47621" y="49857"/>
                </a:lnTo>
                <a:cubicBezTo>
                  <a:pt x="46948" y="50781"/>
                  <a:pt x="46595" y="51899"/>
                  <a:pt x="46615" y="53041"/>
                </a:cubicBezTo>
                <a:lnTo>
                  <a:pt x="46615" y="83318"/>
                </a:lnTo>
                <a:cubicBezTo>
                  <a:pt x="46585" y="85342"/>
                  <a:pt x="44952" y="86975"/>
                  <a:pt x="42928" y="87005"/>
                </a:cubicBezTo>
                <a:lnTo>
                  <a:pt x="35164" y="87005"/>
                </a:lnTo>
                <a:cubicBezTo>
                  <a:pt x="33140" y="86975"/>
                  <a:pt x="31507" y="85342"/>
                  <a:pt x="31477" y="83318"/>
                </a:cubicBezTo>
                <a:lnTo>
                  <a:pt x="31477" y="53041"/>
                </a:lnTo>
                <a:cubicBezTo>
                  <a:pt x="31497" y="51899"/>
                  <a:pt x="31144" y="50781"/>
                  <a:pt x="30471" y="49857"/>
                </a:cubicBezTo>
                <a:lnTo>
                  <a:pt x="530" y="8575"/>
                </a:lnTo>
                <a:cubicBezTo>
                  <a:pt x="-522" y="6832"/>
                  <a:pt x="38" y="4566"/>
                  <a:pt x="1782" y="3514"/>
                </a:cubicBezTo>
                <a:cubicBezTo>
                  <a:pt x="2300" y="3202"/>
                  <a:pt x="2886" y="3021"/>
                  <a:pt x="3490" y="2989"/>
                </a:cubicBezTo>
                <a:lnTo>
                  <a:pt x="10976" y="2989"/>
                </a:lnTo>
                <a:cubicBezTo>
                  <a:pt x="12049" y="2990"/>
                  <a:pt x="13069" y="3460"/>
                  <a:pt x="13769" y="4274"/>
                </a:cubicBezTo>
                <a:lnTo>
                  <a:pt x="36113" y="35836"/>
                </a:lnTo>
                <a:cubicBezTo>
                  <a:pt x="36822" y="36789"/>
                  <a:pt x="37942" y="37349"/>
                  <a:pt x="39130" y="37344"/>
                </a:cubicBezTo>
                <a:cubicBezTo>
                  <a:pt x="40302" y="37349"/>
                  <a:pt x="41405" y="36787"/>
                  <a:pt x="42090" y="35836"/>
                </a:cubicBezTo>
                <a:lnTo>
                  <a:pt x="64435" y="4274"/>
                </a:lnTo>
                <a:cubicBezTo>
                  <a:pt x="65126" y="3293"/>
                  <a:pt x="66251" y="2709"/>
                  <a:pt x="67451" y="2710"/>
                </a:cubicBezTo>
                <a:close/>
                <a:moveTo>
                  <a:pt x="676510" y="2375"/>
                </a:moveTo>
                <a:cubicBezTo>
                  <a:pt x="700697" y="2314"/>
                  <a:pt x="720355" y="21871"/>
                  <a:pt x="720417" y="46059"/>
                </a:cubicBezTo>
                <a:cubicBezTo>
                  <a:pt x="720417" y="46096"/>
                  <a:pt x="720417" y="46133"/>
                  <a:pt x="720417" y="46170"/>
                </a:cubicBezTo>
                <a:cubicBezTo>
                  <a:pt x="720386" y="70302"/>
                  <a:pt x="700864" y="89874"/>
                  <a:pt x="676733" y="89966"/>
                </a:cubicBezTo>
                <a:lnTo>
                  <a:pt x="676733" y="89966"/>
                </a:lnTo>
                <a:cubicBezTo>
                  <a:pt x="652546" y="90028"/>
                  <a:pt x="632888" y="70470"/>
                  <a:pt x="632826" y="46282"/>
                </a:cubicBezTo>
                <a:cubicBezTo>
                  <a:pt x="632764" y="22095"/>
                  <a:pt x="652322" y="2437"/>
                  <a:pt x="676510" y="2375"/>
                </a:cubicBezTo>
                <a:close/>
                <a:moveTo>
                  <a:pt x="378600" y="1984"/>
                </a:moveTo>
                <a:lnTo>
                  <a:pt x="386644" y="1984"/>
                </a:lnTo>
                <a:cubicBezTo>
                  <a:pt x="388681" y="1984"/>
                  <a:pt x="390331" y="3635"/>
                  <a:pt x="390331" y="5671"/>
                </a:cubicBezTo>
                <a:lnTo>
                  <a:pt x="390331" y="69073"/>
                </a:lnTo>
                <a:cubicBezTo>
                  <a:pt x="390331" y="71110"/>
                  <a:pt x="391982" y="72760"/>
                  <a:pt x="394018" y="72760"/>
                </a:cubicBezTo>
                <a:lnTo>
                  <a:pt x="439657" y="72760"/>
                </a:lnTo>
                <a:cubicBezTo>
                  <a:pt x="441693" y="72760"/>
                  <a:pt x="443344" y="74411"/>
                  <a:pt x="443344" y="76447"/>
                </a:cubicBezTo>
                <a:lnTo>
                  <a:pt x="443344" y="83877"/>
                </a:lnTo>
                <a:cubicBezTo>
                  <a:pt x="443375" y="85882"/>
                  <a:pt x="441775" y="87532"/>
                  <a:pt x="439769" y="87564"/>
                </a:cubicBezTo>
                <a:cubicBezTo>
                  <a:pt x="439732" y="87564"/>
                  <a:pt x="439694" y="87564"/>
                  <a:pt x="439657" y="87564"/>
                </a:cubicBezTo>
                <a:lnTo>
                  <a:pt x="378600" y="87564"/>
                </a:lnTo>
                <a:cubicBezTo>
                  <a:pt x="376595" y="87595"/>
                  <a:pt x="374945" y="85994"/>
                  <a:pt x="374913" y="83989"/>
                </a:cubicBezTo>
                <a:cubicBezTo>
                  <a:pt x="374913" y="83952"/>
                  <a:pt x="374913" y="83914"/>
                  <a:pt x="374913" y="83877"/>
                </a:cubicBezTo>
                <a:lnTo>
                  <a:pt x="374913" y="5671"/>
                </a:lnTo>
                <a:cubicBezTo>
                  <a:pt x="374913" y="3635"/>
                  <a:pt x="376564" y="1984"/>
                  <a:pt x="378600" y="1984"/>
                </a:cubicBezTo>
                <a:close/>
                <a:moveTo>
                  <a:pt x="490155" y="867"/>
                </a:moveTo>
                <a:cubicBezTo>
                  <a:pt x="514343" y="867"/>
                  <a:pt x="533951" y="20475"/>
                  <a:pt x="533951" y="44663"/>
                </a:cubicBezTo>
                <a:cubicBezTo>
                  <a:pt x="533951" y="68850"/>
                  <a:pt x="514343" y="88458"/>
                  <a:pt x="490155" y="88458"/>
                </a:cubicBezTo>
                <a:cubicBezTo>
                  <a:pt x="465968" y="88458"/>
                  <a:pt x="446360" y="68850"/>
                  <a:pt x="446360" y="44663"/>
                </a:cubicBezTo>
                <a:cubicBezTo>
                  <a:pt x="446360" y="20475"/>
                  <a:pt x="465968" y="867"/>
                  <a:pt x="490155" y="867"/>
                </a:cubicBezTo>
                <a:close/>
                <a:moveTo>
                  <a:pt x="118117" y="757"/>
                </a:moveTo>
                <a:cubicBezTo>
                  <a:pt x="142279" y="880"/>
                  <a:pt x="161801" y="20501"/>
                  <a:pt x="161801" y="44663"/>
                </a:cubicBezTo>
                <a:cubicBezTo>
                  <a:pt x="161801" y="68912"/>
                  <a:pt x="142144" y="88570"/>
                  <a:pt x="117895" y="88570"/>
                </a:cubicBezTo>
                <a:cubicBezTo>
                  <a:pt x="117820" y="88570"/>
                  <a:pt x="117745" y="88570"/>
                  <a:pt x="117671" y="88570"/>
                </a:cubicBezTo>
                <a:cubicBezTo>
                  <a:pt x="93422" y="88446"/>
                  <a:pt x="73864" y="68688"/>
                  <a:pt x="73988" y="44440"/>
                </a:cubicBezTo>
                <a:cubicBezTo>
                  <a:pt x="74111" y="20191"/>
                  <a:pt x="93869" y="633"/>
                  <a:pt x="118117" y="757"/>
                </a:cubicBezTo>
                <a:close/>
                <a:moveTo>
                  <a:pt x="585400" y="28"/>
                </a:moveTo>
                <a:lnTo>
                  <a:pt x="585400" y="29"/>
                </a:lnTo>
                <a:cubicBezTo>
                  <a:pt x="594843" y="41"/>
                  <a:pt x="604030" y="3096"/>
                  <a:pt x="611599" y="8743"/>
                </a:cubicBezTo>
                <a:cubicBezTo>
                  <a:pt x="613832" y="10411"/>
                  <a:pt x="615908" y="12281"/>
                  <a:pt x="617799" y="14329"/>
                </a:cubicBezTo>
                <a:cubicBezTo>
                  <a:pt x="617838" y="14381"/>
                  <a:pt x="617876" y="14434"/>
                  <a:pt x="617912" y="14489"/>
                </a:cubicBezTo>
                <a:cubicBezTo>
                  <a:pt x="619025" y="16157"/>
                  <a:pt x="618574" y="18412"/>
                  <a:pt x="616906" y="19524"/>
                </a:cubicBezTo>
                <a:lnTo>
                  <a:pt x="610649" y="23881"/>
                </a:lnTo>
                <a:cubicBezTo>
                  <a:pt x="609208" y="24945"/>
                  <a:pt x="607202" y="24778"/>
                  <a:pt x="605957" y="23490"/>
                </a:cubicBezTo>
                <a:lnTo>
                  <a:pt x="604281" y="21926"/>
                </a:lnTo>
                <a:lnTo>
                  <a:pt x="603946" y="21591"/>
                </a:lnTo>
                <a:cubicBezTo>
                  <a:pt x="598773" y="17278"/>
                  <a:pt x="592246" y="14924"/>
                  <a:pt x="585511" y="14943"/>
                </a:cubicBezTo>
                <a:lnTo>
                  <a:pt x="584283" y="14943"/>
                </a:lnTo>
                <a:lnTo>
                  <a:pt x="582271" y="14943"/>
                </a:lnTo>
                <a:cubicBezTo>
                  <a:pt x="580528" y="15130"/>
                  <a:pt x="578807" y="15486"/>
                  <a:pt x="577132" y="16005"/>
                </a:cubicBezTo>
                <a:cubicBezTo>
                  <a:pt x="567106" y="18995"/>
                  <a:pt x="559481" y="27173"/>
                  <a:pt x="557200" y="37383"/>
                </a:cubicBezTo>
                <a:cubicBezTo>
                  <a:pt x="553722" y="52949"/>
                  <a:pt x="563521" y="68388"/>
                  <a:pt x="579087" y="71866"/>
                </a:cubicBezTo>
                <a:lnTo>
                  <a:pt x="581434" y="72313"/>
                </a:lnTo>
                <a:lnTo>
                  <a:pt x="582160" y="72313"/>
                </a:lnTo>
                <a:lnTo>
                  <a:pt x="587746" y="72313"/>
                </a:lnTo>
                <a:cubicBezTo>
                  <a:pt x="589193" y="72214"/>
                  <a:pt x="590631" y="72009"/>
                  <a:pt x="592047" y="71699"/>
                </a:cubicBezTo>
                <a:lnTo>
                  <a:pt x="592829" y="71699"/>
                </a:lnTo>
                <a:lnTo>
                  <a:pt x="593611" y="71699"/>
                </a:lnTo>
                <a:lnTo>
                  <a:pt x="596907" y="70525"/>
                </a:lnTo>
                <a:lnTo>
                  <a:pt x="597577" y="70525"/>
                </a:lnTo>
                <a:lnTo>
                  <a:pt x="598192" y="70246"/>
                </a:lnTo>
                <a:lnTo>
                  <a:pt x="598862" y="69911"/>
                </a:lnTo>
                <a:lnTo>
                  <a:pt x="600371" y="69129"/>
                </a:lnTo>
                <a:lnTo>
                  <a:pt x="600817" y="69129"/>
                </a:lnTo>
                <a:cubicBezTo>
                  <a:pt x="605082" y="65848"/>
                  <a:pt x="608477" y="61570"/>
                  <a:pt x="610705" y="56672"/>
                </a:cubicBezTo>
                <a:cubicBezTo>
                  <a:pt x="611060" y="55656"/>
                  <a:pt x="610847" y="54528"/>
                  <a:pt x="610146" y="53711"/>
                </a:cubicBezTo>
                <a:cubicBezTo>
                  <a:pt x="609522" y="53055"/>
                  <a:pt x="608650" y="52690"/>
                  <a:pt x="607744" y="52706"/>
                </a:cubicBezTo>
                <a:lnTo>
                  <a:pt x="591600" y="52706"/>
                </a:lnTo>
                <a:cubicBezTo>
                  <a:pt x="589564" y="52706"/>
                  <a:pt x="587913" y="51055"/>
                  <a:pt x="587913" y="49019"/>
                </a:cubicBezTo>
                <a:lnTo>
                  <a:pt x="587913" y="41478"/>
                </a:lnTo>
                <a:cubicBezTo>
                  <a:pt x="587913" y="39441"/>
                  <a:pt x="589564" y="37791"/>
                  <a:pt x="591600" y="37791"/>
                </a:cubicBezTo>
                <a:lnTo>
                  <a:pt x="625117" y="37791"/>
                </a:lnTo>
                <a:lnTo>
                  <a:pt x="625452" y="37791"/>
                </a:lnTo>
                <a:cubicBezTo>
                  <a:pt x="626164" y="37820"/>
                  <a:pt x="626851" y="38058"/>
                  <a:pt x="627428" y="38475"/>
                </a:cubicBezTo>
                <a:cubicBezTo>
                  <a:pt x="629053" y="39649"/>
                  <a:pt x="629419" y="41919"/>
                  <a:pt x="628245" y="43544"/>
                </a:cubicBezTo>
                <a:lnTo>
                  <a:pt x="628245" y="47287"/>
                </a:lnTo>
                <a:cubicBezTo>
                  <a:pt x="628342" y="59800"/>
                  <a:pt x="622977" y="71733"/>
                  <a:pt x="613554" y="79966"/>
                </a:cubicBezTo>
                <a:lnTo>
                  <a:pt x="612157" y="81139"/>
                </a:lnTo>
                <a:lnTo>
                  <a:pt x="611431" y="81754"/>
                </a:lnTo>
                <a:cubicBezTo>
                  <a:pt x="610992" y="82124"/>
                  <a:pt x="610525" y="82460"/>
                  <a:pt x="610035" y="82759"/>
                </a:cubicBezTo>
                <a:lnTo>
                  <a:pt x="609308" y="83262"/>
                </a:lnTo>
                <a:lnTo>
                  <a:pt x="607912" y="84156"/>
                </a:lnTo>
                <a:lnTo>
                  <a:pt x="607633" y="84156"/>
                </a:lnTo>
                <a:lnTo>
                  <a:pt x="606906" y="84603"/>
                </a:lnTo>
                <a:lnTo>
                  <a:pt x="605454" y="85440"/>
                </a:lnTo>
                <a:lnTo>
                  <a:pt x="605119" y="85440"/>
                </a:lnTo>
                <a:lnTo>
                  <a:pt x="602773" y="86558"/>
                </a:lnTo>
                <a:lnTo>
                  <a:pt x="602382" y="86558"/>
                </a:lnTo>
                <a:lnTo>
                  <a:pt x="600873" y="87116"/>
                </a:lnTo>
                <a:lnTo>
                  <a:pt x="600147" y="87116"/>
                </a:lnTo>
                <a:lnTo>
                  <a:pt x="599700" y="87116"/>
                </a:lnTo>
                <a:lnTo>
                  <a:pt x="598471" y="87563"/>
                </a:lnTo>
                <a:lnTo>
                  <a:pt x="597969" y="87563"/>
                </a:lnTo>
                <a:lnTo>
                  <a:pt x="597242" y="87563"/>
                </a:lnTo>
                <a:lnTo>
                  <a:pt x="596740" y="87563"/>
                </a:lnTo>
                <a:lnTo>
                  <a:pt x="595567" y="87563"/>
                </a:lnTo>
                <a:lnTo>
                  <a:pt x="595008" y="87563"/>
                </a:lnTo>
                <a:lnTo>
                  <a:pt x="594338" y="87563"/>
                </a:lnTo>
                <a:lnTo>
                  <a:pt x="593723" y="87563"/>
                </a:lnTo>
                <a:lnTo>
                  <a:pt x="592606" y="87563"/>
                </a:lnTo>
                <a:lnTo>
                  <a:pt x="591991" y="87563"/>
                </a:lnTo>
                <a:lnTo>
                  <a:pt x="591321" y="87563"/>
                </a:lnTo>
                <a:lnTo>
                  <a:pt x="590595" y="87563"/>
                </a:lnTo>
                <a:lnTo>
                  <a:pt x="589589" y="87563"/>
                </a:lnTo>
                <a:lnTo>
                  <a:pt x="585400" y="87563"/>
                </a:lnTo>
                <a:cubicBezTo>
                  <a:pt x="584358" y="87600"/>
                  <a:pt x="583314" y="87600"/>
                  <a:pt x="582272" y="87563"/>
                </a:cubicBezTo>
                <a:cubicBezTo>
                  <a:pt x="558100" y="86699"/>
                  <a:pt x="539205" y="66404"/>
                  <a:pt x="540068" y="42232"/>
                </a:cubicBezTo>
                <a:cubicBezTo>
                  <a:pt x="540932" y="18060"/>
                  <a:pt x="561228" y="-835"/>
                  <a:pt x="585400" y="28"/>
                </a:cubicBezTo>
                <a:close/>
              </a:path>
            </a:pathLst>
          </a:custGeom>
          <a:solidFill>
            <a:schemeClr val="tx1"/>
          </a:solidFill>
          <a:ln w="48068" cap="flat">
            <a:noFill/>
            <a:miter/>
          </a:ln>
        </p:spPr>
        <p:txBody>
          <a:bodyPr vert="horz" wrap="square" lIns="91440" tIns="45720" rIns="91440" bIns="45720" rtlCol="0" anchor="ctr"/>
          <a:lstStyle/>
          <a:p>
            <a:pPr algn="l"/>
            <a:endParaRPr kumimoji="1" lang="zh-CN" altLang="en-US"/>
          </a:p>
        </p:txBody>
      </p:sp>
      <p:sp>
        <p:nvSpPr>
          <p:cNvPr id="9" name="标题 1"/>
          <p:cNvSpPr txBox="1"/>
          <p:nvPr/>
        </p:nvSpPr>
        <p:spPr>
          <a:xfrm rot="0" flipH="1" flipV="0">
            <a:off x="9006297" y="-3741"/>
            <a:ext cx="3204014" cy="1191848"/>
          </a:xfrm>
          <a:custGeom>
            <a:avLst/>
            <a:gdLst>
              <a:gd name="connsiteX0" fmla="*/ 0 w 4104138"/>
              <a:gd name="connsiteY0" fmla="*/ 0 h 1243365"/>
              <a:gd name="connsiteX1" fmla="*/ 4104138 w 4104138"/>
              <a:gd name="connsiteY1" fmla="*/ 0 h 1243365"/>
              <a:gd name="connsiteX2" fmla="*/ 4078145 w 4104138"/>
              <a:gd name="connsiteY2" fmla="*/ 23216 h 1243365"/>
              <a:gd name="connsiteX3" fmla="*/ 2092194 w 4104138"/>
              <a:gd name="connsiteY3" fmla="*/ 334916 h 1243365"/>
              <a:gd name="connsiteX4" fmla="*/ 76752 w 4104138"/>
              <a:gd name="connsiteY4" fmla="*/ 1113315 h 1243365"/>
              <a:gd name="connsiteX5" fmla="*/ 0 w 4104138"/>
              <a:gd name="connsiteY5" fmla="*/ 1243365 h 1243365"/>
            </a:gdLst>
            <a:rect l="l" t="t" r="r" b="b"/>
            <a:pathLst>
              <a:path w="4104138" h="1243365">
                <a:moveTo>
                  <a:pt x="0" y="0"/>
                </a:moveTo>
                <a:lnTo>
                  <a:pt x="4104138" y="0"/>
                </a:lnTo>
                <a:lnTo>
                  <a:pt x="4078145" y="23216"/>
                </a:lnTo>
                <a:cubicBezTo>
                  <a:pt x="3714368" y="291232"/>
                  <a:pt x="3078936" y="447769"/>
                  <a:pt x="2092194" y="334916"/>
                </a:cubicBezTo>
                <a:cubicBezTo>
                  <a:pt x="776539" y="184446"/>
                  <a:pt x="372389" y="630072"/>
                  <a:pt x="76752" y="1113315"/>
                </a:cubicBezTo>
                <a:lnTo>
                  <a:pt x="0" y="1243365"/>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0" y="0"/>
            <a:ext cx="1440000" cy="6858000"/>
          </a:xfrm>
          <a:prstGeom prst="rect">
            <a:avLst/>
          </a:prstGeom>
          <a:solidFill>
            <a:schemeClr val="accent1"/>
          </a:solidFill>
          <a:ln w="9525" cap="sq">
            <a:no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2014062" y="1940064"/>
            <a:ext cx="360000" cy="252000"/>
          </a:xfrm>
          <a:prstGeom prst="rect">
            <a:avLst/>
          </a:prstGeom>
          <a:noFill/>
          <a:ln w="12700" cap="sq">
            <a:noFill/>
            <a:miter/>
          </a:ln>
        </p:spPr>
        <p:txBody>
          <a:bodyPr vert="horz" wrap="square" lIns="0" tIns="0" rIns="0" bIns="0" rtlCol="0" anchor="t"/>
          <a:lstStyle/>
          <a:p>
            <a:pPr algn="l"/>
            <a:r>
              <a:rPr kumimoji="1" lang="en-US" altLang="zh-CN" sz="1400">
                <a:ln w="12700">
                  <a:noFill/>
                </a:ln>
                <a:solidFill>
                  <a:srgbClr val="F07F09">
                    <a:alpha val="100000"/>
                  </a:srgbClr>
                </a:solidFill>
                <a:latin typeface="poppins-bold"/>
                <a:ea typeface="poppins-bold"/>
                <a:cs typeface="poppins-bold"/>
              </a:rPr>
              <a:t>1.</a:t>
            </a:r>
            <a:endParaRPr kumimoji="1" lang="zh-CN" altLang="en-US"/>
          </a:p>
        </p:txBody>
      </p:sp>
      <p:sp>
        <p:nvSpPr>
          <p:cNvPr id="5" name="标题 1"/>
          <p:cNvSpPr txBox="1"/>
          <p:nvPr/>
        </p:nvSpPr>
        <p:spPr>
          <a:xfrm rot="0" flipH="0" flipV="0">
            <a:off x="2355187" y="1927972"/>
            <a:ext cx="2520000" cy="720000"/>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Slide 1Title Slide (1 min)</a:t>
            </a:r>
            <a:endParaRPr kumimoji="1" lang="zh-CN" altLang="en-US"/>
          </a:p>
        </p:txBody>
      </p:sp>
      <p:sp>
        <p:nvSpPr>
          <p:cNvPr id="6" name="标题 1"/>
          <p:cNvSpPr txBox="1"/>
          <p:nvPr/>
        </p:nvSpPr>
        <p:spPr>
          <a:xfrm rot="0" flipH="0" flipV="0">
            <a:off x="5677264" y="1927972"/>
            <a:ext cx="2520000" cy="720000"/>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Slide 2Motivation and Clinical Problem (2 mins)</a:t>
            </a:r>
            <a:endParaRPr kumimoji="1" lang="zh-CN" altLang="en-US"/>
          </a:p>
        </p:txBody>
      </p:sp>
      <p:sp>
        <p:nvSpPr>
          <p:cNvPr id="7" name="标题 1"/>
          <p:cNvSpPr txBox="1"/>
          <p:nvPr/>
        </p:nvSpPr>
        <p:spPr>
          <a:xfrm rot="0" flipH="0" flipV="0">
            <a:off x="5340813" y="1940064"/>
            <a:ext cx="360000" cy="252000"/>
          </a:xfrm>
          <a:prstGeom prst="rect">
            <a:avLst/>
          </a:prstGeom>
          <a:noFill/>
          <a:ln w="12700" cap="sq">
            <a:noFill/>
            <a:miter/>
          </a:ln>
        </p:spPr>
        <p:txBody>
          <a:bodyPr vert="horz" wrap="square" lIns="0" tIns="0" rIns="0" bIns="0" rtlCol="0" anchor="t"/>
          <a:lstStyle/>
          <a:p>
            <a:pPr algn="l"/>
            <a:r>
              <a:rPr kumimoji="1" lang="en-US" altLang="zh-CN" sz="1400">
                <a:ln w="12700">
                  <a:noFill/>
                </a:ln>
                <a:solidFill>
                  <a:srgbClr val="F07F09">
                    <a:alpha val="100000"/>
                  </a:srgbClr>
                </a:solidFill>
                <a:latin typeface="poppins-bold"/>
                <a:ea typeface="poppins-bold"/>
                <a:cs typeface="poppins-bold"/>
              </a:rPr>
              <a:t>2.</a:t>
            </a:r>
            <a:endParaRPr kumimoji="1" lang="zh-CN" altLang="en-US"/>
          </a:p>
        </p:txBody>
      </p:sp>
      <p:sp>
        <p:nvSpPr>
          <p:cNvPr id="8" name="标题 1"/>
          <p:cNvSpPr txBox="1"/>
          <p:nvPr/>
        </p:nvSpPr>
        <p:spPr>
          <a:xfrm rot="0" flipH="0" flipV="0">
            <a:off x="8999341" y="1927972"/>
            <a:ext cx="2520000" cy="720000"/>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Slide 3Overview and Agenda (1 min)</a:t>
            </a:r>
            <a:endParaRPr kumimoji="1" lang="zh-CN" altLang="en-US"/>
          </a:p>
        </p:txBody>
      </p:sp>
      <p:sp>
        <p:nvSpPr>
          <p:cNvPr id="9" name="标题 1"/>
          <p:cNvSpPr txBox="1"/>
          <p:nvPr/>
        </p:nvSpPr>
        <p:spPr>
          <a:xfrm rot="0" flipH="0" flipV="0">
            <a:off x="8662890" y="1940064"/>
            <a:ext cx="360000" cy="252000"/>
          </a:xfrm>
          <a:prstGeom prst="rect">
            <a:avLst/>
          </a:prstGeom>
          <a:noFill/>
          <a:ln w="12700" cap="sq">
            <a:noFill/>
            <a:miter/>
          </a:ln>
        </p:spPr>
        <p:txBody>
          <a:bodyPr vert="horz" wrap="square" lIns="0" tIns="0" rIns="0" bIns="0" rtlCol="0" anchor="t"/>
          <a:lstStyle/>
          <a:p>
            <a:pPr algn="l"/>
            <a:r>
              <a:rPr kumimoji="1" lang="en-US" altLang="zh-CN" sz="1400">
                <a:ln w="12700">
                  <a:noFill/>
                </a:ln>
                <a:solidFill>
                  <a:srgbClr val="F07F09">
                    <a:alpha val="100000"/>
                  </a:srgbClr>
                </a:solidFill>
                <a:latin typeface="poppins-bold"/>
                <a:ea typeface="poppins-bold"/>
                <a:cs typeface="poppins-bold"/>
              </a:rPr>
              <a:t>3.</a:t>
            </a:r>
            <a:endParaRPr kumimoji="1" lang="zh-CN" altLang="en-US"/>
          </a:p>
        </p:txBody>
      </p:sp>
      <p:sp>
        <p:nvSpPr>
          <p:cNvPr id="10" name="标题 1"/>
          <p:cNvSpPr txBox="1"/>
          <p:nvPr/>
        </p:nvSpPr>
        <p:spPr>
          <a:xfrm rot="0" flipH="0" flipV="0">
            <a:off x="2355187" y="2791010"/>
            <a:ext cx="2520000" cy="720000"/>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Slide 4The Input 1: Optical Coherence Tomography (OCT) (3 mins)</a:t>
            </a:r>
            <a:endParaRPr kumimoji="1" lang="zh-CN" altLang="en-US"/>
          </a:p>
        </p:txBody>
      </p:sp>
      <p:sp>
        <p:nvSpPr>
          <p:cNvPr id="11" name="标题 1"/>
          <p:cNvSpPr txBox="1"/>
          <p:nvPr/>
        </p:nvSpPr>
        <p:spPr>
          <a:xfrm rot="0" flipH="0" flipV="0">
            <a:off x="2014062" y="2789753"/>
            <a:ext cx="360000" cy="252000"/>
          </a:xfrm>
          <a:prstGeom prst="rect">
            <a:avLst/>
          </a:prstGeom>
          <a:noFill/>
          <a:ln w="12700" cap="sq">
            <a:noFill/>
            <a:miter/>
          </a:ln>
        </p:spPr>
        <p:txBody>
          <a:bodyPr vert="horz" wrap="square" lIns="0" tIns="0" rIns="0" bIns="0" rtlCol="0" anchor="t"/>
          <a:lstStyle/>
          <a:p>
            <a:pPr algn="l"/>
            <a:r>
              <a:rPr kumimoji="1" lang="en-US" altLang="zh-CN" sz="1400">
                <a:ln w="12700">
                  <a:noFill/>
                </a:ln>
                <a:solidFill>
                  <a:srgbClr val="F07F09">
                    <a:alpha val="100000"/>
                  </a:srgbClr>
                </a:solidFill>
                <a:latin typeface="poppins-bold"/>
                <a:ea typeface="poppins-bold"/>
                <a:cs typeface="poppins-bold"/>
              </a:rPr>
              <a:t>4.</a:t>
            </a:r>
            <a:endParaRPr kumimoji="1" lang="zh-CN" altLang="en-US"/>
          </a:p>
        </p:txBody>
      </p:sp>
      <p:sp>
        <p:nvSpPr>
          <p:cNvPr id="12" name="标题 1"/>
          <p:cNvSpPr txBox="1"/>
          <p:nvPr/>
        </p:nvSpPr>
        <p:spPr>
          <a:xfrm rot="0" flipH="0" flipV="0">
            <a:off x="5677264" y="2791010"/>
            <a:ext cx="2520000" cy="720000"/>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Slide 5The Input 2: Fundus Photography (2 mins)</a:t>
            </a:r>
            <a:endParaRPr kumimoji="1" lang="zh-CN" altLang="en-US"/>
          </a:p>
        </p:txBody>
      </p:sp>
      <p:sp>
        <p:nvSpPr>
          <p:cNvPr id="13" name="标题 1"/>
          <p:cNvSpPr txBox="1"/>
          <p:nvPr/>
        </p:nvSpPr>
        <p:spPr>
          <a:xfrm rot="0" flipH="0" flipV="0">
            <a:off x="5340813" y="2789753"/>
            <a:ext cx="360000" cy="252000"/>
          </a:xfrm>
          <a:prstGeom prst="rect">
            <a:avLst/>
          </a:prstGeom>
          <a:noFill/>
          <a:ln w="12700" cap="sq">
            <a:noFill/>
            <a:miter/>
          </a:ln>
        </p:spPr>
        <p:txBody>
          <a:bodyPr vert="horz" wrap="square" lIns="0" tIns="0" rIns="0" bIns="0" rtlCol="0" anchor="t"/>
          <a:lstStyle/>
          <a:p>
            <a:pPr algn="l"/>
            <a:r>
              <a:rPr kumimoji="1" lang="en-US" altLang="zh-CN" sz="1400">
                <a:ln w="12700">
                  <a:noFill/>
                </a:ln>
                <a:solidFill>
                  <a:srgbClr val="F07F09">
                    <a:alpha val="100000"/>
                  </a:srgbClr>
                </a:solidFill>
                <a:latin typeface="poppins-bold"/>
                <a:ea typeface="poppins-bold"/>
                <a:cs typeface="poppins-bold"/>
              </a:rPr>
              <a:t>5.</a:t>
            </a:r>
            <a:endParaRPr kumimoji="1" lang="zh-CN" altLang="en-US"/>
          </a:p>
        </p:txBody>
      </p:sp>
      <p:sp>
        <p:nvSpPr>
          <p:cNvPr id="14" name="标题 1"/>
          <p:cNvSpPr txBox="1"/>
          <p:nvPr/>
        </p:nvSpPr>
        <p:spPr>
          <a:xfrm rot="0" flipH="0" flipV="0">
            <a:off x="8999341" y="2791010"/>
            <a:ext cx="2520000" cy="720000"/>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Slide 6The AI Toolkit Part 1: CNNs &amp; Explainability (3 mins)</a:t>
            </a:r>
            <a:endParaRPr kumimoji="1" lang="zh-CN" altLang="en-US"/>
          </a:p>
        </p:txBody>
      </p:sp>
      <p:sp>
        <p:nvSpPr>
          <p:cNvPr id="15" name="标题 1"/>
          <p:cNvSpPr txBox="1"/>
          <p:nvPr/>
        </p:nvSpPr>
        <p:spPr>
          <a:xfrm rot="0" flipH="0" flipV="0">
            <a:off x="8662890" y="2789753"/>
            <a:ext cx="360000" cy="252000"/>
          </a:xfrm>
          <a:prstGeom prst="rect">
            <a:avLst/>
          </a:prstGeom>
          <a:noFill/>
          <a:ln w="12700" cap="sq">
            <a:noFill/>
            <a:miter/>
          </a:ln>
        </p:spPr>
        <p:txBody>
          <a:bodyPr vert="horz" wrap="square" lIns="0" tIns="0" rIns="0" bIns="0" rtlCol="0" anchor="t"/>
          <a:lstStyle/>
          <a:p>
            <a:pPr algn="l"/>
            <a:r>
              <a:rPr kumimoji="1" lang="en-US" altLang="zh-CN" sz="1400">
                <a:ln w="12700">
                  <a:noFill/>
                </a:ln>
                <a:solidFill>
                  <a:srgbClr val="F07F09">
                    <a:alpha val="100000"/>
                  </a:srgbClr>
                </a:solidFill>
                <a:latin typeface="poppins-bold"/>
                <a:ea typeface="poppins-bold"/>
                <a:cs typeface="poppins-bold"/>
              </a:rPr>
              <a:t>6.</a:t>
            </a:r>
            <a:endParaRPr kumimoji="1" lang="zh-CN" altLang="en-US"/>
          </a:p>
        </p:txBody>
      </p:sp>
      <p:sp>
        <p:nvSpPr>
          <p:cNvPr id="16" name="标题 1"/>
          <p:cNvSpPr txBox="1"/>
          <p:nvPr/>
        </p:nvSpPr>
        <p:spPr>
          <a:xfrm rot="0" flipH="0" flipV="0">
            <a:off x="2355187" y="3654048"/>
            <a:ext cx="2520000" cy="720000"/>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Slide 7The AI Toolkit Part 2: The Transformer Revolution (3 mins)</a:t>
            </a:r>
            <a:endParaRPr kumimoji="1" lang="zh-CN" altLang="en-US"/>
          </a:p>
        </p:txBody>
      </p:sp>
      <p:sp>
        <p:nvSpPr>
          <p:cNvPr id="17" name="标题 1"/>
          <p:cNvSpPr txBox="1"/>
          <p:nvPr/>
        </p:nvSpPr>
        <p:spPr>
          <a:xfrm rot="0" flipH="0" flipV="0">
            <a:off x="2014062" y="3652791"/>
            <a:ext cx="360000" cy="252000"/>
          </a:xfrm>
          <a:prstGeom prst="rect">
            <a:avLst/>
          </a:prstGeom>
          <a:noFill/>
          <a:ln w="12700" cap="sq">
            <a:noFill/>
            <a:miter/>
          </a:ln>
        </p:spPr>
        <p:txBody>
          <a:bodyPr vert="horz" wrap="square" lIns="0" tIns="0" rIns="0" bIns="0" rtlCol="0" anchor="t"/>
          <a:lstStyle/>
          <a:p>
            <a:pPr algn="l"/>
            <a:r>
              <a:rPr kumimoji="1" lang="en-US" altLang="zh-CN" sz="1400">
                <a:ln w="12700">
                  <a:noFill/>
                </a:ln>
                <a:solidFill>
                  <a:srgbClr val="F07F09">
                    <a:alpha val="100000"/>
                  </a:srgbClr>
                </a:solidFill>
                <a:latin typeface="poppins-bold"/>
                <a:ea typeface="poppins-bold"/>
                <a:cs typeface="poppins-bold"/>
              </a:rPr>
              <a:t>7.</a:t>
            </a:r>
            <a:endParaRPr kumimoji="1" lang="zh-CN" altLang="en-US"/>
          </a:p>
        </p:txBody>
      </p:sp>
      <p:sp>
        <p:nvSpPr>
          <p:cNvPr id="18" name="标题 1"/>
          <p:cNvSpPr txBox="1"/>
          <p:nvPr/>
        </p:nvSpPr>
        <p:spPr>
          <a:xfrm rot="0" flipH="0" flipV="0">
            <a:off x="5677264" y="3654048"/>
            <a:ext cx="2520000" cy="720000"/>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Slide 8Case Study 1: AI-Powered OCT - The Pipeline (4 mins)</a:t>
            </a:r>
            <a:endParaRPr kumimoji="1" lang="zh-CN" altLang="en-US"/>
          </a:p>
        </p:txBody>
      </p:sp>
      <p:sp>
        <p:nvSpPr>
          <p:cNvPr id="19" name="标题 1"/>
          <p:cNvSpPr txBox="1"/>
          <p:nvPr/>
        </p:nvSpPr>
        <p:spPr>
          <a:xfrm rot="0" flipH="0" flipV="0">
            <a:off x="5340813" y="3652791"/>
            <a:ext cx="360000" cy="252000"/>
          </a:xfrm>
          <a:prstGeom prst="rect">
            <a:avLst/>
          </a:prstGeom>
          <a:noFill/>
          <a:ln w="12700" cap="sq">
            <a:noFill/>
            <a:miter/>
          </a:ln>
        </p:spPr>
        <p:txBody>
          <a:bodyPr vert="horz" wrap="square" lIns="0" tIns="0" rIns="0" bIns="0" rtlCol="0" anchor="t"/>
          <a:lstStyle/>
          <a:p>
            <a:pPr algn="l"/>
            <a:r>
              <a:rPr kumimoji="1" lang="en-US" altLang="zh-CN" sz="1400">
                <a:ln w="12700">
                  <a:noFill/>
                </a:ln>
                <a:solidFill>
                  <a:srgbClr val="F07F09">
                    <a:alpha val="100000"/>
                  </a:srgbClr>
                </a:solidFill>
                <a:latin typeface="poppins-bold"/>
                <a:ea typeface="poppins-bold"/>
                <a:cs typeface="poppins-bold"/>
              </a:rPr>
              <a:t>8.</a:t>
            </a:r>
            <a:endParaRPr kumimoji="1" lang="zh-CN" altLang="en-US"/>
          </a:p>
        </p:txBody>
      </p:sp>
      <p:sp>
        <p:nvSpPr>
          <p:cNvPr id="20" name="标题 1"/>
          <p:cNvSpPr txBox="1"/>
          <p:nvPr/>
        </p:nvSpPr>
        <p:spPr>
          <a:xfrm rot="0" flipH="0" flipV="0">
            <a:off x="8999341" y="3654048"/>
            <a:ext cx="2520000" cy="720000"/>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Slide 9Case Study 1: AI-Powered OCT - Virtual Biomarkers (4 mins)</a:t>
            </a:r>
            <a:endParaRPr kumimoji="1" lang="zh-CN" altLang="en-US"/>
          </a:p>
        </p:txBody>
      </p:sp>
      <p:sp>
        <p:nvSpPr>
          <p:cNvPr id="21" name="标题 1"/>
          <p:cNvSpPr txBox="1"/>
          <p:nvPr/>
        </p:nvSpPr>
        <p:spPr>
          <a:xfrm rot="0" flipH="0" flipV="0">
            <a:off x="8662890" y="3652791"/>
            <a:ext cx="360000" cy="252000"/>
          </a:xfrm>
          <a:prstGeom prst="rect">
            <a:avLst/>
          </a:prstGeom>
          <a:noFill/>
          <a:ln w="12700" cap="sq">
            <a:noFill/>
            <a:miter/>
          </a:ln>
        </p:spPr>
        <p:txBody>
          <a:bodyPr vert="horz" wrap="square" lIns="0" tIns="0" rIns="0" bIns="0" rtlCol="0" anchor="t"/>
          <a:lstStyle/>
          <a:p>
            <a:pPr algn="l"/>
            <a:r>
              <a:rPr kumimoji="1" lang="en-US" altLang="zh-CN" sz="1400">
                <a:ln w="12700">
                  <a:noFill/>
                </a:ln>
                <a:solidFill>
                  <a:srgbClr val="F07F09">
                    <a:alpha val="100000"/>
                  </a:srgbClr>
                </a:solidFill>
                <a:latin typeface="poppins-bold"/>
                <a:ea typeface="poppins-bold"/>
                <a:cs typeface="poppins-bold"/>
              </a:rPr>
              <a:t>9.</a:t>
            </a:r>
            <a:endParaRPr kumimoji="1" lang="zh-CN" altLang="en-US"/>
          </a:p>
        </p:txBody>
      </p:sp>
      <p:sp>
        <p:nvSpPr>
          <p:cNvPr id="22" name="标题 1"/>
          <p:cNvSpPr txBox="1"/>
          <p:nvPr/>
        </p:nvSpPr>
        <p:spPr>
          <a:xfrm rot="0" flipH="0" flipV="0">
            <a:off x="2355187" y="4517086"/>
            <a:ext cx="2520000" cy="720000"/>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Slide 10Case Study 2: AI for DR - The Challenge of Quality Control (2 mins)</a:t>
            </a:r>
            <a:endParaRPr kumimoji="1" lang="zh-CN" altLang="en-US"/>
          </a:p>
        </p:txBody>
      </p:sp>
      <p:sp>
        <p:nvSpPr>
          <p:cNvPr id="23" name="标题 1"/>
          <p:cNvSpPr txBox="1"/>
          <p:nvPr/>
        </p:nvSpPr>
        <p:spPr>
          <a:xfrm rot="0" flipH="0" flipV="0">
            <a:off x="2014062" y="4515829"/>
            <a:ext cx="360000" cy="252000"/>
          </a:xfrm>
          <a:prstGeom prst="rect">
            <a:avLst/>
          </a:prstGeom>
          <a:noFill/>
          <a:ln w="12700" cap="sq">
            <a:noFill/>
            <a:miter/>
          </a:ln>
        </p:spPr>
        <p:txBody>
          <a:bodyPr vert="horz" wrap="square" lIns="0" tIns="0" rIns="0" bIns="0" rtlCol="0" anchor="t"/>
          <a:lstStyle/>
          <a:p>
            <a:pPr algn="l"/>
            <a:r>
              <a:rPr kumimoji="1" lang="en-US" altLang="zh-CN" sz="1400">
                <a:ln w="12700">
                  <a:noFill/>
                </a:ln>
                <a:solidFill>
                  <a:srgbClr val="F07F09">
                    <a:alpha val="100000"/>
                  </a:srgbClr>
                </a:solidFill>
                <a:latin typeface="poppins-bold"/>
                <a:ea typeface="poppins-bold"/>
                <a:cs typeface="poppins-bold"/>
              </a:rPr>
              <a:t>10.</a:t>
            </a:r>
            <a:endParaRPr kumimoji="1" lang="zh-CN" altLang="en-US"/>
          </a:p>
        </p:txBody>
      </p:sp>
      <p:sp>
        <p:nvSpPr>
          <p:cNvPr id="24" name="标题 1"/>
          <p:cNvSpPr txBox="1"/>
          <p:nvPr/>
        </p:nvSpPr>
        <p:spPr>
          <a:xfrm rot="0" flipH="0" flipV="0">
            <a:off x="5677264" y="4517086"/>
            <a:ext cx="2520000" cy="720000"/>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Slide 11Case Study 2: Module 1 - Automated Image Screening (3 mins)</a:t>
            </a:r>
            <a:endParaRPr kumimoji="1" lang="zh-CN" altLang="en-US"/>
          </a:p>
        </p:txBody>
      </p:sp>
      <p:sp>
        <p:nvSpPr>
          <p:cNvPr id="25" name="标题 1"/>
          <p:cNvSpPr txBox="1"/>
          <p:nvPr/>
        </p:nvSpPr>
        <p:spPr>
          <a:xfrm rot="0" flipH="0" flipV="0">
            <a:off x="5340813" y="4515829"/>
            <a:ext cx="360000" cy="252000"/>
          </a:xfrm>
          <a:prstGeom prst="rect">
            <a:avLst/>
          </a:prstGeom>
          <a:noFill/>
          <a:ln w="12700" cap="sq">
            <a:noFill/>
            <a:miter/>
          </a:ln>
        </p:spPr>
        <p:txBody>
          <a:bodyPr vert="horz" wrap="square" lIns="0" tIns="0" rIns="0" bIns="0" rtlCol="0" anchor="t"/>
          <a:lstStyle/>
          <a:p>
            <a:pPr algn="l"/>
            <a:r>
              <a:rPr kumimoji="1" lang="en-US" altLang="zh-CN" sz="1400">
                <a:ln w="12700">
                  <a:noFill/>
                </a:ln>
                <a:solidFill>
                  <a:srgbClr val="F07F09">
                    <a:alpha val="100000"/>
                  </a:srgbClr>
                </a:solidFill>
                <a:latin typeface="poppins-bold"/>
                <a:ea typeface="poppins-bold"/>
                <a:cs typeface="poppins-bold"/>
              </a:rPr>
              <a:t>11.</a:t>
            </a:r>
            <a:endParaRPr kumimoji="1" lang="zh-CN" altLang="en-US"/>
          </a:p>
        </p:txBody>
      </p:sp>
      <p:sp>
        <p:nvSpPr>
          <p:cNvPr id="26" name="标题 1"/>
          <p:cNvSpPr txBox="1"/>
          <p:nvPr/>
        </p:nvSpPr>
        <p:spPr>
          <a:xfrm rot="0" flipH="0" flipV="0">
            <a:off x="8999341" y="4517086"/>
            <a:ext cx="2520000" cy="720000"/>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Slide 12Case Study 2: Module 2 - High-Performance Grading (3 mins)</a:t>
            </a:r>
            <a:endParaRPr kumimoji="1" lang="zh-CN" altLang="en-US"/>
          </a:p>
        </p:txBody>
      </p:sp>
      <p:sp>
        <p:nvSpPr>
          <p:cNvPr id="27" name="标题 1"/>
          <p:cNvSpPr txBox="1"/>
          <p:nvPr/>
        </p:nvSpPr>
        <p:spPr>
          <a:xfrm rot="0" flipH="0" flipV="0">
            <a:off x="8662890" y="4515829"/>
            <a:ext cx="360000" cy="252000"/>
          </a:xfrm>
          <a:prstGeom prst="rect">
            <a:avLst/>
          </a:prstGeom>
          <a:noFill/>
          <a:ln w="12700" cap="sq">
            <a:noFill/>
            <a:miter/>
          </a:ln>
        </p:spPr>
        <p:txBody>
          <a:bodyPr vert="horz" wrap="square" lIns="0" tIns="0" rIns="0" bIns="0" rtlCol="0" anchor="t"/>
          <a:lstStyle/>
          <a:p>
            <a:pPr algn="l"/>
            <a:r>
              <a:rPr kumimoji="1" lang="en-US" altLang="zh-CN" sz="1400">
                <a:ln w="12700">
                  <a:noFill/>
                </a:ln>
                <a:solidFill>
                  <a:srgbClr val="F07F09">
                    <a:alpha val="100000"/>
                  </a:srgbClr>
                </a:solidFill>
                <a:latin typeface="poppins-bold"/>
                <a:ea typeface="poppins-bold"/>
                <a:cs typeface="poppins-bold"/>
              </a:rPr>
              <a:t>12.</a:t>
            </a:r>
            <a:endParaRPr kumimoji="1" lang="zh-CN" altLang="en-US"/>
          </a:p>
        </p:txBody>
      </p:sp>
      <p:sp>
        <p:nvSpPr>
          <p:cNvPr id="28" name="标题 1"/>
          <p:cNvSpPr txBox="1"/>
          <p:nvPr/>
        </p:nvSpPr>
        <p:spPr>
          <a:xfrm rot="0" flipH="0" flipV="0">
            <a:off x="2355187" y="5380123"/>
            <a:ext cx="2520000" cy="720000"/>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Slide 13Broader Applications: AI for Clinical Decision Support (3 mins)</a:t>
            </a:r>
            <a:endParaRPr kumimoji="1" lang="zh-CN" altLang="en-US"/>
          </a:p>
        </p:txBody>
      </p:sp>
      <p:sp>
        <p:nvSpPr>
          <p:cNvPr id="29" name="标题 1"/>
          <p:cNvSpPr txBox="1"/>
          <p:nvPr/>
        </p:nvSpPr>
        <p:spPr>
          <a:xfrm rot="0" flipH="0" flipV="0">
            <a:off x="2014062" y="5378866"/>
            <a:ext cx="360000" cy="252000"/>
          </a:xfrm>
          <a:prstGeom prst="rect">
            <a:avLst/>
          </a:prstGeom>
          <a:noFill/>
          <a:ln w="12700" cap="sq">
            <a:noFill/>
            <a:miter/>
          </a:ln>
        </p:spPr>
        <p:txBody>
          <a:bodyPr vert="horz" wrap="square" lIns="0" tIns="0" rIns="0" bIns="0" rtlCol="0" anchor="t"/>
          <a:lstStyle/>
          <a:p>
            <a:pPr algn="l"/>
            <a:r>
              <a:rPr kumimoji="1" lang="en-US" altLang="zh-CN" sz="1400">
                <a:ln w="12700">
                  <a:noFill/>
                </a:ln>
                <a:solidFill>
                  <a:srgbClr val="F07F09">
                    <a:alpha val="100000"/>
                  </a:srgbClr>
                </a:solidFill>
                <a:latin typeface="poppins-bold"/>
                <a:ea typeface="poppins-bold"/>
                <a:cs typeface="poppins-bold"/>
              </a:rPr>
              <a:t>13.</a:t>
            </a:r>
            <a:endParaRPr kumimoji="1" lang="zh-CN" altLang="en-US"/>
          </a:p>
        </p:txBody>
      </p:sp>
      <p:sp>
        <p:nvSpPr>
          <p:cNvPr id="30" name="标题 1"/>
          <p:cNvSpPr txBox="1"/>
          <p:nvPr/>
        </p:nvSpPr>
        <p:spPr>
          <a:xfrm rot="0" flipH="0" flipV="0">
            <a:off x="5677264" y="5380123"/>
            <a:ext cx="2520000" cy="720000"/>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Slide 14The Future: Foundation Models &amp; Challenges (2 mins)</a:t>
            </a:r>
            <a:endParaRPr kumimoji="1" lang="zh-CN" altLang="en-US"/>
          </a:p>
        </p:txBody>
      </p:sp>
      <p:sp>
        <p:nvSpPr>
          <p:cNvPr id="31" name="标题 1"/>
          <p:cNvSpPr txBox="1"/>
          <p:nvPr/>
        </p:nvSpPr>
        <p:spPr>
          <a:xfrm rot="0" flipH="0" flipV="0">
            <a:off x="5340813" y="5378866"/>
            <a:ext cx="360000" cy="252000"/>
          </a:xfrm>
          <a:prstGeom prst="rect">
            <a:avLst/>
          </a:prstGeom>
          <a:noFill/>
          <a:ln w="12700" cap="sq">
            <a:noFill/>
            <a:miter/>
          </a:ln>
        </p:spPr>
        <p:txBody>
          <a:bodyPr vert="horz" wrap="square" lIns="0" tIns="0" rIns="0" bIns="0" rtlCol="0" anchor="t"/>
          <a:lstStyle/>
          <a:p>
            <a:pPr algn="l"/>
            <a:r>
              <a:rPr kumimoji="1" lang="en-US" altLang="zh-CN" sz="1400">
                <a:ln w="12700">
                  <a:noFill/>
                </a:ln>
                <a:solidFill>
                  <a:srgbClr val="F07F09">
                    <a:alpha val="100000"/>
                  </a:srgbClr>
                </a:solidFill>
                <a:latin typeface="poppins-bold"/>
                <a:ea typeface="poppins-bold"/>
                <a:cs typeface="poppins-bold"/>
              </a:rPr>
              <a:t>14.</a:t>
            </a:r>
            <a:endParaRPr kumimoji="1" lang="zh-CN" altLang="en-US"/>
          </a:p>
        </p:txBody>
      </p:sp>
      <p:sp>
        <p:nvSpPr>
          <p:cNvPr id="32" name="标题 1"/>
          <p:cNvSpPr txBox="1"/>
          <p:nvPr/>
        </p:nvSpPr>
        <p:spPr>
          <a:xfrm rot="0" flipH="0" flipV="0">
            <a:off x="8999341" y="5380123"/>
            <a:ext cx="2520000" cy="720000"/>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Slide 15Summary &amp; Q&amp;A (2 mins)</a:t>
            </a:r>
            <a:endParaRPr kumimoji="1" lang="zh-CN" altLang="en-US"/>
          </a:p>
        </p:txBody>
      </p:sp>
      <p:sp>
        <p:nvSpPr>
          <p:cNvPr id="33" name="标题 1"/>
          <p:cNvSpPr txBox="1"/>
          <p:nvPr/>
        </p:nvSpPr>
        <p:spPr>
          <a:xfrm rot="0" flipH="0" flipV="0">
            <a:off x="8662890" y="5378866"/>
            <a:ext cx="360000" cy="252000"/>
          </a:xfrm>
          <a:prstGeom prst="rect">
            <a:avLst/>
          </a:prstGeom>
          <a:noFill/>
          <a:ln w="12700" cap="sq">
            <a:noFill/>
            <a:miter/>
          </a:ln>
        </p:spPr>
        <p:txBody>
          <a:bodyPr vert="horz" wrap="square" lIns="0" tIns="0" rIns="0" bIns="0" rtlCol="0" anchor="t"/>
          <a:lstStyle/>
          <a:p>
            <a:pPr algn="l"/>
            <a:r>
              <a:rPr kumimoji="1" lang="en-US" altLang="zh-CN" sz="1400">
                <a:ln w="12700">
                  <a:noFill/>
                </a:ln>
                <a:solidFill>
                  <a:srgbClr val="F07F09">
                    <a:alpha val="100000"/>
                  </a:srgbClr>
                </a:solidFill>
                <a:latin typeface="poppins-bold"/>
                <a:ea typeface="poppins-bold"/>
                <a:cs typeface="poppins-bold"/>
              </a:rPr>
              <a:t>15.</a:t>
            </a:r>
            <a:endParaRPr kumimoji="1" lang="zh-CN" altLang="en-US"/>
          </a:p>
        </p:txBody>
      </p:sp>
      <p:sp>
        <p:nvSpPr>
          <p:cNvPr id="34" name="标题 1"/>
          <p:cNvSpPr txBox="1"/>
          <p:nvPr/>
        </p:nvSpPr>
        <p:spPr>
          <a:xfrm rot="0" flipH="0" flipV="0">
            <a:off x="2014063" y="655621"/>
            <a:ext cx="4558650" cy="647127"/>
          </a:xfrm>
          <a:prstGeom prst="rect">
            <a:avLst/>
          </a:prstGeom>
          <a:noFill/>
          <a:ln w="12700" cap="sq">
            <a:noFill/>
            <a:miter/>
          </a:ln>
        </p:spPr>
        <p:txBody>
          <a:bodyPr vert="horz" wrap="square" lIns="0" tIns="0" rIns="0" bIns="0" rtlCol="0" anchor="ctr"/>
          <a:lstStyle/>
          <a:p>
            <a:pPr algn="l"/>
            <a:r>
              <a:rPr kumimoji="1" lang="en-US" altLang="zh-CN" sz="4800">
                <a:ln w="12700">
                  <a:noFill/>
                </a:ln>
                <a:solidFill>
                  <a:srgbClr val="F07F09">
                    <a:alpha val="100000"/>
                  </a:srgbClr>
                </a:solidFill>
                <a:latin typeface="poppins-bold"/>
                <a:ea typeface="poppins-bold"/>
                <a:cs typeface="poppins-bold"/>
              </a:rPr>
              <a:t>C</a:t>
            </a:r>
            <a:r>
              <a:rPr kumimoji="1" lang="en-US" altLang="zh-CN" sz="4800">
                <a:ln w="12700">
                  <a:noFill/>
                </a:ln>
                <a:solidFill>
                  <a:srgbClr val="000000">
                    <a:alpha val="100000"/>
                  </a:srgbClr>
                </a:solidFill>
                <a:latin typeface="poppins-bold"/>
                <a:ea typeface="poppins-bold"/>
                <a:cs typeface="poppins-bold"/>
              </a:rPr>
              <a:t>ontents</a:t>
            </a:r>
            <a:endParaRPr kumimoji="1" lang="zh-CN" altLang="en-US"/>
          </a:p>
        </p:txBody>
      </p:sp>
      <p:cxnSp>
        <p:nvCxnSpPr>
          <p:cNvPr id="35" name="标题 1"/>
          <p:cNvCxnSpPr/>
          <p:nvPr/>
        </p:nvCxnSpPr>
        <p:spPr>
          <a:xfrm rot="0" flipH="1" flipV="0">
            <a:off x="2014062" y="1390152"/>
            <a:ext cx="4558651" cy="0"/>
          </a:xfrm>
          <a:prstGeom prst="line">
            <a:avLst/>
          </a:prstGeom>
          <a:noFill/>
          <a:ln w="12700" cap="sq">
            <a:solidFill>
              <a:schemeClr val="tx1"/>
            </a:solidFill>
            <a:miter/>
          </a:ln>
        </p:spPr>
      </p:cxnSp>
    </p:spTree>
  </p:cSld>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17306640" flipH="1" flipV="0">
            <a:off x="3474806" y="2702980"/>
            <a:ext cx="356980" cy="366468"/>
          </a:xfrm>
          <a:prstGeom prst="rtTriangle">
            <a:avLst/>
          </a:prstGeom>
          <a:solidFill>
            <a:schemeClr val="accent1">
              <a:lumMod val="50000"/>
            </a:schemeClr>
          </a:solidFill>
          <a:ln w="12700" cap="sq">
            <a:no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4293360" flipH="0" flipV="0">
            <a:off x="712199" y="2702982"/>
            <a:ext cx="356980" cy="366466"/>
          </a:xfrm>
          <a:prstGeom prst="rtTriangle">
            <a:avLst/>
          </a:prstGeom>
          <a:solidFill>
            <a:schemeClr val="accent1">
              <a:lumMod val="50000"/>
            </a:schemeClr>
          </a:solidFill>
          <a:ln w="12700" cap="sq">
            <a:noFill/>
            <a:miter/>
          </a:ln>
        </p:spPr>
        <p:txBody>
          <a:bodyPr vert="horz" wrap="square" lIns="91440" tIns="45720" rIns="91440" bIns="45720" rtlCol="0" anchor="ctr"/>
          <a:lstStyle/>
          <a:p>
            <a:pPr algn="ctr"/>
            <a:endParaRPr kumimoji="1" lang="zh-CN" altLang="en-US"/>
          </a:p>
        </p:txBody>
      </p:sp>
      <p:sp>
        <p:nvSpPr>
          <p:cNvPr id="5" name="标题 1"/>
          <p:cNvSpPr txBox="1"/>
          <p:nvPr/>
        </p:nvSpPr>
        <p:spPr>
          <a:xfrm rot="0" flipH="0" flipV="0">
            <a:off x="846274" y="1140014"/>
            <a:ext cx="2877886" cy="2067786"/>
          </a:xfrm>
          <a:prstGeom prst="roundRect">
            <a:avLst>
              <a:gd name="adj" fmla="val 3655"/>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660400" y="2779330"/>
            <a:ext cx="3223188" cy="605025"/>
          </a:xfrm>
          <a:custGeom>
            <a:avLst/>
            <a:gdLst>
              <a:gd name="connsiteX0" fmla="*/ 0 w 4226504"/>
              <a:gd name="connsiteY0" fmla="*/ 0 h 1151328"/>
              <a:gd name="connsiteX1" fmla="*/ 49676 w 4226504"/>
              <a:gd name="connsiteY1" fmla="*/ 14539 h 1151328"/>
              <a:gd name="connsiteX2" fmla="*/ 2119602 w 4226504"/>
              <a:gd name="connsiteY2" fmla="*/ 210229 h 1151328"/>
              <a:gd name="connsiteX3" fmla="*/ 4189528 w 4226504"/>
              <a:gd name="connsiteY3" fmla="*/ 14539 h 1151328"/>
              <a:gd name="connsiteX4" fmla="*/ 4226504 w 4226504"/>
              <a:gd name="connsiteY4" fmla="*/ 3717 h 1151328"/>
              <a:gd name="connsiteX5" fmla="*/ 4226504 w 4226504"/>
              <a:gd name="connsiteY5" fmla="*/ 1100830 h 1151328"/>
              <a:gd name="connsiteX6" fmla="*/ 4176006 w 4226504"/>
              <a:gd name="connsiteY6" fmla="*/ 1151328 h 1151328"/>
              <a:gd name="connsiteX7" fmla="*/ 50498 w 4226504"/>
              <a:gd name="connsiteY7" fmla="*/ 1151328 h 1151328"/>
              <a:gd name="connsiteX8" fmla="*/ 0 w 4226504"/>
              <a:gd name="connsiteY8" fmla="*/ 1100830 h 1151328"/>
              <a:gd name="connsiteX9" fmla="*/ 0 w 4226504"/>
              <a:gd name="connsiteY9" fmla="*/ 0 h 1151328"/>
            </a:gdLst>
            <a:rect l="l" t="t" r="r" b="b"/>
            <a:pathLst>
              <a:path w="4226504" h="1151328">
                <a:moveTo>
                  <a:pt x="0" y="0"/>
                </a:moveTo>
                <a:lnTo>
                  <a:pt x="49676" y="14539"/>
                </a:lnTo>
                <a:cubicBezTo>
                  <a:pt x="498270" y="132605"/>
                  <a:pt x="1257953" y="210229"/>
                  <a:pt x="2119602" y="210229"/>
                </a:cubicBezTo>
                <a:cubicBezTo>
                  <a:pt x="2981251" y="210229"/>
                  <a:pt x="3740935" y="132605"/>
                  <a:pt x="4189528" y="14539"/>
                </a:cubicBezTo>
                <a:lnTo>
                  <a:pt x="4226504" y="3717"/>
                </a:lnTo>
                <a:lnTo>
                  <a:pt x="4226504" y="1100830"/>
                </a:lnTo>
                <a:cubicBezTo>
                  <a:pt x="4226504" y="1128719"/>
                  <a:pt x="4203895" y="1151328"/>
                  <a:pt x="4176006" y="1151328"/>
                </a:cubicBezTo>
                <a:lnTo>
                  <a:pt x="50498" y="1151328"/>
                </a:lnTo>
                <a:cubicBezTo>
                  <a:pt x="22609" y="1151328"/>
                  <a:pt x="0" y="1128719"/>
                  <a:pt x="0" y="1100830"/>
                </a:cubicBezTo>
                <a:lnTo>
                  <a:pt x="0" y="0"/>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7" name="标题 1"/>
          <p:cNvSpPr txBox="1"/>
          <p:nvPr/>
        </p:nvSpPr>
        <p:spPr>
          <a:xfrm rot="0" flipH="0" flipV="0">
            <a:off x="918776" y="1586692"/>
            <a:ext cx="2732882" cy="1070364"/>
          </a:xfrm>
          <a:prstGeom prst="rect">
            <a:avLst/>
          </a:prstGeom>
          <a:noFill/>
          <a:ln>
            <a:noFill/>
          </a:ln>
        </p:spPr>
        <p:txBody>
          <a:bodyPr vert="horz" wrap="square" lIns="0" tIns="0" rIns="0" bIns="0" rtlCol="0" anchor="t"/>
          <a:lstStyle/>
          <a:p>
            <a:pPr algn="l"/>
            <a:r>
              <a:rPr kumimoji="1" lang="en-US" altLang="zh-CN" sz="1100">
                <a:ln w="12700">
                  <a:noFill/>
                </a:ln>
                <a:solidFill>
                  <a:srgbClr val="262626">
                    <a:alpha val="100000"/>
                  </a:srgbClr>
                </a:solidFill>
                <a:latin typeface="Poppins"/>
                <a:ea typeface="Poppins"/>
                <a:cs typeface="Poppins"/>
              </a:rPr>
              <a:t>Case Study 1Results &amp; Virtual Biomarkers with GradCAM</a:t>
            </a:r>
            <a:endParaRPr kumimoji="1" lang="zh-CN" altLang="en-US"/>
          </a:p>
        </p:txBody>
      </p:sp>
      <p:sp>
        <p:nvSpPr>
          <p:cNvPr id="8" name="标题 1"/>
          <p:cNvSpPr txBox="1"/>
          <p:nvPr/>
        </p:nvSpPr>
        <p:spPr>
          <a:xfrm rot="0" flipH="0" flipV="0">
            <a:off x="2001948" y="2643127"/>
            <a:ext cx="566539" cy="566538"/>
          </a:xfrm>
          <a:prstGeom prst="ellipse">
            <a:avLst/>
          </a:prstGeom>
          <a:solidFill>
            <a:schemeClr val="accent2"/>
          </a:solidFill>
          <a:ln w="12700" cap="sq">
            <a:no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2018090" y="2664661"/>
            <a:ext cx="534254" cy="523471"/>
          </a:xfrm>
          <a:prstGeom prst="rect">
            <a:avLst/>
          </a:prstGeom>
          <a:noFill/>
          <a:ln>
            <a:noFill/>
          </a:ln>
        </p:spPr>
        <p:txBody>
          <a:bodyPr vert="horz" wrap="square" lIns="0" tIns="0" rIns="0" bIns="0" rtlCol="0" anchor="ctr"/>
          <a:lstStyle/>
          <a:p>
            <a:pPr algn="ctr"/>
            <a:r>
              <a:rPr kumimoji="1" lang="en-US" altLang="zh-CN" sz="2000">
                <a:ln w="12700">
                  <a:noFill/>
                </a:ln>
                <a:solidFill>
                  <a:srgbClr val="FFFFFF">
                    <a:alpha val="100000"/>
                  </a:srgbClr>
                </a:solidFill>
                <a:latin typeface="poppins-bold"/>
                <a:ea typeface="poppins-bold"/>
                <a:cs typeface="poppins-bold"/>
              </a:rPr>
              <a:t>01</a:t>
            </a:r>
            <a:endParaRPr kumimoji="1" lang="zh-CN" altLang="en-US"/>
          </a:p>
        </p:txBody>
      </p:sp>
      <p:sp>
        <p:nvSpPr>
          <p:cNvPr id="10" name="标题 1"/>
          <p:cNvSpPr txBox="1"/>
          <p:nvPr/>
        </p:nvSpPr>
        <p:spPr>
          <a:xfrm rot="0" flipH="0" flipV="0">
            <a:off x="860020" y="1108264"/>
            <a:ext cx="2850394" cy="478428"/>
          </a:xfrm>
          <a:prstGeom prst="rect">
            <a:avLst/>
          </a:prstGeom>
          <a:noFill/>
          <a:ln>
            <a:noFill/>
          </a:ln>
        </p:spPr>
        <p:txBody>
          <a:bodyPr vert="horz" wrap="square" lIns="0" tIns="0" rIns="0" bIns="0" rtlCol="0" anchor="ctr"/>
          <a:lstStyle/>
          <a:p>
            <a:pPr algn="ctr"/>
            <a:r>
              <a:rPr kumimoji="1" lang="en-US" altLang="zh-CN" sz="1600">
                <a:ln w="12700">
                  <a:noFill/>
                </a:ln>
                <a:solidFill>
                  <a:srgbClr val="262626">
                    <a:alpha val="100000"/>
                  </a:srgbClr>
                </a:solidFill>
                <a:latin typeface="poppins-bold"/>
                <a:ea typeface="poppins-bold"/>
                <a:cs typeface="poppins-bold"/>
              </a:rPr>
              <a:t>Title:</a:t>
            </a:r>
            <a:endParaRPr kumimoji="1" lang="zh-CN" altLang="en-US"/>
          </a:p>
        </p:txBody>
      </p:sp>
      <p:sp>
        <p:nvSpPr>
          <p:cNvPr id="11" name="标题 1"/>
          <p:cNvSpPr txBox="1"/>
          <p:nvPr/>
        </p:nvSpPr>
        <p:spPr>
          <a:xfrm rot="17306640" flipH="1" flipV="0">
            <a:off x="7292462" y="2702980"/>
            <a:ext cx="356980" cy="366468"/>
          </a:xfrm>
          <a:prstGeom prst="rtTriangle">
            <a:avLst/>
          </a:prstGeom>
          <a:solidFill>
            <a:schemeClr val="accent1">
              <a:lumMod val="50000"/>
            </a:schemeClr>
          </a:solidFill>
          <a:ln w="12700" cap="sq">
            <a:noFill/>
            <a:miter/>
          </a:ln>
        </p:spPr>
        <p:txBody>
          <a:bodyPr vert="horz" wrap="square" lIns="91440" tIns="45720" rIns="91440" bIns="45720" rtlCol="0" anchor="ctr"/>
          <a:lstStyle/>
          <a:p>
            <a:pPr algn="ctr"/>
            <a:endParaRPr kumimoji="1" lang="zh-CN" altLang="en-US"/>
          </a:p>
        </p:txBody>
      </p:sp>
      <p:sp>
        <p:nvSpPr>
          <p:cNvPr id="12" name="标题 1"/>
          <p:cNvSpPr txBox="1"/>
          <p:nvPr/>
        </p:nvSpPr>
        <p:spPr>
          <a:xfrm rot="4293360" flipH="0" flipV="0">
            <a:off x="4529855" y="2702982"/>
            <a:ext cx="356980" cy="366466"/>
          </a:xfrm>
          <a:prstGeom prst="rtTriangle">
            <a:avLst/>
          </a:prstGeom>
          <a:solidFill>
            <a:schemeClr val="accent1">
              <a:lumMod val="50000"/>
            </a:schemeClr>
          </a:solidFill>
          <a:ln w="12700" cap="sq">
            <a:noFill/>
            <a:miter/>
          </a:ln>
        </p:spPr>
        <p:txBody>
          <a:bodyPr vert="horz" wrap="square" lIns="91440" tIns="45720" rIns="91440" bIns="45720" rtlCol="0" anchor="ctr"/>
          <a:lstStyle/>
          <a:p>
            <a:pPr algn="ctr"/>
            <a:endParaRPr kumimoji="1" lang="zh-CN" altLang="en-US"/>
          </a:p>
        </p:txBody>
      </p:sp>
      <p:sp>
        <p:nvSpPr>
          <p:cNvPr id="13" name="标题 1"/>
          <p:cNvSpPr txBox="1"/>
          <p:nvPr/>
        </p:nvSpPr>
        <p:spPr>
          <a:xfrm rot="0" flipH="0" flipV="0">
            <a:off x="4663930" y="1140014"/>
            <a:ext cx="2877886" cy="2067786"/>
          </a:xfrm>
          <a:prstGeom prst="roundRect">
            <a:avLst>
              <a:gd name="adj" fmla="val 3655"/>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14" name="标题 1"/>
          <p:cNvSpPr txBox="1"/>
          <p:nvPr/>
        </p:nvSpPr>
        <p:spPr>
          <a:xfrm rot="0" flipH="0" flipV="0">
            <a:off x="4478056" y="2779330"/>
            <a:ext cx="3223188" cy="605025"/>
          </a:xfrm>
          <a:custGeom>
            <a:avLst/>
            <a:gdLst>
              <a:gd name="connsiteX0" fmla="*/ 0 w 4226504"/>
              <a:gd name="connsiteY0" fmla="*/ 0 h 1151328"/>
              <a:gd name="connsiteX1" fmla="*/ 49676 w 4226504"/>
              <a:gd name="connsiteY1" fmla="*/ 14539 h 1151328"/>
              <a:gd name="connsiteX2" fmla="*/ 2119602 w 4226504"/>
              <a:gd name="connsiteY2" fmla="*/ 210229 h 1151328"/>
              <a:gd name="connsiteX3" fmla="*/ 4189528 w 4226504"/>
              <a:gd name="connsiteY3" fmla="*/ 14539 h 1151328"/>
              <a:gd name="connsiteX4" fmla="*/ 4226504 w 4226504"/>
              <a:gd name="connsiteY4" fmla="*/ 3717 h 1151328"/>
              <a:gd name="connsiteX5" fmla="*/ 4226504 w 4226504"/>
              <a:gd name="connsiteY5" fmla="*/ 1100830 h 1151328"/>
              <a:gd name="connsiteX6" fmla="*/ 4176006 w 4226504"/>
              <a:gd name="connsiteY6" fmla="*/ 1151328 h 1151328"/>
              <a:gd name="connsiteX7" fmla="*/ 50498 w 4226504"/>
              <a:gd name="connsiteY7" fmla="*/ 1151328 h 1151328"/>
              <a:gd name="connsiteX8" fmla="*/ 0 w 4226504"/>
              <a:gd name="connsiteY8" fmla="*/ 1100830 h 1151328"/>
              <a:gd name="connsiteX9" fmla="*/ 0 w 4226504"/>
              <a:gd name="connsiteY9" fmla="*/ 0 h 1151328"/>
            </a:gdLst>
            <a:rect l="l" t="t" r="r" b="b"/>
            <a:pathLst>
              <a:path w="4226504" h="1151328">
                <a:moveTo>
                  <a:pt x="0" y="0"/>
                </a:moveTo>
                <a:lnTo>
                  <a:pt x="49676" y="14539"/>
                </a:lnTo>
                <a:cubicBezTo>
                  <a:pt x="498270" y="132605"/>
                  <a:pt x="1257953" y="210229"/>
                  <a:pt x="2119602" y="210229"/>
                </a:cubicBezTo>
                <a:cubicBezTo>
                  <a:pt x="2981251" y="210229"/>
                  <a:pt x="3740935" y="132605"/>
                  <a:pt x="4189528" y="14539"/>
                </a:cubicBezTo>
                <a:lnTo>
                  <a:pt x="4226504" y="3717"/>
                </a:lnTo>
                <a:lnTo>
                  <a:pt x="4226504" y="1100830"/>
                </a:lnTo>
                <a:cubicBezTo>
                  <a:pt x="4226504" y="1128719"/>
                  <a:pt x="4203895" y="1151328"/>
                  <a:pt x="4176006" y="1151328"/>
                </a:cubicBezTo>
                <a:lnTo>
                  <a:pt x="50498" y="1151328"/>
                </a:lnTo>
                <a:cubicBezTo>
                  <a:pt x="22609" y="1151328"/>
                  <a:pt x="0" y="1128719"/>
                  <a:pt x="0" y="1100830"/>
                </a:cubicBezTo>
                <a:lnTo>
                  <a:pt x="0" y="0"/>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5" name="标题 1"/>
          <p:cNvSpPr txBox="1"/>
          <p:nvPr/>
        </p:nvSpPr>
        <p:spPr>
          <a:xfrm rot="0" flipH="0" flipV="0">
            <a:off x="4736432" y="1586692"/>
            <a:ext cx="2732882" cy="1070364"/>
          </a:xfrm>
          <a:prstGeom prst="rect">
            <a:avLst/>
          </a:prstGeom>
          <a:noFill/>
          <a:ln>
            <a:noFill/>
          </a:ln>
        </p:spPr>
        <p:txBody>
          <a:bodyPr vert="horz" wrap="square" lIns="0" tIns="0" rIns="0" bIns="0" rtlCol="0" anchor="t"/>
          <a:lstStyle/>
          <a:p>
            <a:pPr algn="l"/>
            <a:r>
              <a:rPr kumimoji="1" lang="en-US" altLang="zh-CN" sz="1100">
                <a:ln w="12700">
                  <a:noFill/>
                </a:ln>
                <a:solidFill>
                  <a:srgbClr val="262626">
                    <a:alpha val="100000"/>
                  </a:srgbClr>
                </a:solidFill>
                <a:latin typeface="Poppins"/>
                <a:ea typeface="Poppins"/>
                <a:cs typeface="Poppins"/>
              </a:rPr>
              <a:t>Use XAI to discover new biomarkers.</a:t>
            </a:r>
            <a:endParaRPr kumimoji="1" lang="zh-CN" altLang="en-US"/>
          </a:p>
        </p:txBody>
      </p:sp>
      <p:sp>
        <p:nvSpPr>
          <p:cNvPr id="16" name="标题 1"/>
          <p:cNvSpPr txBox="1"/>
          <p:nvPr/>
        </p:nvSpPr>
        <p:spPr>
          <a:xfrm rot="0" flipH="0" flipV="0">
            <a:off x="5819604" y="2643127"/>
            <a:ext cx="566539" cy="566538"/>
          </a:xfrm>
          <a:prstGeom prst="ellipse">
            <a:avLst/>
          </a:prstGeom>
          <a:solidFill>
            <a:schemeClr val="accent2"/>
          </a:solidFill>
          <a:ln w="12700" cap="sq">
            <a:noFill/>
            <a:miter/>
          </a:ln>
        </p:spPr>
        <p:txBody>
          <a:bodyPr vert="horz" wrap="square" lIns="91440" tIns="45720" rIns="91440" bIns="45720" rtlCol="0" anchor="ctr"/>
          <a:lstStyle/>
          <a:p>
            <a:pPr algn="ctr"/>
            <a:endParaRPr kumimoji="1" lang="zh-CN" altLang="en-US"/>
          </a:p>
        </p:txBody>
      </p:sp>
      <p:sp>
        <p:nvSpPr>
          <p:cNvPr id="17" name="标题 1"/>
          <p:cNvSpPr txBox="1"/>
          <p:nvPr/>
        </p:nvSpPr>
        <p:spPr>
          <a:xfrm rot="0" flipH="0" flipV="0">
            <a:off x="5835746" y="2664661"/>
            <a:ext cx="534254" cy="523471"/>
          </a:xfrm>
          <a:prstGeom prst="rect">
            <a:avLst/>
          </a:prstGeom>
          <a:noFill/>
          <a:ln>
            <a:noFill/>
          </a:ln>
        </p:spPr>
        <p:txBody>
          <a:bodyPr vert="horz" wrap="square" lIns="0" tIns="0" rIns="0" bIns="0" rtlCol="0" anchor="ctr"/>
          <a:lstStyle/>
          <a:p>
            <a:pPr algn="ctr"/>
            <a:r>
              <a:rPr kumimoji="1" lang="en-US" altLang="zh-CN" sz="2000">
                <a:ln w="12700">
                  <a:noFill/>
                </a:ln>
                <a:solidFill>
                  <a:srgbClr val="FFFFFF">
                    <a:alpha val="100000"/>
                  </a:srgbClr>
                </a:solidFill>
                <a:latin typeface="poppins-bold"/>
                <a:ea typeface="poppins-bold"/>
                <a:cs typeface="poppins-bold"/>
              </a:rPr>
              <a:t>02</a:t>
            </a:r>
            <a:endParaRPr kumimoji="1" lang="zh-CN" altLang="en-US"/>
          </a:p>
        </p:txBody>
      </p:sp>
      <p:sp>
        <p:nvSpPr>
          <p:cNvPr id="18" name="标题 1"/>
          <p:cNvSpPr txBox="1"/>
          <p:nvPr/>
        </p:nvSpPr>
        <p:spPr>
          <a:xfrm rot="0" flipH="0" flipV="0">
            <a:off x="4677676" y="1108264"/>
            <a:ext cx="2850394" cy="478428"/>
          </a:xfrm>
          <a:prstGeom prst="rect">
            <a:avLst/>
          </a:prstGeom>
          <a:noFill/>
          <a:ln>
            <a:noFill/>
          </a:ln>
        </p:spPr>
        <p:txBody>
          <a:bodyPr vert="horz" wrap="square" lIns="0" tIns="0" rIns="0" bIns="0" rtlCol="0" anchor="ctr"/>
          <a:lstStyle/>
          <a:p>
            <a:pPr algn="ctr"/>
            <a:r>
              <a:rPr kumimoji="1" lang="en-US" altLang="zh-CN" sz="1600">
                <a:ln w="12700">
                  <a:noFill/>
                </a:ln>
                <a:solidFill>
                  <a:srgbClr val="262626">
                    <a:alpha val="100000"/>
                  </a:srgbClr>
                </a:solidFill>
                <a:latin typeface="poppins-bold"/>
                <a:ea typeface="poppins-bold"/>
                <a:cs typeface="poppins-bold"/>
              </a:rPr>
              <a:t>Goal:</a:t>
            </a:r>
            <a:endParaRPr kumimoji="1" lang="zh-CN" altLang="en-US"/>
          </a:p>
        </p:txBody>
      </p:sp>
      <p:sp>
        <p:nvSpPr>
          <p:cNvPr id="19" name="标题 1"/>
          <p:cNvSpPr txBox="1"/>
          <p:nvPr/>
        </p:nvSpPr>
        <p:spPr>
          <a:xfrm rot="17306640" flipH="1" flipV="0">
            <a:off x="11110119" y="2702980"/>
            <a:ext cx="356980" cy="366468"/>
          </a:xfrm>
          <a:prstGeom prst="rtTriangle">
            <a:avLst/>
          </a:prstGeom>
          <a:solidFill>
            <a:schemeClr val="accent1">
              <a:lumMod val="50000"/>
            </a:schemeClr>
          </a:solidFill>
          <a:ln w="12700" cap="sq">
            <a:noFill/>
            <a:miter/>
          </a:ln>
        </p:spPr>
        <p:txBody>
          <a:bodyPr vert="horz" wrap="square" lIns="91440" tIns="45720" rIns="91440" bIns="45720" rtlCol="0" anchor="ctr"/>
          <a:lstStyle/>
          <a:p>
            <a:pPr algn="ctr"/>
            <a:endParaRPr kumimoji="1" lang="zh-CN" altLang="en-US"/>
          </a:p>
        </p:txBody>
      </p:sp>
      <p:sp>
        <p:nvSpPr>
          <p:cNvPr id="20" name="标题 1"/>
          <p:cNvSpPr txBox="1"/>
          <p:nvPr/>
        </p:nvSpPr>
        <p:spPr>
          <a:xfrm rot="4293360" flipH="0" flipV="0">
            <a:off x="8347511" y="2702982"/>
            <a:ext cx="356980" cy="366466"/>
          </a:xfrm>
          <a:prstGeom prst="rtTriangle">
            <a:avLst/>
          </a:prstGeom>
          <a:solidFill>
            <a:schemeClr val="accent1">
              <a:lumMod val="50000"/>
            </a:schemeClr>
          </a:solidFill>
          <a:ln w="12700" cap="sq">
            <a:noFill/>
            <a:miter/>
          </a:ln>
        </p:spPr>
        <p:txBody>
          <a:bodyPr vert="horz" wrap="square" lIns="91440" tIns="45720" rIns="91440" bIns="45720" rtlCol="0" anchor="ctr"/>
          <a:lstStyle/>
          <a:p>
            <a:pPr algn="ctr"/>
            <a:endParaRPr kumimoji="1" lang="zh-CN" altLang="en-US"/>
          </a:p>
        </p:txBody>
      </p:sp>
      <p:sp>
        <p:nvSpPr>
          <p:cNvPr id="21" name="标题 1"/>
          <p:cNvSpPr txBox="1"/>
          <p:nvPr/>
        </p:nvSpPr>
        <p:spPr>
          <a:xfrm rot="0" flipH="0" flipV="0">
            <a:off x="8481586" y="1140014"/>
            <a:ext cx="2877886" cy="2067786"/>
          </a:xfrm>
          <a:prstGeom prst="roundRect">
            <a:avLst>
              <a:gd name="adj" fmla="val 3655"/>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22" name="标题 1"/>
          <p:cNvSpPr txBox="1"/>
          <p:nvPr/>
        </p:nvSpPr>
        <p:spPr>
          <a:xfrm rot="0" flipH="0" flipV="0">
            <a:off x="8295712" y="2779330"/>
            <a:ext cx="3223188" cy="605025"/>
          </a:xfrm>
          <a:custGeom>
            <a:avLst/>
            <a:gdLst>
              <a:gd name="connsiteX0" fmla="*/ 0 w 4226504"/>
              <a:gd name="connsiteY0" fmla="*/ 0 h 1151328"/>
              <a:gd name="connsiteX1" fmla="*/ 49676 w 4226504"/>
              <a:gd name="connsiteY1" fmla="*/ 14539 h 1151328"/>
              <a:gd name="connsiteX2" fmla="*/ 2119602 w 4226504"/>
              <a:gd name="connsiteY2" fmla="*/ 210229 h 1151328"/>
              <a:gd name="connsiteX3" fmla="*/ 4189528 w 4226504"/>
              <a:gd name="connsiteY3" fmla="*/ 14539 h 1151328"/>
              <a:gd name="connsiteX4" fmla="*/ 4226504 w 4226504"/>
              <a:gd name="connsiteY4" fmla="*/ 3717 h 1151328"/>
              <a:gd name="connsiteX5" fmla="*/ 4226504 w 4226504"/>
              <a:gd name="connsiteY5" fmla="*/ 1100830 h 1151328"/>
              <a:gd name="connsiteX6" fmla="*/ 4176006 w 4226504"/>
              <a:gd name="connsiteY6" fmla="*/ 1151328 h 1151328"/>
              <a:gd name="connsiteX7" fmla="*/ 50498 w 4226504"/>
              <a:gd name="connsiteY7" fmla="*/ 1151328 h 1151328"/>
              <a:gd name="connsiteX8" fmla="*/ 0 w 4226504"/>
              <a:gd name="connsiteY8" fmla="*/ 1100830 h 1151328"/>
              <a:gd name="connsiteX9" fmla="*/ 0 w 4226504"/>
              <a:gd name="connsiteY9" fmla="*/ 0 h 1151328"/>
            </a:gdLst>
            <a:rect l="l" t="t" r="r" b="b"/>
            <a:pathLst>
              <a:path w="4226504" h="1151328">
                <a:moveTo>
                  <a:pt x="0" y="0"/>
                </a:moveTo>
                <a:lnTo>
                  <a:pt x="49676" y="14539"/>
                </a:lnTo>
                <a:cubicBezTo>
                  <a:pt x="498270" y="132605"/>
                  <a:pt x="1257953" y="210229"/>
                  <a:pt x="2119602" y="210229"/>
                </a:cubicBezTo>
                <a:cubicBezTo>
                  <a:pt x="2981251" y="210229"/>
                  <a:pt x="3740935" y="132605"/>
                  <a:pt x="4189528" y="14539"/>
                </a:cubicBezTo>
                <a:lnTo>
                  <a:pt x="4226504" y="3717"/>
                </a:lnTo>
                <a:lnTo>
                  <a:pt x="4226504" y="1100830"/>
                </a:lnTo>
                <a:cubicBezTo>
                  <a:pt x="4226504" y="1128719"/>
                  <a:pt x="4203895" y="1151328"/>
                  <a:pt x="4176006" y="1151328"/>
                </a:cubicBezTo>
                <a:lnTo>
                  <a:pt x="50498" y="1151328"/>
                </a:lnTo>
                <a:cubicBezTo>
                  <a:pt x="22609" y="1151328"/>
                  <a:pt x="0" y="1128719"/>
                  <a:pt x="0" y="1100830"/>
                </a:cubicBezTo>
                <a:lnTo>
                  <a:pt x="0" y="0"/>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23" name="标题 1"/>
          <p:cNvSpPr txBox="1"/>
          <p:nvPr/>
        </p:nvSpPr>
        <p:spPr>
          <a:xfrm rot="0" flipH="0" flipV="0">
            <a:off x="8554088" y="1586692"/>
            <a:ext cx="2732882" cy="1070364"/>
          </a:xfrm>
          <a:prstGeom prst="rect">
            <a:avLst/>
          </a:prstGeom>
          <a:noFill/>
          <a:ln>
            <a:noFill/>
          </a:ln>
        </p:spPr>
        <p:txBody>
          <a:bodyPr vert="horz" wrap="square" lIns="0" tIns="0" rIns="0" bIns="0" rtlCol="0" anchor="t"/>
          <a:lstStyle/>
          <a:p>
            <a:pPr algn="l"/>
            <a:r>
              <a:rPr kumimoji="1" lang="en-US" altLang="zh-CN" sz="825">
                <a:ln w="12700">
                  <a:noFill/>
                </a:ln>
                <a:solidFill>
                  <a:srgbClr val="262626">
                    <a:alpha val="100000"/>
                  </a:srgbClr>
                </a:solidFill>
                <a:latin typeface="Poppins"/>
                <a:ea typeface="Poppins"/>
                <a:cs typeface="Poppins"/>
              </a:rPr>
              <a:t>Using models like ResNet152 with GradCAM to highlight regions the AI deems critical for classifying different tissue types (e.g., aorta, liver, pancreas).
This creates a "virtual biomarker" to track subtle changes invisible to the naked eye, such as in biofilm monitoring.</a:t>
            </a:r>
            <a:endParaRPr kumimoji="1" lang="zh-CN" altLang="en-US"/>
          </a:p>
        </p:txBody>
      </p:sp>
      <p:sp>
        <p:nvSpPr>
          <p:cNvPr id="24" name="标题 1"/>
          <p:cNvSpPr txBox="1"/>
          <p:nvPr/>
        </p:nvSpPr>
        <p:spPr>
          <a:xfrm rot="0" flipH="0" flipV="0">
            <a:off x="9637260" y="2643127"/>
            <a:ext cx="566539" cy="566538"/>
          </a:xfrm>
          <a:prstGeom prst="ellipse">
            <a:avLst/>
          </a:prstGeom>
          <a:solidFill>
            <a:schemeClr val="accent2"/>
          </a:solidFill>
          <a:ln w="12700" cap="sq">
            <a:noFill/>
            <a:miter/>
          </a:ln>
        </p:spPr>
        <p:txBody>
          <a:bodyPr vert="horz" wrap="square" lIns="91440" tIns="45720" rIns="91440" bIns="45720" rtlCol="0" anchor="ctr"/>
          <a:lstStyle/>
          <a:p>
            <a:pPr algn="ctr"/>
            <a:endParaRPr kumimoji="1" lang="zh-CN" altLang="en-US"/>
          </a:p>
        </p:txBody>
      </p:sp>
      <p:sp>
        <p:nvSpPr>
          <p:cNvPr id="25" name="标题 1"/>
          <p:cNvSpPr txBox="1"/>
          <p:nvPr/>
        </p:nvSpPr>
        <p:spPr>
          <a:xfrm rot="0" flipH="0" flipV="0">
            <a:off x="9653402" y="2664661"/>
            <a:ext cx="534254" cy="523471"/>
          </a:xfrm>
          <a:prstGeom prst="rect">
            <a:avLst/>
          </a:prstGeom>
          <a:noFill/>
          <a:ln>
            <a:noFill/>
          </a:ln>
        </p:spPr>
        <p:txBody>
          <a:bodyPr vert="horz" wrap="square" lIns="0" tIns="0" rIns="0" bIns="0" rtlCol="0" anchor="ctr"/>
          <a:lstStyle/>
          <a:p>
            <a:pPr algn="ctr"/>
            <a:r>
              <a:rPr kumimoji="1" lang="en-US" altLang="zh-CN" sz="2000">
                <a:ln w="12700">
                  <a:noFill/>
                </a:ln>
                <a:solidFill>
                  <a:srgbClr val="FFFFFF">
                    <a:alpha val="100000"/>
                  </a:srgbClr>
                </a:solidFill>
                <a:latin typeface="poppins-bold"/>
                <a:ea typeface="poppins-bold"/>
                <a:cs typeface="poppins-bold"/>
              </a:rPr>
              <a:t>03</a:t>
            </a:r>
            <a:endParaRPr kumimoji="1" lang="zh-CN" altLang="en-US"/>
          </a:p>
        </p:txBody>
      </p:sp>
      <p:sp>
        <p:nvSpPr>
          <p:cNvPr id="26" name="标题 1"/>
          <p:cNvSpPr txBox="1"/>
          <p:nvPr/>
        </p:nvSpPr>
        <p:spPr>
          <a:xfrm rot="0" flipH="0" flipV="0">
            <a:off x="8495332" y="1108264"/>
            <a:ext cx="2850394" cy="478428"/>
          </a:xfrm>
          <a:prstGeom prst="rect">
            <a:avLst/>
          </a:prstGeom>
          <a:noFill/>
          <a:ln>
            <a:noFill/>
          </a:ln>
        </p:spPr>
        <p:txBody>
          <a:bodyPr vert="horz" wrap="square" lIns="0" tIns="0" rIns="0" bIns="0" rtlCol="0" anchor="ctr"/>
          <a:lstStyle/>
          <a:p>
            <a:pPr algn="ctr"/>
            <a:r>
              <a:rPr kumimoji="1" lang="en-US" altLang="zh-CN" sz="1600">
                <a:ln w="12700">
                  <a:noFill/>
                </a:ln>
                <a:solidFill>
                  <a:srgbClr val="262626">
                    <a:alpha val="100000"/>
                  </a:srgbClr>
                </a:solidFill>
                <a:latin typeface="poppins-bold"/>
                <a:ea typeface="poppins-bold"/>
                <a:cs typeface="poppins-bold"/>
              </a:rPr>
              <a:t>Application:</a:t>
            </a:r>
            <a:endParaRPr kumimoji="1" lang="zh-CN" altLang="en-US"/>
          </a:p>
        </p:txBody>
      </p:sp>
      <p:sp>
        <p:nvSpPr>
          <p:cNvPr id="27" name="标题 1"/>
          <p:cNvSpPr txBox="1"/>
          <p:nvPr/>
        </p:nvSpPr>
        <p:spPr>
          <a:xfrm rot="17306640" flipH="1" flipV="0">
            <a:off x="3474806" y="5474763"/>
            <a:ext cx="356980" cy="366468"/>
          </a:xfrm>
          <a:prstGeom prst="rtTriangle">
            <a:avLst/>
          </a:prstGeom>
          <a:solidFill>
            <a:schemeClr val="accent1">
              <a:lumMod val="50000"/>
            </a:schemeClr>
          </a:solidFill>
          <a:ln w="12700" cap="sq">
            <a:noFill/>
            <a:miter/>
          </a:ln>
        </p:spPr>
        <p:txBody>
          <a:bodyPr vert="horz" wrap="square" lIns="91440" tIns="45720" rIns="91440" bIns="45720" rtlCol="0" anchor="ctr"/>
          <a:lstStyle/>
          <a:p>
            <a:pPr algn="ctr"/>
            <a:endParaRPr kumimoji="1" lang="zh-CN" altLang="en-US"/>
          </a:p>
        </p:txBody>
      </p:sp>
      <p:sp>
        <p:nvSpPr>
          <p:cNvPr id="28" name="标题 1"/>
          <p:cNvSpPr txBox="1"/>
          <p:nvPr/>
        </p:nvSpPr>
        <p:spPr>
          <a:xfrm rot="4293360" flipH="0" flipV="0">
            <a:off x="712199" y="5474764"/>
            <a:ext cx="356980" cy="366466"/>
          </a:xfrm>
          <a:prstGeom prst="rtTriangle">
            <a:avLst/>
          </a:prstGeom>
          <a:solidFill>
            <a:schemeClr val="accent1">
              <a:lumMod val="50000"/>
            </a:schemeClr>
          </a:solidFill>
          <a:ln w="12700" cap="sq">
            <a:noFill/>
            <a:miter/>
          </a:ln>
        </p:spPr>
        <p:txBody>
          <a:bodyPr vert="horz" wrap="square" lIns="91440" tIns="45720" rIns="91440" bIns="45720" rtlCol="0" anchor="ctr"/>
          <a:lstStyle/>
          <a:p>
            <a:pPr algn="ctr"/>
            <a:endParaRPr kumimoji="1" lang="zh-CN" altLang="en-US"/>
          </a:p>
        </p:txBody>
      </p:sp>
      <p:sp>
        <p:nvSpPr>
          <p:cNvPr id="29" name="标题 1"/>
          <p:cNvSpPr txBox="1"/>
          <p:nvPr/>
        </p:nvSpPr>
        <p:spPr>
          <a:xfrm rot="0" flipH="0" flipV="0">
            <a:off x="846274" y="3911796"/>
            <a:ext cx="2877886" cy="2067786"/>
          </a:xfrm>
          <a:prstGeom prst="roundRect">
            <a:avLst>
              <a:gd name="adj" fmla="val 3655"/>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30" name="标题 1"/>
          <p:cNvSpPr txBox="1"/>
          <p:nvPr/>
        </p:nvSpPr>
        <p:spPr>
          <a:xfrm rot="0" flipH="0" flipV="0">
            <a:off x="660400" y="5551112"/>
            <a:ext cx="3223188" cy="605025"/>
          </a:xfrm>
          <a:custGeom>
            <a:avLst/>
            <a:gdLst>
              <a:gd name="connsiteX0" fmla="*/ 0 w 4226504"/>
              <a:gd name="connsiteY0" fmla="*/ 0 h 1151328"/>
              <a:gd name="connsiteX1" fmla="*/ 49676 w 4226504"/>
              <a:gd name="connsiteY1" fmla="*/ 14539 h 1151328"/>
              <a:gd name="connsiteX2" fmla="*/ 2119602 w 4226504"/>
              <a:gd name="connsiteY2" fmla="*/ 210229 h 1151328"/>
              <a:gd name="connsiteX3" fmla="*/ 4189528 w 4226504"/>
              <a:gd name="connsiteY3" fmla="*/ 14539 h 1151328"/>
              <a:gd name="connsiteX4" fmla="*/ 4226504 w 4226504"/>
              <a:gd name="connsiteY4" fmla="*/ 3717 h 1151328"/>
              <a:gd name="connsiteX5" fmla="*/ 4226504 w 4226504"/>
              <a:gd name="connsiteY5" fmla="*/ 1100830 h 1151328"/>
              <a:gd name="connsiteX6" fmla="*/ 4176006 w 4226504"/>
              <a:gd name="connsiteY6" fmla="*/ 1151328 h 1151328"/>
              <a:gd name="connsiteX7" fmla="*/ 50498 w 4226504"/>
              <a:gd name="connsiteY7" fmla="*/ 1151328 h 1151328"/>
              <a:gd name="connsiteX8" fmla="*/ 0 w 4226504"/>
              <a:gd name="connsiteY8" fmla="*/ 1100830 h 1151328"/>
              <a:gd name="connsiteX9" fmla="*/ 0 w 4226504"/>
              <a:gd name="connsiteY9" fmla="*/ 0 h 1151328"/>
            </a:gdLst>
            <a:rect l="l" t="t" r="r" b="b"/>
            <a:pathLst>
              <a:path w="4226504" h="1151328">
                <a:moveTo>
                  <a:pt x="0" y="0"/>
                </a:moveTo>
                <a:lnTo>
                  <a:pt x="49676" y="14539"/>
                </a:lnTo>
                <a:cubicBezTo>
                  <a:pt x="498270" y="132605"/>
                  <a:pt x="1257953" y="210229"/>
                  <a:pt x="2119602" y="210229"/>
                </a:cubicBezTo>
                <a:cubicBezTo>
                  <a:pt x="2981251" y="210229"/>
                  <a:pt x="3740935" y="132605"/>
                  <a:pt x="4189528" y="14539"/>
                </a:cubicBezTo>
                <a:lnTo>
                  <a:pt x="4226504" y="3717"/>
                </a:lnTo>
                <a:lnTo>
                  <a:pt x="4226504" y="1100830"/>
                </a:lnTo>
                <a:cubicBezTo>
                  <a:pt x="4226504" y="1128719"/>
                  <a:pt x="4203895" y="1151328"/>
                  <a:pt x="4176006" y="1151328"/>
                </a:cubicBezTo>
                <a:lnTo>
                  <a:pt x="50498" y="1151328"/>
                </a:lnTo>
                <a:cubicBezTo>
                  <a:pt x="22609" y="1151328"/>
                  <a:pt x="0" y="1128719"/>
                  <a:pt x="0" y="1100830"/>
                </a:cubicBezTo>
                <a:lnTo>
                  <a:pt x="0" y="0"/>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31" name="标题 1"/>
          <p:cNvSpPr txBox="1"/>
          <p:nvPr/>
        </p:nvSpPr>
        <p:spPr>
          <a:xfrm rot="0" flipH="0" flipV="0">
            <a:off x="918776" y="4358473"/>
            <a:ext cx="2732882" cy="1070364"/>
          </a:xfrm>
          <a:prstGeom prst="rect">
            <a:avLst/>
          </a:prstGeom>
          <a:noFill/>
          <a:ln>
            <a:noFill/>
          </a:ln>
        </p:spPr>
        <p:txBody>
          <a:bodyPr vert="horz" wrap="square" lIns="0" tIns="0" rIns="0" bIns="0" rtlCol="0" anchor="t"/>
          <a:lstStyle/>
          <a:p>
            <a:pPr algn="l"/>
            <a:r>
              <a:rPr kumimoji="1" lang="en-US" altLang="zh-CN" sz="1100">
                <a:ln w="12700">
                  <a:noFill/>
                </a:ln>
                <a:solidFill>
                  <a:srgbClr val="262626">
                    <a:alpha val="100000"/>
                  </a:srgbClr>
                </a:solidFill>
                <a:latin typeface="Poppins"/>
                <a:ea typeface="Poppins"/>
                <a:cs typeface="Poppins"/>
              </a:rPr>
              <a:t>A novel method for tracking disease progression in research settings via explainable AI.</a:t>
            </a:r>
            <a:endParaRPr kumimoji="1" lang="zh-CN" altLang="en-US"/>
          </a:p>
        </p:txBody>
      </p:sp>
      <p:sp>
        <p:nvSpPr>
          <p:cNvPr id="32" name="标题 1"/>
          <p:cNvSpPr txBox="1"/>
          <p:nvPr/>
        </p:nvSpPr>
        <p:spPr>
          <a:xfrm rot="0" flipH="0" flipV="0">
            <a:off x="2001948" y="5414910"/>
            <a:ext cx="566539" cy="566538"/>
          </a:xfrm>
          <a:prstGeom prst="ellipse">
            <a:avLst/>
          </a:prstGeom>
          <a:solidFill>
            <a:schemeClr val="accent2"/>
          </a:solidFill>
          <a:ln w="12700" cap="sq">
            <a:noFill/>
            <a:miter/>
          </a:ln>
        </p:spPr>
        <p:txBody>
          <a:bodyPr vert="horz" wrap="square" lIns="91440" tIns="45720" rIns="91440" bIns="45720" rtlCol="0" anchor="ctr"/>
          <a:lstStyle/>
          <a:p>
            <a:pPr algn="ctr"/>
            <a:endParaRPr kumimoji="1" lang="zh-CN" altLang="en-US"/>
          </a:p>
        </p:txBody>
      </p:sp>
      <p:sp>
        <p:nvSpPr>
          <p:cNvPr id="33" name="标题 1"/>
          <p:cNvSpPr txBox="1"/>
          <p:nvPr/>
        </p:nvSpPr>
        <p:spPr>
          <a:xfrm rot="0" flipH="0" flipV="0">
            <a:off x="2018090" y="5436444"/>
            <a:ext cx="534254" cy="523471"/>
          </a:xfrm>
          <a:prstGeom prst="rect">
            <a:avLst/>
          </a:prstGeom>
          <a:noFill/>
          <a:ln>
            <a:noFill/>
          </a:ln>
        </p:spPr>
        <p:txBody>
          <a:bodyPr vert="horz" wrap="square" lIns="0" tIns="0" rIns="0" bIns="0" rtlCol="0" anchor="ctr"/>
          <a:lstStyle/>
          <a:p>
            <a:pPr algn="ctr"/>
            <a:r>
              <a:rPr kumimoji="1" lang="en-US" altLang="zh-CN" sz="2000">
                <a:ln w="12700">
                  <a:noFill/>
                </a:ln>
                <a:solidFill>
                  <a:srgbClr val="FFFFFF">
                    <a:alpha val="100000"/>
                  </a:srgbClr>
                </a:solidFill>
                <a:latin typeface="poppins-bold"/>
                <a:ea typeface="poppins-bold"/>
                <a:cs typeface="poppins-bold"/>
              </a:rPr>
              <a:t>04</a:t>
            </a:r>
            <a:endParaRPr kumimoji="1" lang="zh-CN" altLang="en-US"/>
          </a:p>
        </p:txBody>
      </p:sp>
      <p:sp>
        <p:nvSpPr>
          <p:cNvPr id="34" name="标题 1"/>
          <p:cNvSpPr txBox="1"/>
          <p:nvPr/>
        </p:nvSpPr>
        <p:spPr>
          <a:xfrm rot="0" flipH="0" flipV="0">
            <a:off x="860020" y="3880046"/>
            <a:ext cx="2850394" cy="478428"/>
          </a:xfrm>
          <a:prstGeom prst="rect">
            <a:avLst/>
          </a:prstGeom>
          <a:noFill/>
          <a:ln>
            <a:noFill/>
          </a:ln>
        </p:spPr>
        <p:txBody>
          <a:bodyPr vert="horz" wrap="square" lIns="0" tIns="0" rIns="0" bIns="0" rtlCol="0" anchor="ctr"/>
          <a:lstStyle/>
          <a:p>
            <a:pPr algn="ctr"/>
            <a:r>
              <a:rPr kumimoji="1" lang="en-US" altLang="zh-CN" sz="1600">
                <a:ln w="12700">
                  <a:noFill/>
                </a:ln>
                <a:solidFill>
                  <a:srgbClr val="262626">
                    <a:alpha val="100000"/>
                  </a:srgbClr>
                </a:solidFill>
                <a:latin typeface="poppins-bold"/>
                <a:ea typeface="poppins-bold"/>
                <a:cs typeface="poppins-bold"/>
              </a:rPr>
              <a:t>Impact:</a:t>
            </a:r>
            <a:endParaRPr kumimoji="1" lang="zh-CN" altLang="en-US"/>
          </a:p>
        </p:txBody>
      </p:sp>
      <p:sp>
        <p:nvSpPr>
          <p:cNvPr id="35" name="标题 1"/>
          <p:cNvSpPr txBox="1"/>
          <p:nvPr/>
        </p:nvSpPr>
        <p:spPr>
          <a:xfrm rot="17306640" flipH="1" flipV="0">
            <a:off x="7292462" y="5474763"/>
            <a:ext cx="356980" cy="366468"/>
          </a:xfrm>
          <a:prstGeom prst="rtTriangle">
            <a:avLst/>
          </a:prstGeom>
          <a:solidFill>
            <a:schemeClr val="accent1">
              <a:lumMod val="50000"/>
            </a:schemeClr>
          </a:solidFill>
          <a:ln w="12700" cap="sq">
            <a:noFill/>
            <a:miter/>
          </a:ln>
        </p:spPr>
        <p:txBody>
          <a:bodyPr vert="horz" wrap="square" lIns="91440" tIns="45720" rIns="91440" bIns="45720" rtlCol="0" anchor="ctr"/>
          <a:lstStyle/>
          <a:p>
            <a:pPr algn="ctr"/>
            <a:endParaRPr kumimoji="1" lang="zh-CN" altLang="en-US"/>
          </a:p>
        </p:txBody>
      </p:sp>
      <p:sp>
        <p:nvSpPr>
          <p:cNvPr id="36" name="标题 1"/>
          <p:cNvSpPr txBox="1"/>
          <p:nvPr/>
        </p:nvSpPr>
        <p:spPr>
          <a:xfrm rot="4293360" flipH="0" flipV="0">
            <a:off x="4529855" y="5474764"/>
            <a:ext cx="356980" cy="366466"/>
          </a:xfrm>
          <a:prstGeom prst="rtTriangle">
            <a:avLst/>
          </a:prstGeom>
          <a:solidFill>
            <a:schemeClr val="accent1">
              <a:lumMod val="50000"/>
            </a:schemeClr>
          </a:solidFill>
          <a:ln w="12700" cap="sq">
            <a:noFill/>
            <a:miter/>
          </a:ln>
        </p:spPr>
        <p:txBody>
          <a:bodyPr vert="horz" wrap="square" lIns="91440" tIns="45720" rIns="91440" bIns="45720" rtlCol="0" anchor="ctr"/>
          <a:lstStyle/>
          <a:p>
            <a:pPr algn="ctr"/>
            <a:endParaRPr kumimoji="1" lang="zh-CN" altLang="en-US"/>
          </a:p>
        </p:txBody>
      </p:sp>
      <p:sp>
        <p:nvSpPr>
          <p:cNvPr id="37" name="标题 1"/>
          <p:cNvSpPr txBox="1"/>
          <p:nvPr/>
        </p:nvSpPr>
        <p:spPr>
          <a:xfrm rot="0" flipH="0" flipV="0">
            <a:off x="4663930" y="3911796"/>
            <a:ext cx="2877886" cy="2067786"/>
          </a:xfrm>
          <a:prstGeom prst="roundRect">
            <a:avLst>
              <a:gd name="adj" fmla="val 3655"/>
            </a:avLst>
          </a:prstGeom>
          <a:solidFill>
            <a:schemeClr val="bg1"/>
          </a:solidFill>
          <a:ln w="12700" cap="sq">
            <a:solidFill>
              <a:schemeClr val="accent1"/>
            </a:solidFill>
            <a:miter/>
          </a:ln>
        </p:spPr>
        <p:txBody>
          <a:bodyPr vert="horz" wrap="square" lIns="91440" tIns="45720" rIns="91440" bIns="45720" rtlCol="0" anchor="ctr"/>
          <a:lstStyle/>
          <a:p>
            <a:pPr algn="ctr"/>
            <a:endParaRPr kumimoji="1" lang="zh-CN" altLang="en-US"/>
          </a:p>
        </p:txBody>
      </p:sp>
      <p:sp>
        <p:nvSpPr>
          <p:cNvPr id="38" name="标题 1"/>
          <p:cNvSpPr txBox="1"/>
          <p:nvPr/>
        </p:nvSpPr>
        <p:spPr>
          <a:xfrm rot="0" flipH="0" flipV="0">
            <a:off x="4478056" y="5551112"/>
            <a:ext cx="3223188" cy="605025"/>
          </a:xfrm>
          <a:custGeom>
            <a:avLst/>
            <a:gdLst>
              <a:gd name="connsiteX0" fmla="*/ 0 w 4226504"/>
              <a:gd name="connsiteY0" fmla="*/ 0 h 1151328"/>
              <a:gd name="connsiteX1" fmla="*/ 49676 w 4226504"/>
              <a:gd name="connsiteY1" fmla="*/ 14539 h 1151328"/>
              <a:gd name="connsiteX2" fmla="*/ 2119602 w 4226504"/>
              <a:gd name="connsiteY2" fmla="*/ 210229 h 1151328"/>
              <a:gd name="connsiteX3" fmla="*/ 4189528 w 4226504"/>
              <a:gd name="connsiteY3" fmla="*/ 14539 h 1151328"/>
              <a:gd name="connsiteX4" fmla="*/ 4226504 w 4226504"/>
              <a:gd name="connsiteY4" fmla="*/ 3717 h 1151328"/>
              <a:gd name="connsiteX5" fmla="*/ 4226504 w 4226504"/>
              <a:gd name="connsiteY5" fmla="*/ 1100830 h 1151328"/>
              <a:gd name="connsiteX6" fmla="*/ 4176006 w 4226504"/>
              <a:gd name="connsiteY6" fmla="*/ 1151328 h 1151328"/>
              <a:gd name="connsiteX7" fmla="*/ 50498 w 4226504"/>
              <a:gd name="connsiteY7" fmla="*/ 1151328 h 1151328"/>
              <a:gd name="connsiteX8" fmla="*/ 0 w 4226504"/>
              <a:gd name="connsiteY8" fmla="*/ 1100830 h 1151328"/>
              <a:gd name="connsiteX9" fmla="*/ 0 w 4226504"/>
              <a:gd name="connsiteY9" fmla="*/ 0 h 1151328"/>
            </a:gdLst>
            <a:rect l="l" t="t" r="r" b="b"/>
            <a:pathLst>
              <a:path w="4226504" h="1151328">
                <a:moveTo>
                  <a:pt x="0" y="0"/>
                </a:moveTo>
                <a:lnTo>
                  <a:pt x="49676" y="14539"/>
                </a:lnTo>
                <a:cubicBezTo>
                  <a:pt x="498270" y="132605"/>
                  <a:pt x="1257953" y="210229"/>
                  <a:pt x="2119602" y="210229"/>
                </a:cubicBezTo>
                <a:cubicBezTo>
                  <a:pt x="2981251" y="210229"/>
                  <a:pt x="3740935" y="132605"/>
                  <a:pt x="4189528" y="14539"/>
                </a:cubicBezTo>
                <a:lnTo>
                  <a:pt x="4226504" y="3717"/>
                </a:lnTo>
                <a:lnTo>
                  <a:pt x="4226504" y="1100830"/>
                </a:lnTo>
                <a:cubicBezTo>
                  <a:pt x="4226504" y="1128719"/>
                  <a:pt x="4203895" y="1151328"/>
                  <a:pt x="4176006" y="1151328"/>
                </a:cubicBezTo>
                <a:lnTo>
                  <a:pt x="50498" y="1151328"/>
                </a:lnTo>
                <a:cubicBezTo>
                  <a:pt x="22609" y="1151328"/>
                  <a:pt x="0" y="1128719"/>
                  <a:pt x="0" y="1100830"/>
                </a:cubicBezTo>
                <a:lnTo>
                  <a:pt x="0" y="0"/>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39" name="标题 1"/>
          <p:cNvSpPr txBox="1"/>
          <p:nvPr/>
        </p:nvSpPr>
        <p:spPr>
          <a:xfrm rot="0" flipH="0" flipV="0">
            <a:off x="4736432" y="4358473"/>
            <a:ext cx="2732882" cy="1070364"/>
          </a:xfrm>
          <a:prstGeom prst="rect">
            <a:avLst/>
          </a:prstGeom>
          <a:noFill/>
          <a:ln>
            <a:noFill/>
          </a:ln>
        </p:spPr>
        <p:txBody>
          <a:bodyPr vert="horz" wrap="square" lIns="0" tIns="0" rIns="0" bIns="0" rtlCol="0" anchor="t"/>
          <a:lstStyle/>
          <a:p>
            <a:pPr algn="l"/>
            <a:r>
              <a:rPr kumimoji="1" lang="en-US" altLang="zh-CN" sz="1100">
                <a:ln w="12700">
                  <a:noFill/>
                </a:ln>
                <a:solidFill>
                  <a:srgbClr val="262626">
                    <a:alpha val="100000"/>
                  </a:srgbClr>
                </a:solidFill>
                <a:latin typeface="Poppins"/>
                <a:ea typeface="Poppins"/>
                <a:cs typeface="Poppins"/>
              </a:rPr>
              <a:t>A GradCAM heatmap on various tissue samples, clearly showing the "virtual biomarker."</a:t>
            </a:r>
            <a:endParaRPr kumimoji="1" lang="zh-CN" altLang="en-US"/>
          </a:p>
        </p:txBody>
      </p:sp>
      <p:sp>
        <p:nvSpPr>
          <p:cNvPr id="40" name="标题 1"/>
          <p:cNvSpPr txBox="1"/>
          <p:nvPr/>
        </p:nvSpPr>
        <p:spPr>
          <a:xfrm rot="0" flipH="0" flipV="0">
            <a:off x="5819604" y="5414910"/>
            <a:ext cx="566539" cy="566538"/>
          </a:xfrm>
          <a:prstGeom prst="ellipse">
            <a:avLst/>
          </a:prstGeom>
          <a:solidFill>
            <a:schemeClr val="accent2"/>
          </a:solidFill>
          <a:ln w="12700" cap="sq">
            <a:noFill/>
            <a:miter/>
          </a:ln>
        </p:spPr>
        <p:txBody>
          <a:bodyPr vert="horz" wrap="square" lIns="91440" tIns="45720" rIns="91440" bIns="45720" rtlCol="0" anchor="ctr"/>
          <a:lstStyle/>
          <a:p>
            <a:pPr algn="ctr"/>
            <a:endParaRPr kumimoji="1" lang="zh-CN" altLang="en-US"/>
          </a:p>
        </p:txBody>
      </p:sp>
      <p:sp>
        <p:nvSpPr>
          <p:cNvPr id="41" name="标题 1"/>
          <p:cNvSpPr txBox="1"/>
          <p:nvPr/>
        </p:nvSpPr>
        <p:spPr>
          <a:xfrm rot="0" flipH="0" flipV="0">
            <a:off x="5835746" y="5436444"/>
            <a:ext cx="534254" cy="523471"/>
          </a:xfrm>
          <a:prstGeom prst="rect">
            <a:avLst/>
          </a:prstGeom>
          <a:noFill/>
          <a:ln>
            <a:noFill/>
          </a:ln>
        </p:spPr>
        <p:txBody>
          <a:bodyPr vert="horz" wrap="square" lIns="0" tIns="0" rIns="0" bIns="0" rtlCol="0" anchor="ctr"/>
          <a:lstStyle/>
          <a:p>
            <a:pPr algn="ctr"/>
            <a:r>
              <a:rPr kumimoji="1" lang="en-US" altLang="zh-CN" sz="2000">
                <a:ln w="12700">
                  <a:noFill/>
                </a:ln>
                <a:solidFill>
                  <a:srgbClr val="FFFFFF">
                    <a:alpha val="100000"/>
                  </a:srgbClr>
                </a:solidFill>
                <a:latin typeface="poppins-bold"/>
                <a:ea typeface="poppins-bold"/>
                <a:cs typeface="poppins-bold"/>
              </a:rPr>
              <a:t>05</a:t>
            </a:r>
            <a:endParaRPr kumimoji="1" lang="zh-CN" altLang="en-US"/>
          </a:p>
        </p:txBody>
      </p:sp>
      <p:sp>
        <p:nvSpPr>
          <p:cNvPr id="42" name="标题 1"/>
          <p:cNvSpPr txBox="1"/>
          <p:nvPr/>
        </p:nvSpPr>
        <p:spPr>
          <a:xfrm rot="0" flipH="0" flipV="0">
            <a:off x="4677676" y="3880046"/>
            <a:ext cx="2850394" cy="478428"/>
          </a:xfrm>
          <a:prstGeom prst="rect">
            <a:avLst/>
          </a:prstGeom>
          <a:noFill/>
          <a:ln>
            <a:noFill/>
          </a:ln>
        </p:spPr>
        <p:txBody>
          <a:bodyPr vert="horz" wrap="square" lIns="0" tIns="0" rIns="0" bIns="0" rtlCol="0" anchor="ctr"/>
          <a:lstStyle/>
          <a:p>
            <a:pPr algn="ctr"/>
            <a:r>
              <a:rPr kumimoji="1" lang="en-US" altLang="zh-CN" sz="1600">
                <a:ln w="12700">
                  <a:noFill/>
                </a:ln>
                <a:solidFill>
                  <a:srgbClr val="262626">
                    <a:alpha val="100000"/>
                  </a:srgbClr>
                </a:solidFill>
                <a:latin typeface="poppins-bold"/>
                <a:ea typeface="poppins-bold"/>
                <a:cs typeface="poppins-bold"/>
              </a:rPr>
              <a:t>Visual:</a:t>
            </a:r>
            <a:endParaRPr kumimoji="1" lang="zh-CN" altLang="en-US"/>
          </a:p>
        </p:txBody>
      </p:sp>
      <p:sp>
        <p:nvSpPr>
          <p:cNvPr id="43" name="标题 1"/>
          <p:cNvSpPr txBox="1"/>
          <p:nvPr/>
        </p:nvSpPr>
        <p:spPr>
          <a:xfrm rot="0" flipH="0" flipV="0">
            <a:off x="660400" y="323990"/>
            <a:ext cx="10671175" cy="468000"/>
          </a:xfrm>
          <a:prstGeom prst="rect">
            <a:avLst/>
          </a:prstGeom>
          <a:noFill/>
          <a:ln>
            <a:noFill/>
          </a:ln>
        </p:spPr>
        <p:txBody>
          <a:bodyPr vert="horz" wrap="square" lIns="0" tIns="0" rIns="0" bIns="0" rtlCol="0" anchor="ctr"/>
          <a:lstStyle/>
          <a:p>
            <a:pPr algn="l"/>
            <a:r>
              <a:rPr kumimoji="1" lang="en-US" altLang="zh-CN" sz="2704">
                <a:ln w="12700">
                  <a:noFill/>
                </a:ln>
                <a:solidFill>
                  <a:srgbClr val="262626">
                    <a:alpha val="100000"/>
                  </a:srgbClr>
                </a:solidFill>
                <a:latin typeface="poppins-bold"/>
                <a:ea typeface="poppins-bold"/>
                <a:cs typeface="poppins-bold"/>
              </a:rPr>
              <a:t>Slide 9Case Study 1: AI-Powered OCT - Virtual Biomarkers</a:t>
            </a:r>
            <a:endParaRPr kumimoji="1" lang="zh-CN" altLang="en-US"/>
          </a:p>
        </p:txBody>
      </p:sp>
      <p:cxnSp>
        <p:nvCxnSpPr>
          <p:cNvPr id="44" name="标题 1"/>
          <p:cNvCxnSpPr/>
          <p:nvPr/>
        </p:nvCxnSpPr>
        <p:spPr>
          <a:xfrm rot="0" flipH="0" flipV="0">
            <a:off x="0" y="958850"/>
            <a:ext cx="12122150" cy="0"/>
          </a:xfrm>
          <a:prstGeom prst="line">
            <a:avLst/>
          </a:prstGeom>
          <a:noFill/>
          <a:ln w="28575" cap="sq">
            <a:solidFill>
              <a:schemeClr val="accent1"/>
            </a:solidFill>
            <a:miter/>
          </a:ln>
        </p:spPr>
      </p:cxnSp>
    </p:spTree>
  </p:cSld>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156949" y="3723006"/>
            <a:ext cx="7860632" cy="2760496"/>
          </a:xfrm>
          <a:prstGeom prst="roundRect">
            <a:avLst>
              <a:gd name="adj" fmla="val 50000"/>
            </a:avLst>
          </a:prstGeom>
          <a:noFill/>
          <a:ln w="152400" cap="sq">
            <a:solidFill>
              <a:schemeClr val="accent1">
                <a:alpha val="41000"/>
              </a:schemeClr>
            </a:solidFill>
            <a:miter/>
          </a:ln>
          <a:effectLst>
            <a:outerShdw dist="101600" blurRad="609600" dir="5400000" sx="100000" sy="100000" kx="0" ky="0" algn="t" rotWithShape="0">
              <a:srgbClr val="0070C0">
                <a:alpha val="40000"/>
              </a:srgbClr>
            </a:outerShdw>
          </a:effectLst>
        </p:spPr>
        <p:txBody>
          <a:bodyPr vert="horz" wrap="square" lIns="91440" tIns="45720" rIns="91440" bIns="45720" rtlCol="0" anchor="ctr"/>
          <a:lstStyle/>
          <a:p>
            <a:pPr algn="ctr"/>
            <a:endParaRPr kumimoji="1" lang="zh-CN" altLang="en-US"/>
          </a:p>
        </p:txBody>
      </p:sp>
      <p:sp>
        <p:nvSpPr>
          <p:cNvPr id="3" name="标题 1"/>
          <p:cNvSpPr txBox="1"/>
          <p:nvPr/>
        </p:nvSpPr>
        <p:spPr>
          <a:xfrm rot="0" flipH="1" flipV="0">
            <a:off x="-18312" y="5201874"/>
            <a:ext cx="12211154" cy="1659866"/>
          </a:xfrm>
          <a:prstGeom prst="round2SameRect">
            <a:avLst>
              <a:gd name="adj1" fmla="val 50000"/>
              <a:gd name="adj2" fmla="val 0"/>
            </a:avLst>
          </a:prstGeom>
          <a:solidFill>
            <a:schemeClr val="accent1"/>
          </a:solidFill>
          <a:ln w="12700" cap="sq">
            <a:noFill/>
            <a:miter/>
          </a:ln>
          <a:effectLst/>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919114" y="1903483"/>
            <a:ext cx="10302970" cy="1695988"/>
          </a:xfrm>
          <a:prstGeom prst="rect">
            <a:avLst/>
          </a:prstGeom>
          <a:noFill/>
          <a:ln>
            <a:noFill/>
          </a:ln>
        </p:spPr>
        <p:txBody>
          <a:bodyPr vert="horz" wrap="square" lIns="91440" tIns="45720" rIns="91440" bIns="45720" rtlCol="0" anchor="t"/>
          <a:lstStyle/>
          <a:p>
            <a:pPr algn="ctr"/>
            <a:r>
              <a:rPr kumimoji="1" lang="en-US" altLang="zh-CN" sz="3000">
                <a:ln w="12700">
                  <a:noFill/>
                </a:ln>
                <a:solidFill>
                  <a:srgbClr val="000000">
                    <a:alpha val="100000"/>
                  </a:srgbClr>
                </a:solidFill>
                <a:latin typeface="poppins-bold"/>
                <a:ea typeface="poppins-bold"/>
                <a:cs typeface="poppins-bold"/>
              </a:rPr>
              <a:t>Slide 10Case Study 2: AI for DR - The Challenge of Quality Control (2 mins)</a:t>
            </a:r>
            <a:endParaRPr kumimoji="1" lang="zh-CN" altLang="en-US"/>
          </a:p>
        </p:txBody>
      </p:sp>
      <p:pic>
        <p:nvPicPr>
          <p:cNvPr id="5" name=""/>
          <p:cNvPicPr>
            <a:picLocks noChangeAspect="1"/>
          </p:cNvPicPr>
          <p:nvPr/>
        </p:nvPicPr>
        <p:blipFill>
          <a:blip r:embed="rId2">
            <a:alphaModFix amt="100000"/>
          </a:blip>
          <a:srcRect l="0" t="33983" r="0" b="33983"/>
          <a:stretch>
            <a:fillRect/>
          </a:stretch>
        </p:blipFill>
        <p:spPr>
          <a:xfrm rot="0" flipH="0" flipV="0">
            <a:off x="2646046" y="4198544"/>
            <a:ext cx="6882438" cy="1872739"/>
          </a:xfrm>
          <a:custGeom>
            <a:avLst/>
            <a:gdLst>
              <a:gd name="connsiteX0" fmla="*/ 0 w 9472813"/>
              <a:gd name="connsiteY0" fmla="*/ 1288794 h 2577590"/>
              <a:gd name="connsiteX1" fmla="*/ 0 w 9472813"/>
              <a:gd name="connsiteY1" fmla="*/ 1288795 h 2577590"/>
              <a:gd name="connsiteX2" fmla="*/ 0 w 9472813"/>
              <a:gd name="connsiteY2" fmla="*/ 1288795 h 2577590"/>
              <a:gd name="connsiteX3" fmla="*/ 1288795 w 9472813"/>
              <a:gd name="connsiteY3" fmla="*/ 0 h 2577590"/>
              <a:gd name="connsiteX4" fmla="*/ 8184018 w 9472813"/>
              <a:gd name="connsiteY4" fmla="*/ 0 h 2577590"/>
              <a:gd name="connsiteX5" fmla="*/ 9472813 w 9472813"/>
              <a:gd name="connsiteY5" fmla="*/ 1288795 h 2577590"/>
              <a:gd name="connsiteX6" fmla="*/ 9472812 w 9472813"/>
              <a:gd name="connsiteY6" fmla="*/ 1288795 h 2577590"/>
              <a:gd name="connsiteX7" fmla="*/ 8184017 w 9472813"/>
              <a:gd name="connsiteY7" fmla="*/ 2577590 h 2577590"/>
              <a:gd name="connsiteX8" fmla="*/ 1288795 w 9472813"/>
              <a:gd name="connsiteY8" fmla="*/ 2577589 h 2577590"/>
              <a:gd name="connsiteX9" fmla="*/ 6654 w 9472813"/>
              <a:gd name="connsiteY9" fmla="*/ 1420566 h 2577590"/>
              <a:gd name="connsiteX10" fmla="*/ 0 w 9472813"/>
              <a:gd name="connsiteY10" fmla="*/ 1288795 h 2577590"/>
              <a:gd name="connsiteX11" fmla="*/ 6654 w 9472813"/>
              <a:gd name="connsiteY11" fmla="*/ 1157023 h 2577590"/>
              <a:gd name="connsiteX12" fmla="*/ 1288795 w 9472813"/>
              <a:gd name="connsiteY12" fmla="*/ 0 h 2577590"/>
            </a:gdLst>
            <a:rect l="l" t="t" r="r" b="b"/>
            <a:pathLst>
              <a:path w="9472813" h="2577590">
                <a:moveTo>
                  <a:pt x="0" y="1288794"/>
                </a:moveTo>
                <a:lnTo>
                  <a:pt x="0" y="1288795"/>
                </a:lnTo>
                <a:lnTo>
                  <a:pt x="0" y="1288795"/>
                </a:lnTo>
                <a:close/>
                <a:moveTo>
                  <a:pt x="1288795" y="0"/>
                </a:moveTo>
                <a:lnTo>
                  <a:pt x="8184018" y="0"/>
                </a:lnTo>
                <a:cubicBezTo>
                  <a:pt x="8895800" y="0"/>
                  <a:pt x="9472813" y="577013"/>
                  <a:pt x="9472813" y="1288795"/>
                </a:cubicBezTo>
                <a:lnTo>
                  <a:pt x="9472812" y="1288795"/>
                </a:lnTo>
                <a:cubicBezTo>
                  <a:pt x="9472812" y="2000577"/>
                  <a:pt x="8895799" y="2577590"/>
                  <a:pt x="8184017" y="2577590"/>
                </a:cubicBezTo>
                <a:lnTo>
                  <a:pt x="1288795" y="2577589"/>
                </a:lnTo>
                <a:cubicBezTo>
                  <a:pt x="621500" y="2577589"/>
                  <a:pt x="72653" y="2070449"/>
                  <a:pt x="6654" y="1420566"/>
                </a:cubicBezTo>
                <a:lnTo>
                  <a:pt x="0" y="1288795"/>
                </a:lnTo>
                <a:lnTo>
                  <a:pt x="6654" y="1157023"/>
                </a:lnTo>
                <a:cubicBezTo>
                  <a:pt x="72653" y="507141"/>
                  <a:pt x="621500" y="0"/>
                  <a:pt x="1288795" y="0"/>
                </a:cubicBezTo>
                <a:close/>
              </a:path>
            </a:pathLst>
          </a:custGeom>
          <a:noFill/>
          <a:ln>
            <a:noFill/>
          </a:ln>
        </p:spPr>
      </p:pic>
      <p:sp>
        <p:nvSpPr>
          <p:cNvPr id="6" name="标题 1"/>
          <p:cNvSpPr txBox="1"/>
          <p:nvPr/>
        </p:nvSpPr>
        <p:spPr>
          <a:xfrm rot="0" flipH="0" flipV="0">
            <a:off x="5114491" y="-530884"/>
            <a:ext cx="1963017" cy="2477746"/>
          </a:xfrm>
          <a:prstGeom prst="rect">
            <a:avLst/>
          </a:prstGeom>
          <a:noFill/>
          <a:ln cap="sq">
            <a:noFill/>
          </a:ln>
        </p:spPr>
        <p:txBody>
          <a:bodyPr vert="horz" wrap="square" lIns="91440" tIns="45720" rIns="91440" bIns="45720" rtlCol="0" anchor="b"/>
          <a:lstStyle/>
          <a:p>
            <a:pPr algn="ctr"/>
            <a:r>
              <a:rPr kumimoji="1" lang="en-US" altLang="zh-CN" sz="8000">
                <a:ln w="12700">
                  <a:noFill/>
                </a:ln>
                <a:solidFill>
                  <a:srgbClr val="F07F09">
                    <a:alpha val="100000"/>
                  </a:srgbClr>
                </a:solidFill>
                <a:latin typeface="Montserrat Black"/>
                <a:ea typeface="Montserrat Black"/>
                <a:cs typeface="Montserrat Black"/>
              </a:rPr>
              <a:t>10</a:t>
            </a:r>
            <a:endParaRPr kumimoji="1" lang="zh-CN" altLang="en-US"/>
          </a:p>
        </p:txBody>
      </p:sp>
      <p:sp>
        <p:nvSpPr>
          <p:cNvPr id="7" name="标题 1"/>
          <p:cNvSpPr txBox="1"/>
          <p:nvPr/>
        </p:nvSpPr>
        <p:spPr>
          <a:xfrm rot="0" flipH="0" flipV="0">
            <a:off x="7274658" y="936110"/>
            <a:ext cx="967373" cy="967373"/>
          </a:xfrm>
          <a:prstGeom prst="ellipse">
            <a:avLst/>
          </a:prstGeom>
          <a:solidFill>
            <a:schemeClr val="accent1">
              <a:lumMod val="60000"/>
              <a:lumOff val="40000"/>
              <a:alpha val="24000"/>
            </a:schemeClr>
          </a:solidFill>
          <a:ln w="12700" cap="sq">
            <a:noFill/>
            <a:miter/>
          </a:ln>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276817" y="346620"/>
            <a:ext cx="2203985" cy="275235"/>
          </a:xfrm>
          <a:custGeom>
            <a:avLst/>
            <a:gdLst>
              <a:gd name="connsiteX0" fmla="*/ 295032 w 720417"/>
              <a:gd name="connsiteY0" fmla="*/ 17848 h 89966"/>
              <a:gd name="connsiteX1" fmla="*/ 271738 w 720417"/>
              <a:gd name="connsiteY1" fmla="*/ 17849 h 89966"/>
              <a:gd name="connsiteX2" fmla="*/ 267996 w 720417"/>
              <a:gd name="connsiteY2" fmla="*/ 21479 h 89966"/>
              <a:gd name="connsiteX3" fmla="*/ 267995 w 720417"/>
              <a:gd name="connsiteY3" fmla="*/ 21535 h 89966"/>
              <a:gd name="connsiteX4" fmla="*/ 267995 w 720417"/>
              <a:gd name="connsiteY4" fmla="*/ 39802 h 89966"/>
              <a:gd name="connsiteX5" fmla="*/ 271681 w 720417"/>
              <a:gd name="connsiteY5" fmla="*/ 43489 h 89966"/>
              <a:gd name="connsiteX6" fmla="*/ 271738 w 720417"/>
              <a:gd name="connsiteY6" fmla="*/ 43489 h 89966"/>
              <a:gd name="connsiteX7" fmla="*/ 294585 w 720417"/>
              <a:gd name="connsiteY7" fmla="*/ 43489 h 89966"/>
              <a:gd name="connsiteX8" fmla="*/ 307880 w 720417"/>
              <a:gd name="connsiteY8" fmla="*/ 31088 h 89966"/>
              <a:gd name="connsiteX9" fmla="*/ 295543 w 720417"/>
              <a:gd name="connsiteY9" fmla="*/ 17856 h 89966"/>
              <a:gd name="connsiteX10" fmla="*/ 295032 w 720417"/>
              <a:gd name="connsiteY10" fmla="*/ 17848 h 89966"/>
              <a:gd name="connsiteX11" fmla="*/ 676733 w 720417"/>
              <a:gd name="connsiteY11" fmla="*/ 17290 h 89966"/>
              <a:gd name="connsiteX12" fmla="*/ 676733 w 720417"/>
              <a:gd name="connsiteY12" fmla="*/ 17346 h 89966"/>
              <a:gd name="connsiteX13" fmla="*/ 647797 w 720417"/>
              <a:gd name="connsiteY13" fmla="*/ 46170 h 89966"/>
              <a:gd name="connsiteX14" fmla="*/ 676622 w 720417"/>
              <a:gd name="connsiteY14" fmla="*/ 75107 h 89966"/>
              <a:gd name="connsiteX15" fmla="*/ 705558 w 720417"/>
              <a:gd name="connsiteY15" fmla="*/ 46282 h 89966"/>
              <a:gd name="connsiteX16" fmla="*/ 705558 w 720417"/>
              <a:gd name="connsiteY16" fmla="*/ 46226 h 89966"/>
              <a:gd name="connsiteX17" fmla="*/ 676733 w 720417"/>
              <a:gd name="connsiteY17" fmla="*/ 17290 h 89966"/>
              <a:gd name="connsiteX18" fmla="*/ 490493 w 720417"/>
              <a:gd name="connsiteY18" fmla="*/ 15836 h 89966"/>
              <a:gd name="connsiteX19" fmla="*/ 490155 w 720417"/>
              <a:gd name="connsiteY19" fmla="*/ 15838 h 89966"/>
              <a:gd name="connsiteX20" fmla="*/ 461556 w 720417"/>
              <a:gd name="connsiteY20" fmla="*/ 44996 h 89966"/>
              <a:gd name="connsiteX21" fmla="*/ 490714 w 720417"/>
              <a:gd name="connsiteY21" fmla="*/ 73596 h 89966"/>
              <a:gd name="connsiteX22" fmla="*/ 519315 w 720417"/>
              <a:gd name="connsiteY22" fmla="*/ 44663 h 89966"/>
              <a:gd name="connsiteX23" fmla="*/ 490493 w 720417"/>
              <a:gd name="connsiteY23" fmla="*/ 15836 h 89966"/>
              <a:gd name="connsiteX24" fmla="*/ 117671 w 720417"/>
              <a:gd name="connsiteY24" fmla="*/ 15726 h 89966"/>
              <a:gd name="connsiteX25" fmla="*/ 117671 w 720417"/>
              <a:gd name="connsiteY25" fmla="*/ 15950 h 89966"/>
              <a:gd name="connsiteX26" fmla="*/ 88623 w 720417"/>
              <a:gd name="connsiteY26" fmla="*/ 44886 h 89966"/>
              <a:gd name="connsiteX27" fmla="*/ 117559 w 720417"/>
              <a:gd name="connsiteY27" fmla="*/ 73934 h 89966"/>
              <a:gd name="connsiteX28" fmla="*/ 146607 w 720417"/>
              <a:gd name="connsiteY28" fmla="*/ 44998 h 89966"/>
              <a:gd name="connsiteX29" fmla="*/ 146607 w 720417"/>
              <a:gd name="connsiteY29" fmla="*/ 44886 h 89966"/>
              <a:gd name="connsiteX30" fmla="*/ 117783 w 720417"/>
              <a:gd name="connsiteY30" fmla="*/ 15727 h 89966"/>
              <a:gd name="connsiteX31" fmla="*/ 117671 w 720417"/>
              <a:gd name="connsiteY31" fmla="*/ 15726 h 89966"/>
              <a:gd name="connsiteX32" fmla="*/ 256767 w 720417"/>
              <a:gd name="connsiteY32" fmla="*/ 2710 h 89966"/>
              <a:gd name="connsiteX33" fmla="*/ 294418 w 720417"/>
              <a:gd name="connsiteY33" fmla="*/ 2710 h 89966"/>
              <a:gd name="connsiteX34" fmla="*/ 314305 w 720417"/>
              <a:gd name="connsiteY34" fmla="*/ 10531 h 89966"/>
              <a:gd name="connsiteX35" fmla="*/ 323131 w 720417"/>
              <a:gd name="connsiteY35" fmla="*/ 29691 h 89966"/>
              <a:gd name="connsiteX36" fmla="*/ 309891 w 720417"/>
              <a:gd name="connsiteY36" fmla="*/ 54550 h 89966"/>
              <a:gd name="connsiteX37" fmla="*/ 308551 w 720417"/>
              <a:gd name="connsiteY37" fmla="*/ 59186 h 89966"/>
              <a:gd name="connsiteX38" fmla="*/ 319388 w 720417"/>
              <a:gd name="connsiteY38" fmla="*/ 81922 h 89966"/>
              <a:gd name="connsiteX39" fmla="*/ 318136 w 720417"/>
              <a:gd name="connsiteY39" fmla="*/ 86983 h 89966"/>
              <a:gd name="connsiteX40" fmla="*/ 316036 w 720417"/>
              <a:gd name="connsiteY40" fmla="*/ 87508 h 89966"/>
              <a:gd name="connsiteX41" fmla="*/ 308048 w 720417"/>
              <a:gd name="connsiteY41" fmla="*/ 87005 h 89966"/>
              <a:gd name="connsiteX42" fmla="*/ 304752 w 720417"/>
              <a:gd name="connsiteY42" fmla="*/ 84882 h 89966"/>
              <a:gd name="connsiteX43" fmla="*/ 293189 w 720417"/>
              <a:gd name="connsiteY43" fmla="*/ 60694 h 89966"/>
              <a:gd name="connsiteX44" fmla="*/ 289893 w 720417"/>
              <a:gd name="connsiteY44" fmla="*/ 58627 h 89966"/>
              <a:gd name="connsiteX45" fmla="*/ 271738 w 720417"/>
              <a:gd name="connsiteY45" fmla="*/ 58627 h 89966"/>
              <a:gd name="connsiteX46" fmla="*/ 267996 w 720417"/>
              <a:gd name="connsiteY46" fmla="*/ 62258 h 89966"/>
              <a:gd name="connsiteX47" fmla="*/ 267995 w 720417"/>
              <a:gd name="connsiteY47" fmla="*/ 62314 h 89966"/>
              <a:gd name="connsiteX48" fmla="*/ 267995 w 720417"/>
              <a:gd name="connsiteY48" fmla="*/ 83262 h 89966"/>
              <a:gd name="connsiteX49" fmla="*/ 264365 w 720417"/>
              <a:gd name="connsiteY49" fmla="*/ 87005 h 89966"/>
              <a:gd name="connsiteX50" fmla="*/ 264308 w 720417"/>
              <a:gd name="connsiteY50" fmla="*/ 87005 h 89966"/>
              <a:gd name="connsiteX51" fmla="*/ 256767 w 720417"/>
              <a:gd name="connsiteY51" fmla="*/ 87005 h 89966"/>
              <a:gd name="connsiteX52" fmla="*/ 253080 w 720417"/>
              <a:gd name="connsiteY52" fmla="*/ 83262 h 89966"/>
              <a:gd name="connsiteX53" fmla="*/ 253080 w 720417"/>
              <a:gd name="connsiteY53" fmla="*/ 6397 h 89966"/>
              <a:gd name="connsiteX54" fmla="*/ 256767 w 720417"/>
              <a:gd name="connsiteY54" fmla="*/ 2710 h 89966"/>
              <a:gd name="connsiteX55" fmla="*/ 172025 w 720417"/>
              <a:gd name="connsiteY55" fmla="*/ 2710 h 89966"/>
              <a:gd name="connsiteX56" fmla="*/ 179734 w 720417"/>
              <a:gd name="connsiteY56" fmla="*/ 2710 h 89966"/>
              <a:gd name="connsiteX57" fmla="*/ 183420 w 720417"/>
              <a:gd name="connsiteY57" fmla="*/ 6397 h 89966"/>
              <a:gd name="connsiteX58" fmla="*/ 183420 w 720417"/>
              <a:gd name="connsiteY58" fmla="*/ 48070 h 89966"/>
              <a:gd name="connsiteX59" fmla="*/ 205819 w 720417"/>
              <a:gd name="connsiteY59" fmla="*/ 72763 h 89966"/>
              <a:gd name="connsiteX60" fmla="*/ 230512 w 720417"/>
              <a:gd name="connsiteY60" fmla="*/ 50364 h 89966"/>
              <a:gd name="connsiteX61" fmla="*/ 230512 w 720417"/>
              <a:gd name="connsiteY61" fmla="*/ 48070 h 89966"/>
              <a:gd name="connsiteX62" fmla="*/ 230512 w 720417"/>
              <a:gd name="connsiteY62" fmla="*/ 6397 h 89966"/>
              <a:gd name="connsiteX63" fmla="*/ 234198 w 720417"/>
              <a:gd name="connsiteY63" fmla="*/ 2710 h 89966"/>
              <a:gd name="connsiteX64" fmla="*/ 241907 w 720417"/>
              <a:gd name="connsiteY64" fmla="*/ 2710 h 89966"/>
              <a:gd name="connsiteX65" fmla="*/ 245594 w 720417"/>
              <a:gd name="connsiteY65" fmla="*/ 6397 h 89966"/>
              <a:gd name="connsiteX66" fmla="*/ 245594 w 720417"/>
              <a:gd name="connsiteY66" fmla="*/ 48349 h 89966"/>
              <a:gd name="connsiteX67" fmla="*/ 207050 w 720417"/>
              <a:gd name="connsiteY67" fmla="*/ 87005 h 89966"/>
              <a:gd name="connsiteX68" fmla="*/ 206994 w 720417"/>
              <a:gd name="connsiteY68" fmla="*/ 87005 h 89966"/>
              <a:gd name="connsiteX69" fmla="*/ 168338 w 720417"/>
              <a:gd name="connsiteY69" fmla="*/ 48349 h 89966"/>
              <a:gd name="connsiteX70" fmla="*/ 168338 w 720417"/>
              <a:gd name="connsiteY70" fmla="*/ 6397 h 89966"/>
              <a:gd name="connsiteX71" fmla="*/ 172025 w 720417"/>
              <a:gd name="connsiteY71" fmla="*/ 2710 h 89966"/>
              <a:gd name="connsiteX72" fmla="*/ 67451 w 720417"/>
              <a:gd name="connsiteY72" fmla="*/ 2710 h 89966"/>
              <a:gd name="connsiteX73" fmla="*/ 74713 w 720417"/>
              <a:gd name="connsiteY73" fmla="*/ 2710 h 89966"/>
              <a:gd name="connsiteX74" fmla="*/ 78199 w 720417"/>
              <a:gd name="connsiteY74" fmla="*/ 6588 h 89966"/>
              <a:gd name="connsiteX75" fmla="*/ 77674 w 720417"/>
              <a:gd name="connsiteY75" fmla="*/ 8296 h 89966"/>
              <a:gd name="connsiteX76" fmla="*/ 47621 w 720417"/>
              <a:gd name="connsiteY76" fmla="*/ 49857 h 89966"/>
              <a:gd name="connsiteX77" fmla="*/ 46615 w 720417"/>
              <a:gd name="connsiteY77" fmla="*/ 53041 h 89966"/>
              <a:gd name="connsiteX78" fmla="*/ 46615 w 720417"/>
              <a:gd name="connsiteY78" fmla="*/ 83318 h 89966"/>
              <a:gd name="connsiteX79" fmla="*/ 42928 w 720417"/>
              <a:gd name="connsiteY79" fmla="*/ 87005 h 89966"/>
              <a:gd name="connsiteX80" fmla="*/ 35164 w 720417"/>
              <a:gd name="connsiteY80" fmla="*/ 87005 h 89966"/>
              <a:gd name="connsiteX81" fmla="*/ 31477 w 720417"/>
              <a:gd name="connsiteY81" fmla="*/ 83318 h 89966"/>
              <a:gd name="connsiteX82" fmla="*/ 31477 w 720417"/>
              <a:gd name="connsiteY82" fmla="*/ 53041 h 89966"/>
              <a:gd name="connsiteX83" fmla="*/ 30471 w 720417"/>
              <a:gd name="connsiteY83" fmla="*/ 49857 h 89966"/>
              <a:gd name="connsiteX84" fmla="*/ 530 w 720417"/>
              <a:gd name="connsiteY84" fmla="*/ 8575 h 89966"/>
              <a:gd name="connsiteX85" fmla="*/ 1782 w 720417"/>
              <a:gd name="connsiteY85" fmla="*/ 3514 h 89966"/>
              <a:gd name="connsiteX86" fmla="*/ 3490 w 720417"/>
              <a:gd name="connsiteY86" fmla="*/ 2989 h 89966"/>
              <a:gd name="connsiteX87" fmla="*/ 10976 w 720417"/>
              <a:gd name="connsiteY87" fmla="*/ 2989 h 89966"/>
              <a:gd name="connsiteX88" fmla="*/ 13769 w 720417"/>
              <a:gd name="connsiteY88" fmla="*/ 4274 h 89966"/>
              <a:gd name="connsiteX89" fmla="*/ 36113 w 720417"/>
              <a:gd name="connsiteY89" fmla="*/ 35836 h 89966"/>
              <a:gd name="connsiteX90" fmla="*/ 39130 w 720417"/>
              <a:gd name="connsiteY90" fmla="*/ 37344 h 89966"/>
              <a:gd name="connsiteX91" fmla="*/ 42090 w 720417"/>
              <a:gd name="connsiteY91" fmla="*/ 35836 h 89966"/>
              <a:gd name="connsiteX92" fmla="*/ 64435 w 720417"/>
              <a:gd name="connsiteY92" fmla="*/ 4274 h 89966"/>
              <a:gd name="connsiteX93" fmla="*/ 67451 w 720417"/>
              <a:gd name="connsiteY93" fmla="*/ 2710 h 89966"/>
              <a:gd name="connsiteX94" fmla="*/ 676510 w 720417"/>
              <a:gd name="connsiteY94" fmla="*/ 2375 h 89966"/>
              <a:gd name="connsiteX95" fmla="*/ 720417 w 720417"/>
              <a:gd name="connsiteY95" fmla="*/ 46059 h 89966"/>
              <a:gd name="connsiteX96" fmla="*/ 720417 w 720417"/>
              <a:gd name="connsiteY96" fmla="*/ 46170 h 89966"/>
              <a:gd name="connsiteX97" fmla="*/ 676733 w 720417"/>
              <a:gd name="connsiteY97" fmla="*/ 89966 h 89966"/>
              <a:gd name="connsiteX98" fmla="*/ 676733 w 720417"/>
              <a:gd name="connsiteY98" fmla="*/ 89966 h 89966"/>
              <a:gd name="connsiteX99" fmla="*/ 632826 w 720417"/>
              <a:gd name="connsiteY99" fmla="*/ 46282 h 89966"/>
              <a:gd name="connsiteX100" fmla="*/ 676510 w 720417"/>
              <a:gd name="connsiteY100" fmla="*/ 2375 h 89966"/>
              <a:gd name="connsiteX101" fmla="*/ 378600 w 720417"/>
              <a:gd name="connsiteY101" fmla="*/ 1984 h 89966"/>
              <a:gd name="connsiteX102" fmla="*/ 386644 w 720417"/>
              <a:gd name="connsiteY102" fmla="*/ 1984 h 89966"/>
              <a:gd name="connsiteX103" fmla="*/ 390331 w 720417"/>
              <a:gd name="connsiteY103" fmla="*/ 5671 h 89966"/>
              <a:gd name="connsiteX104" fmla="*/ 390331 w 720417"/>
              <a:gd name="connsiteY104" fmla="*/ 69073 h 89966"/>
              <a:gd name="connsiteX105" fmla="*/ 394018 w 720417"/>
              <a:gd name="connsiteY105" fmla="*/ 72760 h 89966"/>
              <a:gd name="connsiteX106" fmla="*/ 439657 w 720417"/>
              <a:gd name="connsiteY106" fmla="*/ 72760 h 89966"/>
              <a:gd name="connsiteX107" fmla="*/ 443344 w 720417"/>
              <a:gd name="connsiteY107" fmla="*/ 76447 h 89966"/>
              <a:gd name="connsiteX108" fmla="*/ 443344 w 720417"/>
              <a:gd name="connsiteY108" fmla="*/ 83877 h 89966"/>
              <a:gd name="connsiteX109" fmla="*/ 439769 w 720417"/>
              <a:gd name="connsiteY109" fmla="*/ 87564 h 89966"/>
              <a:gd name="connsiteX110" fmla="*/ 439657 w 720417"/>
              <a:gd name="connsiteY110" fmla="*/ 87564 h 89966"/>
              <a:gd name="connsiteX111" fmla="*/ 378600 w 720417"/>
              <a:gd name="connsiteY111" fmla="*/ 87564 h 89966"/>
              <a:gd name="connsiteX112" fmla="*/ 374913 w 720417"/>
              <a:gd name="connsiteY112" fmla="*/ 83989 h 89966"/>
              <a:gd name="connsiteX113" fmla="*/ 374913 w 720417"/>
              <a:gd name="connsiteY113" fmla="*/ 83877 h 89966"/>
              <a:gd name="connsiteX114" fmla="*/ 374913 w 720417"/>
              <a:gd name="connsiteY114" fmla="*/ 5671 h 89966"/>
              <a:gd name="connsiteX115" fmla="*/ 378600 w 720417"/>
              <a:gd name="connsiteY115" fmla="*/ 1984 h 89966"/>
              <a:gd name="connsiteX116" fmla="*/ 490155 w 720417"/>
              <a:gd name="connsiteY116" fmla="*/ 867 h 89966"/>
              <a:gd name="connsiteX117" fmla="*/ 533951 w 720417"/>
              <a:gd name="connsiteY117" fmla="*/ 44663 h 89966"/>
              <a:gd name="connsiteX118" fmla="*/ 490155 w 720417"/>
              <a:gd name="connsiteY118" fmla="*/ 88458 h 89966"/>
              <a:gd name="connsiteX119" fmla="*/ 446360 w 720417"/>
              <a:gd name="connsiteY119" fmla="*/ 44663 h 89966"/>
              <a:gd name="connsiteX120" fmla="*/ 490155 w 720417"/>
              <a:gd name="connsiteY120" fmla="*/ 867 h 89966"/>
              <a:gd name="connsiteX121" fmla="*/ 118117 w 720417"/>
              <a:gd name="connsiteY121" fmla="*/ 757 h 89966"/>
              <a:gd name="connsiteX122" fmla="*/ 161801 w 720417"/>
              <a:gd name="connsiteY122" fmla="*/ 44663 h 89966"/>
              <a:gd name="connsiteX123" fmla="*/ 117895 w 720417"/>
              <a:gd name="connsiteY123" fmla="*/ 88570 h 89966"/>
              <a:gd name="connsiteX124" fmla="*/ 117671 w 720417"/>
              <a:gd name="connsiteY124" fmla="*/ 88570 h 89966"/>
              <a:gd name="connsiteX125" fmla="*/ 73988 w 720417"/>
              <a:gd name="connsiteY125" fmla="*/ 44440 h 89966"/>
              <a:gd name="connsiteX126" fmla="*/ 118117 w 720417"/>
              <a:gd name="connsiteY126" fmla="*/ 757 h 89966"/>
              <a:gd name="connsiteX127" fmla="*/ 585400 w 720417"/>
              <a:gd name="connsiteY127" fmla="*/ 28 h 89966"/>
              <a:gd name="connsiteX128" fmla="*/ 585400 w 720417"/>
              <a:gd name="connsiteY128" fmla="*/ 29 h 89966"/>
              <a:gd name="connsiteX129" fmla="*/ 611599 w 720417"/>
              <a:gd name="connsiteY129" fmla="*/ 8743 h 89966"/>
              <a:gd name="connsiteX130" fmla="*/ 617799 w 720417"/>
              <a:gd name="connsiteY130" fmla="*/ 14329 h 89966"/>
              <a:gd name="connsiteX131" fmla="*/ 617912 w 720417"/>
              <a:gd name="connsiteY131" fmla="*/ 14489 h 89966"/>
              <a:gd name="connsiteX132" fmla="*/ 616906 w 720417"/>
              <a:gd name="connsiteY132" fmla="*/ 19524 h 89966"/>
              <a:gd name="connsiteX133" fmla="*/ 610649 w 720417"/>
              <a:gd name="connsiteY133" fmla="*/ 23881 h 89966"/>
              <a:gd name="connsiteX134" fmla="*/ 605957 w 720417"/>
              <a:gd name="connsiteY134" fmla="*/ 23490 h 89966"/>
              <a:gd name="connsiteX135" fmla="*/ 604281 w 720417"/>
              <a:gd name="connsiteY135" fmla="*/ 21926 h 89966"/>
              <a:gd name="connsiteX136" fmla="*/ 603946 w 720417"/>
              <a:gd name="connsiteY136" fmla="*/ 21591 h 89966"/>
              <a:gd name="connsiteX137" fmla="*/ 585511 w 720417"/>
              <a:gd name="connsiteY137" fmla="*/ 14943 h 89966"/>
              <a:gd name="connsiteX138" fmla="*/ 584283 w 720417"/>
              <a:gd name="connsiteY138" fmla="*/ 14943 h 89966"/>
              <a:gd name="connsiteX139" fmla="*/ 582271 w 720417"/>
              <a:gd name="connsiteY139" fmla="*/ 14943 h 89966"/>
              <a:gd name="connsiteX140" fmla="*/ 577132 w 720417"/>
              <a:gd name="connsiteY140" fmla="*/ 16005 h 89966"/>
              <a:gd name="connsiteX141" fmla="*/ 557200 w 720417"/>
              <a:gd name="connsiteY141" fmla="*/ 37383 h 89966"/>
              <a:gd name="connsiteX142" fmla="*/ 579087 w 720417"/>
              <a:gd name="connsiteY142" fmla="*/ 71866 h 89966"/>
              <a:gd name="connsiteX143" fmla="*/ 581434 w 720417"/>
              <a:gd name="connsiteY143" fmla="*/ 72313 h 89966"/>
              <a:gd name="connsiteX144" fmla="*/ 582160 w 720417"/>
              <a:gd name="connsiteY144" fmla="*/ 72313 h 89966"/>
              <a:gd name="connsiteX145" fmla="*/ 587746 w 720417"/>
              <a:gd name="connsiteY145" fmla="*/ 72313 h 89966"/>
              <a:gd name="connsiteX146" fmla="*/ 592047 w 720417"/>
              <a:gd name="connsiteY146" fmla="*/ 71699 h 89966"/>
              <a:gd name="connsiteX147" fmla="*/ 592829 w 720417"/>
              <a:gd name="connsiteY147" fmla="*/ 71699 h 89966"/>
              <a:gd name="connsiteX148" fmla="*/ 593611 w 720417"/>
              <a:gd name="connsiteY148" fmla="*/ 71699 h 89966"/>
              <a:gd name="connsiteX149" fmla="*/ 596907 w 720417"/>
              <a:gd name="connsiteY149" fmla="*/ 70525 h 89966"/>
              <a:gd name="connsiteX150" fmla="*/ 597577 w 720417"/>
              <a:gd name="connsiteY150" fmla="*/ 70525 h 89966"/>
              <a:gd name="connsiteX151" fmla="*/ 598192 w 720417"/>
              <a:gd name="connsiteY151" fmla="*/ 70246 h 89966"/>
              <a:gd name="connsiteX152" fmla="*/ 598862 w 720417"/>
              <a:gd name="connsiteY152" fmla="*/ 69911 h 89966"/>
              <a:gd name="connsiteX153" fmla="*/ 600371 w 720417"/>
              <a:gd name="connsiteY153" fmla="*/ 69129 h 89966"/>
              <a:gd name="connsiteX154" fmla="*/ 600817 w 720417"/>
              <a:gd name="connsiteY154" fmla="*/ 69129 h 89966"/>
              <a:gd name="connsiteX155" fmla="*/ 610705 w 720417"/>
              <a:gd name="connsiteY155" fmla="*/ 56672 h 89966"/>
              <a:gd name="connsiteX156" fmla="*/ 610146 w 720417"/>
              <a:gd name="connsiteY156" fmla="*/ 53711 h 89966"/>
              <a:gd name="connsiteX157" fmla="*/ 607744 w 720417"/>
              <a:gd name="connsiteY157" fmla="*/ 52706 h 89966"/>
              <a:gd name="connsiteX158" fmla="*/ 591600 w 720417"/>
              <a:gd name="connsiteY158" fmla="*/ 52706 h 89966"/>
              <a:gd name="connsiteX159" fmla="*/ 587913 w 720417"/>
              <a:gd name="connsiteY159" fmla="*/ 49019 h 89966"/>
              <a:gd name="connsiteX160" fmla="*/ 587913 w 720417"/>
              <a:gd name="connsiteY160" fmla="*/ 41478 h 89966"/>
              <a:gd name="connsiteX161" fmla="*/ 591600 w 720417"/>
              <a:gd name="connsiteY161" fmla="*/ 37791 h 89966"/>
              <a:gd name="connsiteX162" fmla="*/ 625117 w 720417"/>
              <a:gd name="connsiteY162" fmla="*/ 37791 h 89966"/>
              <a:gd name="connsiteX163" fmla="*/ 625452 w 720417"/>
              <a:gd name="connsiteY163" fmla="*/ 37791 h 89966"/>
              <a:gd name="connsiteX164" fmla="*/ 627428 w 720417"/>
              <a:gd name="connsiteY164" fmla="*/ 38475 h 89966"/>
              <a:gd name="connsiteX165" fmla="*/ 628245 w 720417"/>
              <a:gd name="connsiteY165" fmla="*/ 43544 h 89966"/>
              <a:gd name="connsiteX166" fmla="*/ 628245 w 720417"/>
              <a:gd name="connsiteY166" fmla="*/ 47287 h 89966"/>
              <a:gd name="connsiteX167" fmla="*/ 613554 w 720417"/>
              <a:gd name="connsiteY167" fmla="*/ 79966 h 89966"/>
              <a:gd name="connsiteX168" fmla="*/ 612157 w 720417"/>
              <a:gd name="connsiteY168" fmla="*/ 81139 h 89966"/>
              <a:gd name="connsiteX169" fmla="*/ 611431 w 720417"/>
              <a:gd name="connsiteY169" fmla="*/ 81754 h 89966"/>
              <a:gd name="connsiteX170" fmla="*/ 610035 w 720417"/>
              <a:gd name="connsiteY170" fmla="*/ 82759 h 89966"/>
              <a:gd name="connsiteX171" fmla="*/ 609308 w 720417"/>
              <a:gd name="connsiteY171" fmla="*/ 83262 h 89966"/>
              <a:gd name="connsiteX172" fmla="*/ 607912 w 720417"/>
              <a:gd name="connsiteY172" fmla="*/ 84156 h 89966"/>
              <a:gd name="connsiteX173" fmla="*/ 607633 w 720417"/>
              <a:gd name="connsiteY173" fmla="*/ 84156 h 89966"/>
              <a:gd name="connsiteX174" fmla="*/ 606906 w 720417"/>
              <a:gd name="connsiteY174" fmla="*/ 84603 h 89966"/>
              <a:gd name="connsiteX175" fmla="*/ 605454 w 720417"/>
              <a:gd name="connsiteY175" fmla="*/ 85440 h 89966"/>
              <a:gd name="connsiteX176" fmla="*/ 605119 w 720417"/>
              <a:gd name="connsiteY176" fmla="*/ 85440 h 89966"/>
              <a:gd name="connsiteX177" fmla="*/ 602773 w 720417"/>
              <a:gd name="connsiteY177" fmla="*/ 86558 h 89966"/>
              <a:gd name="connsiteX178" fmla="*/ 602382 w 720417"/>
              <a:gd name="connsiteY178" fmla="*/ 86558 h 89966"/>
              <a:gd name="connsiteX179" fmla="*/ 600873 w 720417"/>
              <a:gd name="connsiteY179" fmla="*/ 87116 h 89966"/>
              <a:gd name="connsiteX180" fmla="*/ 600147 w 720417"/>
              <a:gd name="connsiteY180" fmla="*/ 87116 h 89966"/>
              <a:gd name="connsiteX181" fmla="*/ 599700 w 720417"/>
              <a:gd name="connsiteY181" fmla="*/ 87116 h 89966"/>
              <a:gd name="connsiteX182" fmla="*/ 598471 w 720417"/>
              <a:gd name="connsiteY182" fmla="*/ 87563 h 89966"/>
              <a:gd name="connsiteX183" fmla="*/ 597969 w 720417"/>
              <a:gd name="connsiteY183" fmla="*/ 87563 h 89966"/>
              <a:gd name="connsiteX184" fmla="*/ 597242 w 720417"/>
              <a:gd name="connsiteY184" fmla="*/ 87563 h 89966"/>
              <a:gd name="connsiteX185" fmla="*/ 596740 w 720417"/>
              <a:gd name="connsiteY185" fmla="*/ 87563 h 89966"/>
              <a:gd name="connsiteX186" fmla="*/ 595567 w 720417"/>
              <a:gd name="connsiteY186" fmla="*/ 87563 h 89966"/>
              <a:gd name="connsiteX187" fmla="*/ 595008 w 720417"/>
              <a:gd name="connsiteY187" fmla="*/ 87563 h 89966"/>
              <a:gd name="connsiteX188" fmla="*/ 594338 w 720417"/>
              <a:gd name="connsiteY188" fmla="*/ 87563 h 89966"/>
              <a:gd name="connsiteX189" fmla="*/ 593723 w 720417"/>
              <a:gd name="connsiteY189" fmla="*/ 87563 h 89966"/>
              <a:gd name="connsiteX190" fmla="*/ 592606 w 720417"/>
              <a:gd name="connsiteY190" fmla="*/ 87563 h 89966"/>
              <a:gd name="connsiteX191" fmla="*/ 591991 w 720417"/>
              <a:gd name="connsiteY191" fmla="*/ 87563 h 89966"/>
              <a:gd name="connsiteX192" fmla="*/ 591321 w 720417"/>
              <a:gd name="connsiteY192" fmla="*/ 87563 h 89966"/>
              <a:gd name="connsiteX193" fmla="*/ 590595 w 720417"/>
              <a:gd name="connsiteY193" fmla="*/ 87563 h 89966"/>
              <a:gd name="connsiteX194" fmla="*/ 589589 w 720417"/>
              <a:gd name="connsiteY194" fmla="*/ 87563 h 89966"/>
              <a:gd name="connsiteX195" fmla="*/ 585400 w 720417"/>
              <a:gd name="connsiteY195" fmla="*/ 87563 h 89966"/>
              <a:gd name="connsiteX196" fmla="*/ 582272 w 720417"/>
              <a:gd name="connsiteY196" fmla="*/ 87563 h 89966"/>
              <a:gd name="connsiteX197" fmla="*/ 540068 w 720417"/>
              <a:gd name="connsiteY197" fmla="*/ 42232 h 89966"/>
              <a:gd name="connsiteX198" fmla="*/ 585400 w 720417"/>
              <a:gd name="connsiteY198" fmla="*/ 28 h 89966"/>
            </a:gdLst>
            <a:rect l="l" t="t" r="r" b="b"/>
            <a:pathLst>
              <a:path w="720417" h="89966">
                <a:moveTo>
                  <a:pt x="295032" y="17848"/>
                </a:moveTo>
                <a:lnTo>
                  <a:pt x="271738" y="17849"/>
                </a:lnTo>
                <a:cubicBezTo>
                  <a:pt x="269702" y="17818"/>
                  <a:pt x="268026" y="19443"/>
                  <a:pt x="267996" y="21479"/>
                </a:cubicBezTo>
                <a:cubicBezTo>
                  <a:pt x="267995" y="21498"/>
                  <a:pt x="267995" y="21517"/>
                  <a:pt x="267995" y="21535"/>
                </a:cubicBezTo>
                <a:lnTo>
                  <a:pt x="267995" y="39802"/>
                </a:lnTo>
                <a:cubicBezTo>
                  <a:pt x="267995" y="41838"/>
                  <a:pt x="269645" y="43489"/>
                  <a:pt x="271681" y="43489"/>
                </a:cubicBezTo>
                <a:cubicBezTo>
                  <a:pt x="271700" y="43489"/>
                  <a:pt x="271719" y="43489"/>
                  <a:pt x="271738" y="43489"/>
                </a:cubicBezTo>
                <a:lnTo>
                  <a:pt x="294585" y="43489"/>
                </a:lnTo>
                <a:cubicBezTo>
                  <a:pt x="301615" y="43561"/>
                  <a:pt x="307464" y="38105"/>
                  <a:pt x="307880" y="31088"/>
                </a:cubicBezTo>
                <a:cubicBezTo>
                  <a:pt x="308127" y="24027"/>
                  <a:pt x="302604" y="18103"/>
                  <a:pt x="295543" y="17856"/>
                </a:cubicBezTo>
                <a:cubicBezTo>
                  <a:pt x="295373" y="17850"/>
                  <a:pt x="295203" y="17848"/>
                  <a:pt x="295032" y="17848"/>
                </a:cubicBezTo>
                <a:close/>
                <a:moveTo>
                  <a:pt x="676733" y="17290"/>
                </a:moveTo>
                <a:lnTo>
                  <a:pt x="676733" y="17346"/>
                </a:lnTo>
                <a:cubicBezTo>
                  <a:pt x="660783" y="17315"/>
                  <a:pt x="647828" y="30220"/>
                  <a:pt x="647797" y="46170"/>
                </a:cubicBezTo>
                <a:cubicBezTo>
                  <a:pt x="647766" y="62121"/>
                  <a:pt x="660671" y="75076"/>
                  <a:pt x="676622" y="75107"/>
                </a:cubicBezTo>
                <a:cubicBezTo>
                  <a:pt x="692572" y="75138"/>
                  <a:pt x="705527" y="62232"/>
                  <a:pt x="705558" y="46282"/>
                </a:cubicBezTo>
                <a:cubicBezTo>
                  <a:pt x="705558" y="46264"/>
                  <a:pt x="705558" y="46245"/>
                  <a:pt x="705558" y="46226"/>
                </a:cubicBezTo>
                <a:cubicBezTo>
                  <a:pt x="705558" y="30289"/>
                  <a:pt x="692671" y="17352"/>
                  <a:pt x="676733" y="17290"/>
                </a:cubicBezTo>
                <a:close/>
                <a:moveTo>
                  <a:pt x="490493" y="15836"/>
                </a:moveTo>
                <a:cubicBezTo>
                  <a:pt x="490380" y="15836"/>
                  <a:pt x="490268" y="15837"/>
                  <a:pt x="490155" y="15838"/>
                </a:cubicBezTo>
                <a:cubicBezTo>
                  <a:pt x="474206" y="15992"/>
                  <a:pt x="461401" y="29047"/>
                  <a:pt x="461556" y="44996"/>
                </a:cubicBezTo>
                <a:cubicBezTo>
                  <a:pt x="461710" y="60946"/>
                  <a:pt x="474765" y="73750"/>
                  <a:pt x="490714" y="73596"/>
                </a:cubicBezTo>
                <a:cubicBezTo>
                  <a:pt x="506576" y="73443"/>
                  <a:pt x="519345" y="60525"/>
                  <a:pt x="519315" y="44663"/>
                </a:cubicBezTo>
                <a:cubicBezTo>
                  <a:pt x="519316" y="28743"/>
                  <a:pt x="506412" y="15837"/>
                  <a:pt x="490493" y="15836"/>
                </a:cubicBezTo>
                <a:close/>
                <a:moveTo>
                  <a:pt x="117671" y="15726"/>
                </a:moveTo>
                <a:lnTo>
                  <a:pt x="117671" y="15950"/>
                </a:lnTo>
                <a:cubicBezTo>
                  <a:pt x="101659" y="15919"/>
                  <a:pt x="88654" y="28874"/>
                  <a:pt x="88623" y="44886"/>
                </a:cubicBezTo>
                <a:cubicBezTo>
                  <a:pt x="88592" y="60898"/>
                  <a:pt x="101547" y="73903"/>
                  <a:pt x="117559" y="73934"/>
                </a:cubicBezTo>
                <a:cubicBezTo>
                  <a:pt x="133571" y="73965"/>
                  <a:pt x="146576" y="61009"/>
                  <a:pt x="146607" y="44998"/>
                </a:cubicBezTo>
                <a:cubicBezTo>
                  <a:pt x="146607" y="44960"/>
                  <a:pt x="146607" y="44923"/>
                  <a:pt x="146607" y="44886"/>
                </a:cubicBezTo>
                <a:cubicBezTo>
                  <a:pt x="146699" y="28874"/>
                  <a:pt x="133794" y="15819"/>
                  <a:pt x="117783" y="15727"/>
                </a:cubicBezTo>
                <a:cubicBezTo>
                  <a:pt x="117745" y="15727"/>
                  <a:pt x="117708" y="15726"/>
                  <a:pt x="117671" y="15726"/>
                </a:cubicBezTo>
                <a:close/>
                <a:moveTo>
                  <a:pt x="256767" y="2710"/>
                </a:moveTo>
                <a:lnTo>
                  <a:pt x="294418" y="2710"/>
                </a:lnTo>
                <a:cubicBezTo>
                  <a:pt x="301799" y="2701"/>
                  <a:pt x="308907" y="5497"/>
                  <a:pt x="314305" y="10531"/>
                </a:cubicBezTo>
                <a:cubicBezTo>
                  <a:pt x="319683" y="15485"/>
                  <a:pt x="322861" y="22383"/>
                  <a:pt x="323131" y="29691"/>
                </a:cubicBezTo>
                <a:cubicBezTo>
                  <a:pt x="323524" y="39759"/>
                  <a:pt x="318465" y="49258"/>
                  <a:pt x="309891" y="54550"/>
                </a:cubicBezTo>
                <a:cubicBezTo>
                  <a:pt x="308311" y="55515"/>
                  <a:pt x="307730" y="57527"/>
                  <a:pt x="308551" y="59186"/>
                </a:cubicBezTo>
                <a:lnTo>
                  <a:pt x="319388" y="81922"/>
                </a:lnTo>
                <a:cubicBezTo>
                  <a:pt x="320440" y="83665"/>
                  <a:pt x="319879" y="85931"/>
                  <a:pt x="318136" y="86983"/>
                </a:cubicBezTo>
                <a:cubicBezTo>
                  <a:pt x="317504" y="87364"/>
                  <a:pt x="316773" y="87547"/>
                  <a:pt x="316036" y="87508"/>
                </a:cubicBezTo>
                <a:lnTo>
                  <a:pt x="308048" y="87005"/>
                </a:lnTo>
                <a:cubicBezTo>
                  <a:pt x="306633" y="86989"/>
                  <a:pt x="305352" y="86164"/>
                  <a:pt x="304752" y="84882"/>
                </a:cubicBezTo>
                <a:lnTo>
                  <a:pt x="293189" y="60694"/>
                </a:lnTo>
                <a:cubicBezTo>
                  <a:pt x="292583" y="59425"/>
                  <a:pt x="291299" y="58620"/>
                  <a:pt x="289893" y="58627"/>
                </a:cubicBezTo>
                <a:lnTo>
                  <a:pt x="271738" y="58627"/>
                </a:lnTo>
                <a:cubicBezTo>
                  <a:pt x="269702" y="58597"/>
                  <a:pt x="268026" y="60222"/>
                  <a:pt x="267996" y="62258"/>
                </a:cubicBezTo>
                <a:cubicBezTo>
                  <a:pt x="267995" y="62277"/>
                  <a:pt x="267995" y="62296"/>
                  <a:pt x="267995" y="62314"/>
                </a:cubicBezTo>
                <a:lnTo>
                  <a:pt x="267995" y="83262"/>
                </a:lnTo>
                <a:cubicBezTo>
                  <a:pt x="268026" y="85298"/>
                  <a:pt x="266400" y="86974"/>
                  <a:pt x="264365" y="87005"/>
                </a:cubicBezTo>
                <a:cubicBezTo>
                  <a:pt x="264346" y="87005"/>
                  <a:pt x="264327" y="87005"/>
                  <a:pt x="264308" y="87005"/>
                </a:cubicBezTo>
                <a:lnTo>
                  <a:pt x="256767" y="87005"/>
                </a:lnTo>
                <a:cubicBezTo>
                  <a:pt x="254722" y="86975"/>
                  <a:pt x="253080" y="85308"/>
                  <a:pt x="253080" y="83262"/>
                </a:cubicBezTo>
                <a:lnTo>
                  <a:pt x="253080" y="6397"/>
                </a:lnTo>
                <a:cubicBezTo>
                  <a:pt x="253110" y="4373"/>
                  <a:pt x="254743" y="2740"/>
                  <a:pt x="256767" y="2710"/>
                </a:cubicBezTo>
                <a:close/>
                <a:moveTo>
                  <a:pt x="172025" y="2710"/>
                </a:moveTo>
                <a:lnTo>
                  <a:pt x="179734" y="2710"/>
                </a:lnTo>
                <a:cubicBezTo>
                  <a:pt x="181770" y="2710"/>
                  <a:pt x="183420" y="4361"/>
                  <a:pt x="183420" y="6397"/>
                </a:cubicBezTo>
                <a:lnTo>
                  <a:pt x="183420" y="48070"/>
                </a:lnTo>
                <a:cubicBezTo>
                  <a:pt x="182787" y="61073"/>
                  <a:pt x="192815" y="72129"/>
                  <a:pt x="205819" y="72763"/>
                </a:cubicBezTo>
                <a:cubicBezTo>
                  <a:pt x="218823" y="73396"/>
                  <a:pt x="229878" y="63368"/>
                  <a:pt x="230512" y="50364"/>
                </a:cubicBezTo>
                <a:cubicBezTo>
                  <a:pt x="230549" y="49600"/>
                  <a:pt x="230549" y="48834"/>
                  <a:pt x="230512" y="48070"/>
                </a:cubicBezTo>
                <a:lnTo>
                  <a:pt x="230512" y="6397"/>
                </a:lnTo>
                <a:cubicBezTo>
                  <a:pt x="230541" y="4373"/>
                  <a:pt x="232175" y="2740"/>
                  <a:pt x="234198" y="2710"/>
                </a:cubicBezTo>
                <a:lnTo>
                  <a:pt x="241907" y="2710"/>
                </a:lnTo>
                <a:cubicBezTo>
                  <a:pt x="243943" y="2710"/>
                  <a:pt x="245594" y="4361"/>
                  <a:pt x="245594" y="6397"/>
                </a:cubicBezTo>
                <a:lnTo>
                  <a:pt x="245594" y="48349"/>
                </a:lnTo>
                <a:cubicBezTo>
                  <a:pt x="245625" y="69667"/>
                  <a:pt x="228368" y="86974"/>
                  <a:pt x="207050" y="87005"/>
                </a:cubicBezTo>
                <a:cubicBezTo>
                  <a:pt x="207031" y="87005"/>
                  <a:pt x="207013" y="87005"/>
                  <a:pt x="206994" y="87005"/>
                </a:cubicBezTo>
                <a:cubicBezTo>
                  <a:pt x="185645" y="87005"/>
                  <a:pt x="168338" y="69698"/>
                  <a:pt x="168338" y="48349"/>
                </a:cubicBezTo>
                <a:lnTo>
                  <a:pt x="168338" y="6397"/>
                </a:lnTo>
                <a:cubicBezTo>
                  <a:pt x="168338" y="4361"/>
                  <a:pt x="169989" y="2710"/>
                  <a:pt x="172025" y="2710"/>
                </a:cubicBezTo>
                <a:close/>
                <a:moveTo>
                  <a:pt x="67451" y="2710"/>
                </a:moveTo>
                <a:lnTo>
                  <a:pt x="74713" y="2710"/>
                </a:lnTo>
                <a:cubicBezTo>
                  <a:pt x="76747" y="2818"/>
                  <a:pt x="78307" y="4555"/>
                  <a:pt x="78199" y="6588"/>
                </a:cubicBezTo>
                <a:cubicBezTo>
                  <a:pt x="78167" y="7192"/>
                  <a:pt x="77986" y="7778"/>
                  <a:pt x="77674" y="8296"/>
                </a:cubicBezTo>
                <a:lnTo>
                  <a:pt x="47621" y="49857"/>
                </a:lnTo>
                <a:cubicBezTo>
                  <a:pt x="46948" y="50781"/>
                  <a:pt x="46595" y="51899"/>
                  <a:pt x="46615" y="53041"/>
                </a:cubicBezTo>
                <a:lnTo>
                  <a:pt x="46615" y="83318"/>
                </a:lnTo>
                <a:cubicBezTo>
                  <a:pt x="46585" y="85342"/>
                  <a:pt x="44952" y="86975"/>
                  <a:pt x="42928" y="87005"/>
                </a:cubicBezTo>
                <a:lnTo>
                  <a:pt x="35164" y="87005"/>
                </a:lnTo>
                <a:cubicBezTo>
                  <a:pt x="33140" y="86975"/>
                  <a:pt x="31507" y="85342"/>
                  <a:pt x="31477" y="83318"/>
                </a:cubicBezTo>
                <a:lnTo>
                  <a:pt x="31477" y="53041"/>
                </a:lnTo>
                <a:cubicBezTo>
                  <a:pt x="31497" y="51899"/>
                  <a:pt x="31144" y="50781"/>
                  <a:pt x="30471" y="49857"/>
                </a:cubicBezTo>
                <a:lnTo>
                  <a:pt x="530" y="8575"/>
                </a:lnTo>
                <a:cubicBezTo>
                  <a:pt x="-522" y="6832"/>
                  <a:pt x="38" y="4566"/>
                  <a:pt x="1782" y="3514"/>
                </a:cubicBezTo>
                <a:cubicBezTo>
                  <a:pt x="2300" y="3202"/>
                  <a:pt x="2886" y="3021"/>
                  <a:pt x="3490" y="2989"/>
                </a:cubicBezTo>
                <a:lnTo>
                  <a:pt x="10976" y="2989"/>
                </a:lnTo>
                <a:cubicBezTo>
                  <a:pt x="12049" y="2990"/>
                  <a:pt x="13069" y="3460"/>
                  <a:pt x="13769" y="4274"/>
                </a:cubicBezTo>
                <a:lnTo>
                  <a:pt x="36113" y="35836"/>
                </a:lnTo>
                <a:cubicBezTo>
                  <a:pt x="36822" y="36789"/>
                  <a:pt x="37942" y="37349"/>
                  <a:pt x="39130" y="37344"/>
                </a:cubicBezTo>
                <a:cubicBezTo>
                  <a:pt x="40302" y="37349"/>
                  <a:pt x="41405" y="36787"/>
                  <a:pt x="42090" y="35836"/>
                </a:cubicBezTo>
                <a:lnTo>
                  <a:pt x="64435" y="4274"/>
                </a:lnTo>
                <a:cubicBezTo>
                  <a:pt x="65126" y="3293"/>
                  <a:pt x="66251" y="2709"/>
                  <a:pt x="67451" y="2710"/>
                </a:cubicBezTo>
                <a:close/>
                <a:moveTo>
                  <a:pt x="676510" y="2375"/>
                </a:moveTo>
                <a:cubicBezTo>
                  <a:pt x="700697" y="2314"/>
                  <a:pt x="720355" y="21871"/>
                  <a:pt x="720417" y="46059"/>
                </a:cubicBezTo>
                <a:cubicBezTo>
                  <a:pt x="720417" y="46096"/>
                  <a:pt x="720417" y="46133"/>
                  <a:pt x="720417" y="46170"/>
                </a:cubicBezTo>
                <a:cubicBezTo>
                  <a:pt x="720386" y="70302"/>
                  <a:pt x="700864" y="89874"/>
                  <a:pt x="676733" y="89966"/>
                </a:cubicBezTo>
                <a:lnTo>
                  <a:pt x="676733" y="89966"/>
                </a:lnTo>
                <a:cubicBezTo>
                  <a:pt x="652546" y="90028"/>
                  <a:pt x="632888" y="70470"/>
                  <a:pt x="632826" y="46282"/>
                </a:cubicBezTo>
                <a:cubicBezTo>
                  <a:pt x="632764" y="22095"/>
                  <a:pt x="652322" y="2437"/>
                  <a:pt x="676510" y="2375"/>
                </a:cubicBezTo>
                <a:close/>
                <a:moveTo>
                  <a:pt x="378600" y="1984"/>
                </a:moveTo>
                <a:lnTo>
                  <a:pt x="386644" y="1984"/>
                </a:lnTo>
                <a:cubicBezTo>
                  <a:pt x="388681" y="1984"/>
                  <a:pt x="390331" y="3635"/>
                  <a:pt x="390331" y="5671"/>
                </a:cubicBezTo>
                <a:lnTo>
                  <a:pt x="390331" y="69073"/>
                </a:lnTo>
                <a:cubicBezTo>
                  <a:pt x="390331" y="71110"/>
                  <a:pt x="391982" y="72760"/>
                  <a:pt x="394018" y="72760"/>
                </a:cubicBezTo>
                <a:lnTo>
                  <a:pt x="439657" y="72760"/>
                </a:lnTo>
                <a:cubicBezTo>
                  <a:pt x="441693" y="72760"/>
                  <a:pt x="443344" y="74411"/>
                  <a:pt x="443344" y="76447"/>
                </a:cubicBezTo>
                <a:lnTo>
                  <a:pt x="443344" y="83877"/>
                </a:lnTo>
                <a:cubicBezTo>
                  <a:pt x="443375" y="85882"/>
                  <a:pt x="441775" y="87532"/>
                  <a:pt x="439769" y="87564"/>
                </a:cubicBezTo>
                <a:cubicBezTo>
                  <a:pt x="439732" y="87564"/>
                  <a:pt x="439694" y="87564"/>
                  <a:pt x="439657" y="87564"/>
                </a:cubicBezTo>
                <a:lnTo>
                  <a:pt x="378600" y="87564"/>
                </a:lnTo>
                <a:cubicBezTo>
                  <a:pt x="376595" y="87595"/>
                  <a:pt x="374945" y="85994"/>
                  <a:pt x="374913" y="83989"/>
                </a:cubicBezTo>
                <a:cubicBezTo>
                  <a:pt x="374913" y="83952"/>
                  <a:pt x="374913" y="83914"/>
                  <a:pt x="374913" y="83877"/>
                </a:cubicBezTo>
                <a:lnTo>
                  <a:pt x="374913" y="5671"/>
                </a:lnTo>
                <a:cubicBezTo>
                  <a:pt x="374913" y="3635"/>
                  <a:pt x="376564" y="1984"/>
                  <a:pt x="378600" y="1984"/>
                </a:cubicBezTo>
                <a:close/>
                <a:moveTo>
                  <a:pt x="490155" y="867"/>
                </a:moveTo>
                <a:cubicBezTo>
                  <a:pt x="514343" y="867"/>
                  <a:pt x="533951" y="20475"/>
                  <a:pt x="533951" y="44663"/>
                </a:cubicBezTo>
                <a:cubicBezTo>
                  <a:pt x="533951" y="68850"/>
                  <a:pt x="514343" y="88458"/>
                  <a:pt x="490155" y="88458"/>
                </a:cubicBezTo>
                <a:cubicBezTo>
                  <a:pt x="465968" y="88458"/>
                  <a:pt x="446360" y="68850"/>
                  <a:pt x="446360" y="44663"/>
                </a:cubicBezTo>
                <a:cubicBezTo>
                  <a:pt x="446360" y="20475"/>
                  <a:pt x="465968" y="867"/>
                  <a:pt x="490155" y="867"/>
                </a:cubicBezTo>
                <a:close/>
                <a:moveTo>
                  <a:pt x="118117" y="757"/>
                </a:moveTo>
                <a:cubicBezTo>
                  <a:pt x="142279" y="880"/>
                  <a:pt x="161801" y="20501"/>
                  <a:pt x="161801" y="44663"/>
                </a:cubicBezTo>
                <a:cubicBezTo>
                  <a:pt x="161801" y="68912"/>
                  <a:pt x="142144" y="88570"/>
                  <a:pt x="117895" y="88570"/>
                </a:cubicBezTo>
                <a:cubicBezTo>
                  <a:pt x="117820" y="88570"/>
                  <a:pt x="117745" y="88570"/>
                  <a:pt x="117671" y="88570"/>
                </a:cubicBezTo>
                <a:cubicBezTo>
                  <a:pt x="93422" y="88446"/>
                  <a:pt x="73864" y="68688"/>
                  <a:pt x="73988" y="44440"/>
                </a:cubicBezTo>
                <a:cubicBezTo>
                  <a:pt x="74111" y="20191"/>
                  <a:pt x="93869" y="633"/>
                  <a:pt x="118117" y="757"/>
                </a:cubicBezTo>
                <a:close/>
                <a:moveTo>
                  <a:pt x="585400" y="28"/>
                </a:moveTo>
                <a:lnTo>
                  <a:pt x="585400" y="29"/>
                </a:lnTo>
                <a:cubicBezTo>
                  <a:pt x="594843" y="41"/>
                  <a:pt x="604030" y="3096"/>
                  <a:pt x="611599" y="8743"/>
                </a:cubicBezTo>
                <a:cubicBezTo>
                  <a:pt x="613832" y="10411"/>
                  <a:pt x="615908" y="12281"/>
                  <a:pt x="617799" y="14329"/>
                </a:cubicBezTo>
                <a:cubicBezTo>
                  <a:pt x="617838" y="14381"/>
                  <a:pt x="617876" y="14434"/>
                  <a:pt x="617912" y="14489"/>
                </a:cubicBezTo>
                <a:cubicBezTo>
                  <a:pt x="619025" y="16157"/>
                  <a:pt x="618574" y="18412"/>
                  <a:pt x="616906" y="19524"/>
                </a:cubicBezTo>
                <a:lnTo>
                  <a:pt x="610649" y="23881"/>
                </a:lnTo>
                <a:cubicBezTo>
                  <a:pt x="609208" y="24945"/>
                  <a:pt x="607202" y="24778"/>
                  <a:pt x="605957" y="23490"/>
                </a:cubicBezTo>
                <a:lnTo>
                  <a:pt x="604281" y="21926"/>
                </a:lnTo>
                <a:lnTo>
                  <a:pt x="603946" y="21591"/>
                </a:lnTo>
                <a:cubicBezTo>
                  <a:pt x="598773" y="17278"/>
                  <a:pt x="592246" y="14924"/>
                  <a:pt x="585511" y="14943"/>
                </a:cubicBezTo>
                <a:lnTo>
                  <a:pt x="584283" y="14943"/>
                </a:lnTo>
                <a:lnTo>
                  <a:pt x="582271" y="14943"/>
                </a:lnTo>
                <a:cubicBezTo>
                  <a:pt x="580528" y="15130"/>
                  <a:pt x="578807" y="15486"/>
                  <a:pt x="577132" y="16005"/>
                </a:cubicBezTo>
                <a:cubicBezTo>
                  <a:pt x="567106" y="18995"/>
                  <a:pt x="559481" y="27173"/>
                  <a:pt x="557200" y="37383"/>
                </a:cubicBezTo>
                <a:cubicBezTo>
                  <a:pt x="553722" y="52949"/>
                  <a:pt x="563521" y="68388"/>
                  <a:pt x="579087" y="71866"/>
                </a:cubicBezTo>
                <a:lnTo>
                  <a:pt x="581434" y="72313"/>
                </a:lnTo>
                <a:lnTo>
                  <a:pt x="582160" y="72313"/>
                </a:lnTo>
                <a:lnTo>
                  <a:pt x="587746" y="72313"/>
                </a:lnTo>
                <a:cubicBezTo>
                  <a:pt x="589193" y="72214"/>
                  <a:pt x="590631" y="72009"/>
                  <a:pt x="592047" y="71699"/>
                </a:cubicBezTo>
                <a:lnTo>
                  <a:pt x="592829" y="71699"/>
                </a:lnTo>
                <a:lnTo>
                  <a:pt x="593611" y="71699"/>
                </a:lnTo>
                <a:lnTo>
                  <a:pt x="596907" y="70525"/>
                </a:lnTo>
                <a:lnTo>
                  <a:pt x="597577" y="70525"/>
                </a:lnTo>
                <a:lnTo>
                  <a:pt x="598192" y="70246"/>
                </a:lnTo>
                <a:lnTo>
                  <a:pt x="598862" y="69911"/>
                </a:lnTo>
                <a:lnTo>
                  <a:pt x="600371" y="69129"/>
                </a:lnTo>
                <a:lnTo>
                  <a:pt x="600817" y="69129"/>
                </a:lnTo>
                <a:cubicBezTo>
                  <a:pt x="605082" y="65848"/>
                  <a:pt x="608477" y="61570"/>
                  <a:pt x="610705" y="56672"/>
                </a:cubicBezTo>
                <a:cubicBezTo>
                  <a:pt x="611060" y="55656"/>
                  <a:pt x="610847" y="54528"/>
                  <a:pt x="610146" y="53711"/>
                </a:cubicBezTo>
                <a:cubicBezTo>
                  <a:pt x="609522" y="53055"/>
                  <a:pt x="608650" y="52690"/>
                  <a:pt x="607744" y="52706"/>
                </a:cubicBezTo>
                <a:lnTo>
                  <a:pt x="591600" y="52706"/>
                </a:lnTo>
                <a:cubicBezTo>
                  <a:pt x="589564" y="52706"/>
                  <a:pt x="587913" y="51055"/>
                  <a:pt x="587913" y="49019"/>
                </a:cubicBezTo>
                <a:lnTo>
                  <a:pt x="587913" y="41478"/>
                </a:lnTo>
                <a:cubicBezTo>
                  <a:pt x="587913" y="39441"/>
                  <a:pt x="589564" y="37791"/>
                  <a:pt x="591600" y="37791"/>
                </a:cubicBezTo>
                <a:lnTo>
                  <a:pt x="625117" y="37791"/>
                </a:lnTo>
                <a:lnTo>
                  <a:pt x="625452" y="37791"/>
                </a:lnTo>
                <a:cubicBezTo>
                  <a:pt x="626164" y="37820"/>
                  <a:pt x="626851" y="38058"/>
                  <a:pt x="627428" y="38475"/>
                </a:cubicBezTo>
                <a:cubicBezTo>
                  <a:pt x="629053" y="39649"/>
                  <a:pt x="629419" y="41919"/>
                  <a:pt x="628245" y="43544"/>
                </a:cubicBezTo>
                <a:lnTo>
                  <a:pt x="628245" y="47287"/>
                </a:lnTo>
                <a:cubicBezTo>
                  <a:pt x="628342" y="59800"/>
                  <a:pt x="622977" y="71733"/>
                  <a:pt x="613554" y="79966"/>
                </a:cubicBezTo>
                <a:lnTo>
                  <a:pt x="612157" y="81139"/>
                </a:lnTo>
                <a:lnTo>
                  <a:pt x="611431" y="81754"/>
                </a:lnTo>
                <a:cubicBezTo>
                  <a:pt x="610992" y="82124"/>
                  <a:pt x="610525" y="82460"/>
                  <a:pt x="610035" y="82759"/>
                </a:cubicBezTo>
                <a:lnTo>
                  <a:pt x="609308" y="83262"/>
                </a:lnTo>
                <a:lnTo>
                  <a:pt x="607912" y="84156"/>
                </a:lnTo>
                <a:lnTo>
                  <a:pt x="607633" y="84156"/>
                </a:lnTo>
                <a:lnTo>
                  <a:pt x="606906" y="84603"/>
                </a:lnTo>
                <a:lnTo>
                  <a:pt x="605454" y="85440"/>
                </a:lnTo>
                <a:lnTo>
                  <a:pt x="605119" y="85440"/>
                </a:lnTo>
                <a:lnTo>
                  <a:pt x="602773" y="86558"/>
                </a:lnTo>
                <a:lnTo>
                  <a:pt x="602382" y="86558"/>
                </a:lnTo>
                <a:lnTo>
                  <a:pt x="600873" y="87116"/>
                </a:lnTo>
                <a:lnTo>
                  <a:pt x="600147" y="87116"/>
                </a:lnTo>
                <a:lnTo>
                  <a:pt x="599700" y="87116"/>
                </a:lnTo>
                <a:lnTo>
                  <a:pt x="598471" y="87563"/>
                </a:lnTo>
                <a:lnTo>
                  <a:pt x="597969" y="87563"/>
                </a:lnTo>
                <a:lnTo>
                  <a:pt x="597242" y="87563"/>
                </a:lnTo>
                <a:lnTo>
                  <a:pt x="596740" y="87563"/>
                </a:lnTo>
                <a:lnTo>
                  <a:pt x="595567" y="87563"/>
                </a:lnTo>
                <a:lnTo>
                  <a:pt x="595008" y="87563"/>
                </a:lnTo>
                <a:lnTo>
                  <a:pt x="594338" y="87563"/>
                </a:lnTo>
                <a:lnTo>
                  <a:pt x="593723" y="87563"/>
                </a:lnTo>
                <a:lnTo>
                  <a:pt x="592606" y="87563"/>
                </a:lnTo>
                <a:lnTo>
                  <a:pt x="591991" y="87563"/>
                </a:lnTo>
                <a:lnTo>
                  <a:pt x="591321" y="87563"/>
                </a:lnTo>
                <a:lnTo>
                  <a:pt x="590595" y="87563"/>
                </a:lnTo>
                <a:lnTo>
                  <a:pt x="589589" y="87563"/>
                </a:lnTo>
                <a:lnTo>
                  <a:pt x="585400" y="87563"/>
                </a:lnTo>
                <a:cubicBezTo>
                  <a:pt x="584358" y="87600"/>
                  <a:pt x="583314" y="87600"/>
                  <a:pt x="582272" y="87563"/>
                </a:cubicBezTo>
                <a:cubicBezTo>
                  <a:pt x="558100" y="86699"/>
                  <a:pt x="539205" y="66404"/>
                  <a:pt x="540068" y="42232"/>
                </a:cubicBezTo>
                <a:cubicBezTo>
                  <a:pt x="540932" y="18060"/>
                  <a:pt x="561228" y="-835"/>
                  <a:pt x="585400" y="28"/>
                </a:cubicBezTo>
                <a:close/>
              </a:path>
            </a:pathLst>
          </a:custGeom>
          <a:solidFill>
            <a:schemeClr val="tx1"/>
          </a:solidFill>
          <a:ln w="48068" cap="flat">
            <a:noFill/>
            <a:miter/>
          </a:ln>
        </p:spPr>
        <p:txBody>
          <a:bodyPr vert="horz" wrap="square" lIns="91440" tIns="45720" rIns="91440" bIns="45720" rtlCol="0" anchor="ctr"/>
          <a:lstStyle/>
          <a:p>
            <a:pPr algn="l"/>
            <a:endParaRPr kumimoji="1" lang="zh-CN" altLang="en-US"/>
          </a:p>
        </p:txBody>
      </p:sp>
      <p:sp>
        <p:nvSpPr>
          <p:cNvPr id="9" name="标题 1"/>
          <p:cNvSpPr txBox="1"/>
          <p:nvPr/>
        </p:nvSpPr>
        <p:spPr>
          <a:xfrm rot="0" flipH="1" flipV="0">
            <a:off x="9006297" y="-3741"/>
            <a:ext cx="3204014" cy="1191848"/>
          </a:xfrm>
          <a:custGeom>
            <a:avLst/>
            <a:gdLst>
              <a:gd name="connsiteX0" fmla="*/ 0 w 4104138"/>
              <a:gd name="connsiteY0" fmla="*/ 0 h 1243365"/>
              <a:gd name="connsiteX1" fmla="*/ 4104138 w 4104138"/>
              <a:gd name="connsiteY1" fmla="*/ 0 h 1243365"/>
              <a:gd name="connsiteX2" fmla="*/ 4078145 w 4104138"/>
              <a:gd name="connsiteY2" fmla="*/ 23216 h 1243365"/>
              <a:gd name="connsiteX3" fmla="*/ 2092194 w 4104138"/>
              <a:gd name="connsiteY3" fmla="*/ 334916 h 1243365"/>
              <a:gd name="connsiteX4" fmla="*/ 76752 w 4104138"/>
              <a:gd name="connsiteY4" fmla="*/ 1113315 h 1243365"/>
              <a:gd name="connsiteX5" fmla="*/ 0 w 4104138"/>
              <a:gd name="connsiteY5" fmla="*/ 1243365 h 1243365"/>
            </a:gdLst>
            <a:rect l="l" t="t" r="r" b="b"/>
            <a:pathLst>
              <a:path w="4104138" h="1243365">
                <a:moveTo>
                  <a:pt x="0" y="0"/>
                </a:moveTo>
                <a:lnTo>
                  <a:pt x="4104138" y="0"/>
                </a:lnTo>
                <a:lnTo>
                  <a:pt x="4078145" y="23216"/>
                </a:lnTo>
                <a:cubicBezTo>
                  <a:pt x="3714368" y="291232"/>
                  <a:pt x="3078936" y="447769"/>
                  <a:pt x="2092194" y="334916"/>
                </a:cubicBezTo>
                <a:cubicBezTo>
                  <a:pt x="776539" y="184446"/>
                  <a:pt x="372389" y="630072"/>
                  <a:pt x="76752" y="1113315"/>
                </a:cubicBezTo>
                <a:lnTo>
                  <a:pt x="0" y="1243365"/>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0" y="3627948"/>
            <a:ext cx="12192000" cy="191454"/>
          </a:xfrm>
          <a:custGeom>
            <a:avLst/>
            <a:gdLst>
              <a:gd name="connsiteX0" fmla="*/ 0 w 13577104"/>
              <a:gd name="connsiteY0" fmla="*/ 277818 h 451438"/>
              <a:gd name="connsiteX1" fmla="*/ 1932972 w 13577104"/>
              <a:gd name="connsiteY1" fmla="*/ 23174 h 451438"/>
              <a:gd name="connsiteX2" fmla="*/ 4155311 w 13577104"/>
              <a:gd name="connsiteY2" fmla="*/ 428288 h 451438"/>
              <a:gd name="connsiteX3" fmla="*/ 7014258 w 13577104"/>
              <a:gd name="connsiteY3" fmla="*/ 25 h 451438"/>
              <a:gd name="connsiteX4" fmla="*/ 9225023 w 13577104"/>
              <a:gd name="connsiteY4" fmla="*/ 451438 h 451438"/>
              <a:gd name="connsiteX5" fmla="*/ 11586258 w 13577104"/>
              <a:gd name="connsiteY5" fmla="*/ 25 h 451438"/>
              <a:gd name="connsiteX6" fmla="*/ 13577104 w 13577104"/>
              <a:gd name="connsiteY6" fmla="*/ 439863 h 451438"/>
            </a:gdLst>
            <a:rect l="l" t="t" r="r" b="b"/>
            <a:pathLst>
              <a:path w="13577104" h="451438">
                <a:moveTo>
                  <a:pt x="0" y="277818"/>
                </a:moveTo>
                <a:cubicBezTo>
                  <a:pt x="620210" y="137957"/>
                  <a:pt x="1240420" y="-1904"/>
                  <a:pt x="1932972" y="23174"/>
                </a:cubicBezTo>
                <a:cubicBezTo>
                  <a:pt x="2625524" y="48252"/>
                  <a:pt x="3308430" y="432146"/>
                  <a:pt x="4155311" y="428288"/>
                </a:cubicBezTo>
                <a:cubicBezTo>
                  <a:pt x="5002192" y="424430"/>
                  <a:pt x="6169306" y="-3833"/>
                  <a:pt x="7014258" y="25"/>
                </a:cubicBezTo>
                <a:cubicBezTo>
                  <a:pt x="7859210" y="3883"/>
                  <a:pt x="8463023" y="451438"/>
                  <a:pt x="9225023" y="451438"/>
                </a:cubicBezTo>
                <a:cubicBezTo>
                  <a:pt x="9987023" y="451438"/>
                  <a:pt x="10860911" y="1954"/>
                  <a:pt x="11586258" y="25"/>
                </a:cubicBezTo>
                <a:cubicBezTo>
                  <a:pt x="12311605" y="-1904"/>
                  <a:pt x="12944354" y="218979"/>
                  <a:pt x="13577104" y="439863"/>
                </a:cubicBezTo>
              </a:path>
            </a:pathLst>
          </a:custGeom>
          <a:noFill/>
          <a:ln w="38100" cap="sq">
            <a:solidFill>
              <a:schemeClr val="accent1"/>
            </a:solidFill>
            <a:miter/>
          </a:ln>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1296366" y="2881382"/>
            <a:ext cx="822767" cy="1562582"/>
          </a:xfrm>
          <a:custGeom>
            <a:avLst/>
            <a:gdLst>
              <a:gd name="connsiteX0" fmla="*/ 0 w 822767"/>
              <a:gd name="connsiteY0" fmla="*/ 0 h 1562582"/>
              <a:gd name="connsiteX1" fmla="*/ 822767 w 822767"/>
              <a:gd name="connsiteY1" fmla="*/ 781291 h 1562582"/>
              <a:gd name="connsiteX2" fmla="*/ 0 w 822767"/>
              <a:gd name="connsiteY2" fmla="*/ 1562582 h 1562582"/>
              <a:gd name="connsiteX3" fmla="*/ 524308 w 822767"/>
              <a:gd name="connsiteY3" fmla="*/ 781291 h 1562582"/>
              <a:gd name="connsiteX4" fmla="*/ 0 w 822767"/>
              <a:gd name="connsiteY4" fmla="*/ 0 h 1562582"/>
              <a:gd name="connsiteX5" fmla="*/ 0 w 822767"/>
              <a:gd name="connsiteY5" fmla="*/ 0 h 1562582"/>
              <a:gd name="connsiteX6" fmla="*/ 0 w 822767"/>
              <a:gd name="connsiteY6" fmla="*/ 0 h 1562582"/>
            </a:gdLst>
            <a:rect l="l" t="t" r="r" b="b"/>
            <a:pathLst>
              <a:path w="822767" h="1562582">
                <a:moveTo>
                  <a:pt x="0" y="0"/>
                </a:moveTo>
                <a:lnTo>
                  <a:pt x="822767" y="781291"/>
                </a:lnTo>
                <a:lnTo>
                  <a:pt x="0" y="1562582"/>
                </a:lnTo>
                <a:lnTo>
                  <a:pt x="524308" y="781291"/>
                </a:lnTo>
                <a:lnTo>
                  <a:pt x="0" y="0"/>
                </a:lnTo>
                <a:close/>
              </a:path>
            </a:pathLst>
          </a:custGeom>
          <a:solidFill>
            <a:schemeClr val="accent1"/>
          </a:solidFill>
          <a:ln w="38100" cap="sq">
            <a:noFill/>
            <a:miter/>
          </a:ln>
        </p:spPr>
        <p:txBody>
          <a:bodyPr vert="horz" wrap="square" lIns="91440" tIns="45720" rIns="91440" bIns="45720" rtlCol="0" anchor="ctr"/>
          <a:lstStyle/>
          <a:p>
            <a:pPr algn="ctr"/>
            <a:endParaRPr kumimoji="1" lang="zh-CN" altLang="en-US"/>
          </a:p>
        </p:txBody>
      </p:sp>
      <p:sp>
        <p:nvSpPr>
          <p:cNvPr id="5" name="标题 1"/>
          <p:cNvSpPr txBox="1"/>
          <p:nvPr/>
        </p:nvSpPr>
        <p:spPr>
          <a:xfrm rot="0" flipH="0" flipV="0">
            <a:off x="3496708" y="3014263"/>
            <a:ext cx="822767" cy="1562582"/>
          </a:xfrm>
          <a:custGeom>
            <a:avLst/>
            <a:gdLst>
              <a:gd name="connsiteX0" fmla="*/ 0 w 822767"/>
              <a:gd name="connsiteY0" fmla="*/ 0 h 1562582"/>
              <a:gd name="connsiteX1" fmla="*/ 822767 w 822767"/>
              <a:gd name="connsiteY1" fmla="*/ 781291 h 1562582"/>
              <a:gd name="connsiteX2" fmla="*/ 0 w 822767"/>
              <a:gd name="connsiteY2" fmla="*/ 1562582 h 1562582"/>
              <a:gd name="connsiteX3" fmla="*/ 524308 w 822767"/>
              <a:gd name="connsiteY3" fmla="*/ 781291 h 1562582"/>
              <a:gd name="connsiteX4" fmla="*/ 0 w 822767"/>
              <a:gd name="connsiteY4" fmla="*/ 0 h 1562582"/>
              <a:gd name="connsiteX5" fmla="*/ 0 w 822767"/>
              <a:gd name="connsiteY5" fmla="*/ 0 h 1562582"/>
              <a:gd name="connsiteX6" fmla="*/ 0 w 822767"/>
              <a:gd name="connsiteY6" fmla="*/ 0 h 1562582"/>
            </a:gdLst>
            <a:rect l="l" t="t" r="r" b="b"/>
            <a:pathLst>
              <a:path w="822767" h="1562582">
                <a:moveTo>
                  <a:pt x="0" y="0"/>
                </a:moveTo>
                <a:lnTo>
                  <a:pt x="822767" y="781291"/>
                </a:lnTo>
                <a:lnTo>
                  <a:pt x="0" y="1562582"/>
                </a:lnTo>
                <a:lnTo>
                  <a:pt x="524308" y="781291"/>
                </a:lnTo>
                <a:lnTo>
                  <a:pt x="0" y="0"/>
                </a:lnTo>
                <a:close/>
              </a:path>
            </a:pathLst>
          </a:custGeom>
          <a:solidFill>
            <a:schemeClr val="accent2"/>
          </a:solidFill>
          <a:ln w="38100" cap="sq">
            <a:noFill/>
            <a:miter/>
          </a:ln>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4119209" y="3641129"/>
            <a:ext cx="319132" cy="319132"/>
          </a:xfrm>
          <a:prstGeom prst="ellipse">
            <a:avLst/>
          </a:prstGeom>
          <a:solidFill>
            <a:schemeClr val="bg1"/>
          </a:solidFill>
          <a:ln w="25400" cap="sq">
            <a:solidFill>
              <a:schemeClr val="accent2"/>
            </a:solidFill>
            <a:miter/>
          </a:ln>
        </p:spPr>
        <p:txBody>
          <a:bodyPr vert="horz" wrap="square" lIns="91440" tIns="45720" rIns="91440" bIns="45720" rtlCol="0" anchor="ctr"/>
          <a:lstStyle/>
          <a:p>
            <a:pPr algn="ctr"/>
            <a:endParaRPr kumimoji="1" lang="zh-CN" altLang="en-US"/>
          </a:p>
        </p:txBody>
      </p:sp>
      <p:sp>
        <p:nvSpPr>
          <p:cNvPr id="7" name="标题 1"/>
          <p:cNvSpPr txBox="1"/>
          <p:nvPr/>
        </p:nvSpPr>
        <p:spPr>
          <a:xfrm rot="0" flipH="0" flipV="0">
            <a:off x="5638821" y="2846657"/>
            <a:ext cx="822767" cy="1562582"/>
          </a:xfrm>
          <a:custGeom>
            <a:avLst/>
            <a:gdLst>
              <a:gd name="connsiteX0" fmla="*/ 0 w 822767"/>
              <a:gd name="connsiteY0" fmla="*/ 0 h 1562582"/>
              <a:gd name="connsiteX1" fmla="*/ 822767 w 822767"/>
              <a:gd name="connsiteY1" fmla="*/ 781291 h 1562582"/>
              <a:gd name="connsiteX2" fmla="*/ 0 w 822767"/>
              <a:gd name="connsiteY2" fmla="*/ 1562582 h 1562582"/>
              <a:gd name="connsiteX3" fmla="*/ 524308 w 822767"/>
              <a:gd name="connsiteY3" fmla="*/ 781291 h 1562582"/>
              <a:gd name="connsiteX4" fmla="*/ 0 w 822767"/>
              <a:gd name="connsiteY4" fmla="*/ 0 h 1562582"/>
              <a:gd name="connsiteX5" fmla="*/ 0 w 822767"/>
              <a:gd name="connsiteY5" fmla="*/ 0 h 1562582"/>
              <a:gd name="connsiteX6" fmla="*/ 0 w 822767"/>
              <a:gd name="connsiteY6" fmla="*/ 0 h 1562582"/>
            </a:gdLst>
            <a:rect l="l" t="t" r="r" b="b"/>
            <a:pathLst>
              <a:path w="822767" h="1562582">
                <a:moveTo>
                  <a:pt x="0" y="0"/>
                </a:moveTo>
                <a:lnTo>
                  <a:pt x="822767" y="781291"/>
                </a:lnTo>
                <a:lnTo>
                  <a:pt x="0" y="1562582"/>
                </a:lnTo>
                <a:lnTo>
                  <a:pt x="524308" y="781291"/>
                </a:lnTo>
                <a:lnTo>
                  <a:pt x="0" y="0"/>
                </a:lnTo>
                <a:close/>
              </a:path>
            </a:pathLst>
          </a:custGeom>
          <a:solidFill>
            <a:schemeClr val="accent1"/>
          </a:solidFill>
          <a:ln w="38100" cap="sq">
            <a:noFill/>
            <a:miter/>
          </a:ln>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6261322" y="3468382"/>
            <a:ext cx="319132" cy="319132"/>
          </a:xfrm>
          <a:prstGeom prst="ellipse">
            <a:avLst/>
          </a:prstGeom>
          <a:solidFill>
            <a:schemeClr val="bg1"/>
          </a:solidFill>
          <a:ln w="25400" cap="sq">
            <a:solidFill>
              <a:schemeClr val="accent1"/>
            </a:solid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8131682" y="3014263"/>
            <a:ext cx="822767" cy="1562582"/>
          </a:xfrm>
          <a:custGeom>
            <a:avLst/>
            <a:gdLst>
              <a:gd name="connsiteX0" fmla="*/ 0 w 822767"/>
              <a:gd name="connsiteY0" fmla="*/ 0 h 1562582"/>
              <a:gd name="connsiteX1" fmla="*/ 822767 w 822767"/>
              <a:gd name="connsiteY1" fmla="*/ 781291 h 1562582"/>
              <a:gd name="connsiteX2" fmla="*/ 0 w 822767"/>
              <a:gd name="connsiteY2" fmla="*/ 1562582 h 1562582"/>
              <a:gd name="connsiteX3" fmla="*/ 524308 w 822767"/>
              <a:gd name="connsiteY3" fmla="*/ 781291 h 1562582"/>
              <a:gd name="connsiteX4" fmla="*/ 0 w 822767"/>
              <a:gd name="connsiteY4" fmla="*/ 0 h 1562582"/>
              <a:gd name="connsiteX5" fmla="*/ 0 w 822767"/>
              <a:gd name="connsiteY5" fmla="*/ 0 h 1562582"/>
              <a:gd name="connsiteX6" fmla="*/ 0 w 822767"/>
              <a:gd name="connsiteY6" fmla="*/ 0 h 1562582"/>
            </a:gdLst>
            <a:rect l="l" t="t" r="r" b="b"/>
            <a:pathLst>
              <a:path w="822767" h="1562582">
                <a:moveTo>
                  <a:pt x="0" y="0"/>
                </a:moveTo>
                <a:lnTo>
                  <a:pt x="822767" y="781291"/>
                </a:lnTo>
                <a:lnTo>
                  <a:pt x="0" y="1562582"/>
                </a:lnTo>
                <a:lnTo>
                  <a:pt x="524308" y="781291"/>
                </a:lnTo>
                <a:lnTo>
                  <a:pt x="0" y="0"/>
                </a:lnTo>
                <a:close/>
              </a:path>
            </a:pathLst>
          </a:custGeom>
          <a:solidFill>
            <a:schemeClr val="accent2"/>
          </a:solidFill>
          <a:ln w="38100" cap="sq">
            <a:noFill/>
            <a:miter/>
          </a:ln>
        </p:spPr>
        <p:txBody>
          <a:bodyPr vert="horz" wrap="square" lIns="91440" tIns="45720" rIns="91440" bIns="45720" rtlCol="0" anchor="ctr"/>
          <a:lstStyle/>
          <a:p>
            <a:pPr algn="ctr"/>
            <a:endParaRPr kumimoji="1" lang="zh-CN" altLang="en-US"/>
          </a:p>
        </p:txBody>
      </p:sp>
      <p:sp>
        <p:nvSpPr>
          <p:cNvPr id="10" name="标题 1"/>
          <p:cNvSpPr txBox="1"/>
          <p:nvPr/>
        </p:nvSpPr>
        <p:spPr>
          <a:xfrm rot="0" flipH="0" flipV="0">
            <a:off x="8754183" y="3630847"/>
            <a:ext cx="319132" cy="319132"/>
          </a:xfrm>
          <a:prstGeom prst="ellipse">
            <a:avLst/>
          </a:prstGeom>
          <a:solidFill>
            <a:schemeClr val="bg1"/>
          </a:solidFill>
          <a:ln w="25400" cap="sq">
            <a:solidFill>
              <a:schemeClr val="accent2"/>
            </a:solidFill>
            <a:miter/>
          </a:ln>
        </p:spPr>
        <p:txBody>
          <a:bodyPr vert="horz" wrap="square" lIns="91440" tIns="45720" rIns="91440" bIns="45720" rtlCol="0" anchor="ctr"/>
          <a:lstStyle/>
          <a:p>
            <a:pPr algn="ctr"/>
            <a:endParaRPr kumimoji="1" lang="zh-CN" altLang="en-US"/>
          </a:p>
        </p:txBody>
      </p:sp>
      <p:sp>
        <p:nvSpPr>
          <p:cNvPr id="11" name="标题 1"/>
          <p:cNvSpPr txBox="1"/>
          <p:nvPr/>
        </p:nvSpPr>
        <p:spPr>
          <a:xfrm rot="0" flipH="0" flipV="0">
            <a:off x="1918866" y="3503106"/>
            <a:ext cx="319132" cy="319132"/>
          </a:xfrm>
          <a:prstGeom prst="ellipse">
            <a:avLst/>
          </a:prstGeom>
          <a:solidFill>
            <a:schemeClr val="bg1"/>
          </a:solidFill>
          <a:ln w="25400" cap="sq">
            <a:solidFill>
              <a:schemeClr val="accent1"/>
            </a:solidFill>
            <a:miter/>
          </a:ln>
        </p:spPr>
        <p:txBody>
          <a:bodyPr vert="horz" wrap="square" lIns="91440" tIns="45720" rIns="91440" bIns="45720" rtlCol="0" anchor="ctr"/>
          <a:lstStyle/>
          <a:p>
            <a:pPr algn="ctr"/>
            <a:endParaRPr kumimoji="1" lang="zh-CN" altLang="en-US"/>
          </a:p>
        </p:txBody>
      </p:sp>
      <p:sp>
        <p:nvSpPr>
          <p:cNvPr id="12" name="标题 1"/>
          <p:cNvSpPr txBox="1"/>
          <p:nvPr/>
        </p:nvSpPr>
        <p:spPr>
          <a:xfrm rot="0" flipH="0" flipV="0">
            <a:off x="1950694" y="3534934"/>
            <a:ext cx="255479" cy="255479"/>
          </a:xfrm>
          <a:prstGeom prst="pie">
            <a:avLst>
              <a:gd name="adj1" fmla="val 19870605"/>
              <a:gd name="adj2" fmla="val 16200000"/>
            </a:avLst>
          </a:prstGeom>
          <a:solidFill>
            <a:schemeClr val="accent1"/>
          </a:solidFill>
          <a:ln w="38100" cap="sq">
            <a:noFill/>
            <a:miter/>
          </a:ln>
        </p:spPr>
        <p:txBody>
          <a:bodyPr vert="horz" wrap="square" lIns="91440" tIns="45720" rIns="91440" bIns="45720" rtlCol="0" anchor="ctr"/>
          <a:lstStyle/>
          <a:p>
            <a:pPr algn="ctr"/>
            <a:endParaRPr kumimoji="1" lang="zh-CN" altLang="en-US"/>
          </a:p>
        </p:txBody>
      </p:sp>
      <p:sp>
        <p:nvSpPr>
          <p:cNvPr id="13" name="标题 1"/>
          <p:cNvSpPr txBox="1"/>
          <p:nvPr/>
        </p:nvSpPr>
        <p:spPr>
          <a:xfrm rot="0" flipH="0" flipV="0">
            <a:off x="4151036" y="3667815"/>
            <a:ext cx="255479" cy="255479"/>
          </a:xfrm>
          <a:prstGeom prst="pie">
            <a:avLst>
              <a:gd name="adj1" fmla="val 1409832"/>
              <a:gd name="adj2" fmla="val 16200000"/>
            </a:avLst>
          </a:prstGeom>
          <a:solidFill>
            <a:schemeClr val="accent2"/>
          </a:solidFill>
          <a:ln w="38100" cap="sq">
            <a:noFill/>
            <a:miter/>
          </a:ln>
        </p:spPr>
        <p:txBody>
          <a:bodyPr vert="horz" wrap="square" lIns="91440" tIns="45720" rIns="91440" bIns="45720" rtlCol="0" anchor="ctr"/>
          <a:lstStyle/>
          <a:p>
            <a:pPr algn="ctr"/>
            <a:endParaRPr kumimoji="1" lang="zh-CN" altLang="en-US"/>
          </a:p>
        </p:txBody>
      </p:sp>
      <p:sp>
        <p:nvSpPr>
          <p:cNvPr id="14" name="标题 1"/>
          <p:cNvSpPr txBox="1"/>
          <p:nvPr/>
        </p:nvSpPr>
        <p:spPr>
          <a:xfrm rot="0" flipH="0" flipV="0">
            <a:off x="6293149" y="3500209"/>
            <a:ext cx="255479" cy="255479"/>
          </a:xfrm>
          <a:prstGeom prst="pie">
            <a:avLst>
              <a:gd name="adj1" fmla="val 6193230"/>
              <a:gd name="adj2" fmla="val 16200000"/>
            </a:avLst>
          </a:prstGeom>
          <a:solidFill>
            <a:schemeClr val="accent1"/>
          </a:solidFill>
          <a:ln w="38100" cap="sq">
            <a:noFill/>
            <a:miter/>
          </a:ln>
        </p:spPr>
        <p:txBody>
          <a:bodyPr vert="horz" wrap="square" lIns="91440" tIns="45720" rIns="91440" bIns="45720" rtlCol="0" anchor="ctr"/>
          <a:lstStyle/>
          <a:p>
            <a:pPr algn="ctr"/>
            <a:endParaRPr kumimoji="1" lang="zh-CN" altLang="en-US"/>
          </a:p>
        </p:txBody>
      </p:sp>
      <p:sp>
        <p:nvSpPr>
          <p:cNvPr id="15" name="标题 1"/>
          <p:cNvSpPr txBox="1"/>
          <p:nvPr/>
        </p:nvSpPr>
        <p:spPr>
          <a:xfrm rot="0" flipH="0" flipV="0">
            <a:off x="8786010" y="3667815"/>
            <a:ext cx="255479" cy="255479"/>
          </a:xfrm>
          <a:prstGeom prst="pie">
            <a:avLst>
              <a:gd name="adj1" fmla="val 9251420"/>
              <a:gd name="adj2" fmla="val 16200000"/>
            </a:avLst>
          </a:prstGeom>
          <a:solidFill>
            <a:schemeClr val="accent2"/>
          </a:solidFill>
          <a:ln w="38100" cap="sq">
            <a:noFill/>
            <a:miter/>
          </a:ln>
        </p:spPr>
        <p:txBody>
          <a:bodyPr vert="horz" wrap="square" lIns="91440" tIns="45720" rIns="91440" bIns="45720" rtlCol="0" anchor="ctr"/>
          <a:lstStyle/>
          <a:p>
            <a:pPr algn="ctr"/>
            <a:endParaRPr kumimoji="1" lang="zh-CN" altLang="en-US"/>
          </a:p>
        </p:txBody>
      </p:sp>
      <p:sp>
        <p:nvSpPr>
          <p:cNvPr id="16" name="标题 1"/>
          <p:cNvSpPr txBox="1"/>
          <p:nvPr/>
        </p:nvSpPr>
        <p:spPr>
          <a:xfrm rot="0" flipH="0" flipV="0">
            <a:off x="1096959" y="1040275"/>
            <a:ext cx="3866926" cy="652504"/>
          </a:xfrm>
          <a:prstGeom prst="rect">
            <a:avLst/>
          </a:prstGeom>
          <a:noFill/>
          <a:ln>
            <a:noFill/>
          </a:ln>
        </p:spPr>
        <p:txBody>
          <a:bodyPr vert="horz" wrap="square" lIns="0" tIns="0" rIns="0" bIns="0" rtlCol="0" anchor="b"/>
          <a:lstStyle/>
          <a:p>
            <a:pPr algn="l"/>
            <a:r>
              <a:rPr kumimoji="1" lang="en-US" altLang="zh-CN" sz="1600">
                <a:ln w="12700">
                  <a:noFill/>
                </a:ln>
                <a:solidFill>
                  <a:srgbClr val="F07F09">
                    <a:alpha val="100000"/>
                  </a:srgbClr>
                </a:solidFill>
                <a:latin typeface="poppins-bold"/>
                <a:ea typeface="poppins-bold"/>
                <a:cs typeface="poppins-bold"/>
              </a:rPr>
              <a:t>Title:</a:t>
            </a:r>
            <a:endParaRPr kumimoji="1" lang="zh-CN" altLang="en-US"/>
          </a:p>
        </p:txBody>
      </p:sp>
      <p:sp>
        <p:nvSpPr>
          <p:cNvPr id="17" name="标题 1"/>
          <p:cNvSpPr txBox="1"/>
          <p:nvPr/>
        </p:nvSpPr>
        <p:spPr>
          <a:xfrm rot="0" flipH="0" flipV="0">
            <a:off x="1096960" y="1738796"/>
            <a:ext cx="3866926" cy="822276"/>
          </a:xfrm>
          <a:prstGeom prst="rect">
            <a:avLst/>
          </a:prstGeom>
          <a:noFill/>
          <a:ln>
            <a:noFill/>
          </a:ln>
        </p:spPr>
        <p:txBody>
          <a:bodyPr vert="horz" wrap="square" lIns="0" tIns="0" rIns="0" bIns="0" rtlCol="0" anchor="t"/>
          <a:lstStyle/>
          <a:p>
            <a:pPr algn="l"/>
            <a:r>
              <a:rPr kumimoji="1" lang="en-US" altLang="zh-CN" sz="1400">
                <a:ln w="12700">
                  <a:noFill/>
                </a:ln>
                <a:solidFill>
                  <a:srgbClr val="000000">
                    <a:alpha val="100000"/>
                  </a:srgbClr>
                </a:solidFill>
                <a:latin typeface="Poppins"/>
                <a:ea typeface="Poppins"/>
                <a:cs typeface="Poppins"/>
              </a:rPr>
              <a:t>Case Study 2The Challenge of Real- World Data Quality</a:t>
            </a:r>
            <a:endParaRPr kumimoji="1" lang="zh-CN" altLang="en-US"/>
          </a:p>
        </p:txBody>
      </p:sp>
      <p:sp>
        <p:nvSpPr>
          <p:cNvPr id="18" name="标题 1"/>
          <p:cNvSpPr txBox="1"/>
          <p:nvPr/>
        </p:nvSpPr>
        <p:spPr>
          <a:xfrm rot="0" flipH="0" flipV="0">
            <a:off x="5365088" y="1028700"/>
            <a:ext cx="3866926" cy="652504"/>
          </a:xfrm>
          <a:prstGeom prst="rect">
            <a:avLst/>
          </a:prstGeom>
          <a:noFill/>
          <a:ln>
            <a:noFill/>
          </a:ln>
        </p:spPr>
        <p:txBody>
          <a:bodyPr vert="horz" wrap="square" lIns="0" tIns="0" rIns="0" bIns="0" rtlCol="0" anchor="b"/>
          <a:lstStyle/>
          <a:p>
            <a:pPr algn="l"/>
            <a:r>
              <a:rPr kumimoji="1" lang="en-US" altLang="zh-CN" sz="1600">
                <a:ln w="12700">
                  <a:noFill/>
                </a:ln>
                <a:solidFill>
                  <a:srgbClr val="F07F09">
                    <a:alpha val="100000"/>
                  </a:srgbClr>
                </a:solidFill>
                <a:latin typeface="poppins-bold"/>
                <a:ea typeface="poppins-bold"/>
                <a:cs typeface="poppins-bold"/>
              </a:rPr>
              <a:t>The Need:</a:t>
            </a:r>
            <a:endParaRPr kumimoji="1" lang="zh-CN" altLang="en-US"/>
          </a:p>
        </p:txBody>
      </p:sp>
      <p:sp>
        <p:nvSpPr>
          <p:cNvPr id="19" name="标题 1"/>
          <p:cNvSpPr txBox="1"/>
          <p:nvPr/>
        </p:nvSpPr>
        <p:spPr>
          <a:xfrm rot="0" flipH="0" flipV="0">
            <a:off x="5365089" y="1727220"/>
            <a:ext cx="3866926" cy="833851"/>
          </a:xfrm>
          <a:prstGeom prst="rect">
            <a:avLst/>
          </a:prstGeom>
          <a:noFill/>
          <a:ln>
            <a:noFill/>
          </a:ln>
        </p:spPr>
        <p:txBody>
          <a:bodyPr vert="horz" wrap="square" lIns="0" tIns="0" rIns="0" bIns="0" rtlCol="0" anchor="t"/>
          <a:lstStyle/>
          <a:p>
            <a:pPr algn="l"/>
            <a:r>
              <a:rPr kumimoji="1" lang="en-US" altLang="zh-CN" sz="1400">
                <a:ln w="12700">
                  <a:noFill/>
                </a:ln>
                <a:solidFill>
                  <a:srgbClr val="000000">
                    <a:alpha val="100000"/>
                  </a:srgbClr>
                </a:solidFill>
                <a:latin typeface="Poppins"/>
                <a:ea typeface="Poppins"/>
                <a:cs typeface="Poppins"/>
              </a:rPr>
              <a:t>An automated system must not only diagnose but also be able to "screen out" unusable images first.</a:t>
            </a:r>
            <a:endParaRPr kumimoji="1" lang="zh-CN" altLang="en-US"/>
          </a:p>
        </p:txBody>
      </p:sp>
      <p:sp>
        <p:nvSpPr>
          <p:cNvPr id="20" name="标题 1"/>
          <p:cNvSpPr txBox="1"/>
          <p:nvPr/>
        </p:nvSpPr>
        <p:spPr>
          <a:xfrm rot="0" flipH="0" flipV="0">
            <a:off x="3129733" y="4576006"/>
            <a:ext cx="3866926" cy="652504"/>
          </a:xfrm>
          <a:prstGeom prst="rect">
            <a:avLst/>
          </a:prstGeom>
          <a:noFill/>
          <a:ln>
            <a:noFill/>
          </a:ln>
        </p:spPr>
        <p:txBody>
          <a:bodyPr vert="horz" wrap="square" lIns="0" tIns="0" rIns="0" bIns="0" rtlCol="0" anchor="b"/>
          <a:lstStyle/>
          <a:p>
            <a:pPr algn="l"/>
            <a:r>
              <a:rPr kumimoji="1" lang="en-US" altLang="zh-CN" sz="1600">
                <a:ln w="12700">
                  <a:noFill/>
                </a:ln>
                <a:solidFill>
                  <a:srgbClr val="9F2936">
                    <a:alpha val="100000"/>
                  </a:srgbClr>
                </a:solidFill>
                <a:latin typeface="poppins-bold"/>
                <a:ea typeface="poppins-bold"/>
                <a:cs typeface="poppins-bold"/>
              </a:rPr>
              <a:t>The Problem:</a:t>
            </a:r>
            <a:endParaRPr kumimoji="1" lang="zh-CN" altLang="en-US"/>
          </a:p>
        </p:txBody>
      </p:sp>
      <p:sp>
        <p:nvSpPr>
          <p:cNvPr id="21" name="标题 1"/>
          <p:cNvSpPr txBox="1"/>
          <p:nvPr/>
        </p:nvSpPr>
        <p:spPr>
          <a:xfrm rot="0" flipH="0" flipV="0">
            <a:off x="3129733" y="5303657"/>
            <a:ext cx="3866926" cy="542200"/>
          </a:xfrm>
          <a:prstGeom prst="rect">
            <a:avLst/>
          </a:prstGeom>
          <a:noFill/>
          <a:ln>
            <a:noFill/>
          </a:ln>
        </p:spPr>
        <p:txBody>
          <a:bodyPr vert="horz" wrap="square" lIns="0" tIns="0" rIns="0" bIns="0" rtlCol="0" anchor="t"/>
          <a:lstStyle/>
          <a:p>
            <a:pPr algn="l"/>
            <a:r>
              <a:rPr kumimoji="1" lang="en-US" altLang="zh-CN" sz="977">
                <a:ln w="12700">
                  <a:noFill/>
                </a:ln>
                <a:solidFill>
                  <a:srgbClr val="000000">
                    <a:alpha val="100000"/>
                  </a:srgbClr>
                </a:solidFill>
                <a:latin typeface="Poppins"/>
                <a:ea typeface="Poppins"/>
                <a:cs typeface="Poppins"/>
              </a:rPr>
              <a:t>In practice, many Fundus images are of unsuitable quality (e.g., blurry, poor lighting, key features not visible), hindering accurate diagnosis.</a:t>
            </a:r>
            <a:endParaRPr kumimoji="1" lang="zh-CN" altLang="en-US"/>
          </a:p>
        </p:txBody>
      </p:sp>
      <p:sp>
        <p:nvSpPr>
          <p:cNvPr id="22" name="标题 1"/>
          <p:cNvSpPr txBox="1"/>
          <p:nvPr/>
        </p:nvSpPr>
        <p:spPr>
          <a:xfrm rot="0" flipH="0" flipV="0">
            <a:off x="7714061" y="4542574"/>
            <a:ext cx="3866926" cy="652504"/>
          </a:xfrm>
          <a:prstGeom prst="rect">
            <a:avLst/>
          </a:prstGeom>
          <a:noFill/>
          <a:ln>
            <a:noFill/>
          </a:ln>
        </p:spPr>
        <p:txBody>
          <a:bodyPr vert="horz" wrap="square" lIns="0" tIns="0" rIns="0" bIns="0" rtlCol="0" anchor="b"/>
          <a:lstStyle/>
          <a:p>
            <a:pPr algn="l"/>
            <a:r>
              <a:rPr kumimoji="1" lang="en-US" altLang="zh-CN" sz="1600">
                <a:ln w="12700">
                  <a:noFill/>
                </a:ln>
                <a:solidFill>
                  <a:srgbClr val="9F2936">
                    <a:alpha val="100000"/>
                  </a:srgbClr>
                </a:solidFill>
                <a:latin typeface="poppins-bold"/>
                <a:ea typeface="poppins-bold"/>
                <a:cs typeface="poppins-bold"/>
              </a:rPr>
              <a:t>Visual:</a:t>
            </a:r>
            <a:endParaRPr kumimoji="1" lang="zh-CN" altLang="en-US"/>
          </a:p>
        </p:txBody>
      </p:sp>
      <p:sp>
        <p:nvSpPr>
          <p:cNvPr id="23" name="标题 1"/>
          <p:cNvSpPr txBox="1"/>
          <p:nvPr/>
        </p:nvSpPr>
        <p:spPr>
          <a:xfrm rot="0" flipH="0" flipV="0">
            <a:off x="7714062" y="5270225"/>
            <a:ext cx="3866926" cy="542200"/>
          </a:xfrm>
          <a:prstGeom prst="rect">
            <a:avLst/>
          </a:prstGeom>
          <a:noFill/>
          <a:ln>
            <a:noFill/>
          </a:ln>
        </p:spPr>
        <p:txBody>
          <a:bodyPr vert="horz" wrap="square" lIns="0" tIns="0" rIns="0" bIns="0" rtlCol="0" anchor="t"/>
          <a:lstStyle/>
          <a:p>
            <a:pPr algn="l"/>
            <a:r>
              <a:rPr kumimoji="1" lang="en-US" altLang="zh-CN" sz="1400">
                <a:ln w="12700">
                  <a:noFill/>
                </a:ln>
                <a:solidFill>
                  <a:srgbClr val="000000">
                    <a:alpha val="100000"/>
                  </a:srgbClr>
                </a:solidFill>
                <a:latin typeface="Poppins"/>
                <a:ea typeface="Poppins"/>
                <a:cs typeface="Poppins"/>
              </a:rPr>
              <a:t>A side- by- side comparison of good and poor quality Fundus images.</a:t>
            </a:r>
            <a:endParaRPr kumimoji="1" lang="zh-CN" altLang="en-US"/>
          </a:p>
        </p:txBody>
      </p:sp>
      <p:sp>
        <p:nvSpPr>
          <p:cNvPr id="24" name="标题 1"/>
          <p:cNvSpPr txBox="1"/>
          <p:nvPr/>
        </p:nvSpPr>
        <p:spPr>
          <a:xfrm rot="0" flipH="0" flipV="0">
            <a:off x="660400" y="323990"/>
            <a:ext cx="10671175" cy="468000"/>
          </a:xfrm>
          <a:prstGeom prst="rect">
            <a:avLst/>
          </a:prstGeom>
          <a:noFill/>
          <a:ln>
            <a:noFill/>
          </a:ln>
        </p:spPr>
        <p:txBody>
          <a:bodyPr vert="horz" wrap="square" lIns="0" tIns="0" rIns="0" bIns="0" rtlCol="0" anchor="ctr"/>
          <a:lstStyle/>
          <a:p>
            <a:pPr algn="l"/>
            <a:r>
              <a:rPr kumimoji="1" lang="en-US" altLang="zh-CN" sz="2405">
                <a:ln w="12700">
                  <a:noFill/>
                </a:ln>
                <a:solidFill>
                  <a:srgbClr val="262626">
                    <a:alpha val="100000"/>
                  </a:srgbClr>
                </a:solidFill>
                <a:latin typeface="poppins-bold"/>
                <a:ea typeface="poppins-bold"/>
                <a:cs typeface="poppins-bold"/>
              </a:rPr>
              <a:t>Slide 10Case Study 2: AI for DR - The Challenge of Quality Control</a:t>
            </a:r>
            <a:endParaRPr kumimoji="1" lang="zh-CN" altLang="en-US"/>
          </a:p>
        </p:txBody>
      </p:sp>
      <p:cxnSp>
        <p:nvCxnSpPr>
          <p:cNvPr id="25" name="标题 1"/>
          <p:cNvCxnSpPr/>
          <p:nvPr/>
        </p:nvCxnSpPr>
        <p:spPr>
          <a:xfrm rot="0" flipH="0" flipV="0">
            <a:off x="0" y="958850"/>
            <a:ext cx="12122150" cy="0"/>
          </a:xfrm>
          <a:prstGeom prst="line">
            <a:avLst/>
          </a:prstGeom>
          <a:noFill/>
          <a:ln w="28575" cap="sq">
            <a:solidFill>
              <a:schemeClr val="accent1"/>
            </a:solidFill>
            <a:miter/>
          </a:ln>
        </p:spPr>
      </p:cxnSp>
    </p:spTree>
  </p:cSld>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156949" y="3723006"/>
            <a:ext cx="7860632" cy="2760496"/>
          </a:xfrm>
          <a:prstGeom prst="roundRect">
            <a:avLst>
              <a:gd name="adj" fmla="val 50000"/>
            </a:avLst>
          </a:prstGeom>
          <a:noFill/>
          <a:ln w="152400" cap="sq">
            <a:solidFill>
              <a:schemeClr val="accent1">
                <a:alpha val="41000"/>
              </a:schemeClr>
            </a:solidFill>
            <a:miter/>
          </a:ln>
          <a:effectLst>
            <a:outerShdw dist="101600" blurRad="609600" dir="5400000" sx="100000" sy="100000" kx="0" ky="0" algn="t" rotWithShape="0">
              <a:srgbClr val="0070C0">
                <a:alpha val="40000"/>
              </a:srgbClr>
            </a:outerShdw>
          </a:effectLst>
        </p:spPr>
        <p:txBody>
          <a:bodyPr vert="horz" wrap="square" lIns="91440" tIns="45720" rIns="91440" bIns="45720" rtlCol="0" anchor="ctr"/>
          <a:lstStyle/>
          <a:p>
            <a:pPr algn="ctr"/>
            <a:endParaRPr kumimoji="1" lang="zh-CN" altLang="en-US"/>
          </a:p>
        </p:txBody>
      </p:sp>
      <p:sp>
        <p:nvSpPr>
          <p:cNvPr id="3" name="标题 1"/>
          <p:cNvSpPr txBox="1"/>
          <p:nvPr/>
        </p:nvSpPr>
        <p:spPr>
          <a:xfrm rot="0" flipH="1" flipV="0">
            <a:off x="-18312" y="5201874"/>
            <a:ext cx="12211154" cy="1659866"/>
          </a:xfrm>
          <a:prstGeom prst="round2SameRect">
            <a:avLst>
              <a:gd name="adj1" fmla="val 50000"/>
              <a:gd name="adj2" fmla="val 0"/>
            </a:avLst>
          </a:prstGeom>
          <a:solidFill>
            <a:schemeClr val="accent1"/>
          </a:solidFill>
          <a:ln w="12700" cap="sq">
            <a:noFill/>
            <a:miter/>
          </a:ln>
          <a:effectLst/>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919114" y="1903483"/>
            <a:ext cx="10302970" cy="1695988"/>
          </a:xfrm>
          <a:prstGeom prst="rect">
            <a:avLst/>
          </a:prstGeom>
          <a:noFill/>
          <a:ln>
            <a:noFill/>
          </a:ln>
        </p:spPr>
        <p:txBody>
          <a:bodyPr vert="horz" wrap="square" lIns="91440" tIns="45720" rIns="91440" bIns="45720" rtlCol="0" anchor="t"/>
          <a:lstStyle/>
          <a:p>
            <a:pPr algn="ctr"/>
            <a:r>
              <a:rPr kumimoji="1" lang="en-US" altLang="zh-CN" sz="3000">
                <a:ln w="12700">
                  <a:noFill/>
                </a:ln>
                <a:solidFill>
                  <a:srgbClr val="000000">
                    <a:alpha val="100000"/>
                  </a:srgbClr>
                </a:solidFill>
                <a:latin typeface="poppins-bold"/>
                <a:ea typeface="poppins-bold"/>
                <a:cs typeface="poppins-bold"/>
              </a:rPr>
              <a:t>Slide 11Case Study 2: Module 1 - Automated Image Screening (3 mins)</a:t>
            </a:r>
            <a:endParaRPr kumimoji="1" lang="zh-CN" altLang="en-US"/>
          </a:p>
        </p:txBody>
      </p:sp>
      <p:pic>
        <p:nvPicPr>
          <p:cNvPr id="5" name=""/>
          <p:cNvPicPr>
            <a:picLocks noChangeAspect="1"/>
          </p:cNvPicPr>
          <p:nvPr/>
        </p:nvPicPr>
        <p:blipFill>
          <a:blip r:embed="rId2">
            <a:alphaModFix amt="100000"/>
          </a:blip>
          <a:srcRect l="0" t="33983" r="0" b="33983"/>
          <a:stretch>
            <a:fillRect/>
          </a:stretch>
        </p:blipFill>
        <p:spPr>
          <a:xfrm rot="0" flipH="0" flipV="0">
            <a:off x="2646046" y="4198544"/>
            <a:ext cx="6882438" cy="1872739"/>
          </a:xfrm>
          <a:custGeom>
            <a:avLst/>
            <a:gdLst>
              <a:gd name="connsiteX0" fmla="*/ 0 w 9472813"/>
              <a:gd name="connsiteY0" fmla="*/ 1288794 h 2577590"/>
              <a:gd name="connsiteX1" fmla="*/ 0 w 9472813"/>
              <a:gd name="connsiteY1" fmla="*/ 1288795 h 2577590"/>
              <a:gd name="connsiteX2" fmla="*/ 0 w 9472813"/>
              <a:gd name="connsiteY2" fmla="*/ 1288795 h 2577590"/>
              <a:gd name="connsiteX3" fmla="*/ 1288795 w 9472813"/>
              <a:gd name="connsiteY3" fmla="*/ 0 h 2577590"/>
              <a:gd name="connsiteX4" fmla="*/ 8184018 w 9472813"/>
              <a:gd name="connsiteY4" fmla="*/ 0 h 2577590"/>
              <a:gd name="connsiteX5" fmla="*/ 9472813 w 9472813"/>
              <a:gd name="connsiteY5" fmla="*/ 1288795 h 2577590"/>
              <a:gd name="connsiteX6" fmla="*/ 9472812 w 9472813"/>
              <a:gd name="connsiteY6" fmla="*/ 1288795 h 2577590"/>
              <a:gd name="connsiteX7" fmla="*/ 8184017 w 9472813"/>
              <a:gd name="connsiteY7" fmla="*/ 2577590 h 2577590"/>
              <a:gd name="connsiteX8" fmla="*/ 1288795 w 9472813"/>
              <a:gd name="connsiteY8" fmla="*/ 2577589 h 2577590"/>
              <a:gd name="connsiteX9" fmla="*/ 6654 w 9472813"/>
              <a:gd name="connsiteY9" fmla="*/ 1420566 h 2577590"/>
              <a:gd name="connsiteX10" fmla="*/ 0 w 9472813"/>
              <a:gd name="connsiteY10" fmla="*/ 1288795 h 2577590"/>
              <a:gd name="connsiteX11" fmla="*/ 6654 w 9472813"/>
              <a:gd name="connsiteY11" fmla="*/ 1157023 h 2577590"/>
              <a:gd name="connsiteX12" fmla="*/ 1288795 w 9472813"/>
              <a:gd name="connsiteY12" fmla="*/ 0 h 2577590"/>
            </a:gdLst>
            <a:rect l="l" t="t" r="r" b="b"/>
            <a:pathLst>
              <a:path w="9472813" h="2577590">
                <a:moveTo>
                  <a:pt x="0" y="1288794"/>
                </a:moveTo>
                <a:lnTo>
                  <a:pt x="0" y="1288795"/>
                </a:lnTo>
                <a:lnTo>
                  <a:pt x="0" y="1288795"/>
                </a:lnTo>
                <a:close/>
                <a:moveTo>
                  <a:pt x="1288795" y="0"/>
                </a:moveTo>
                <a:lnTo>
                  <a:pt x="8184018" y="0"/>
                </a:lnTo>
                <a:cubicBezTo>
                  <a:pt x="8895800" y="0"/>
                  <a:pt x="9472813" y="577013"/>
                  <a:pt x="9472813" y="1288795"/>
                </a:cubicBezTo>
                <a:lnTo>
                  <a:pt x="9472812" y="1288795"/>
                </a:lnTo>
                <a:cubicBezTo>
                  <a:pt x="9472812" y="2000577"/>
                  <a:pt x="8895799" y="2577590"/>
                  <a:pt x="8184017" y="2577590"/>
                </a:cubicBezTo>
                <a:lnTo>
                  <a:pt x="1288795" y="2577589"/>
                </a:lnTo>
                <a:cubicBezTo>
                  <a:pt x="621500" y="2577589"/>
                  <a:pt x="72653" y="2070449"/>
                  <a:pt x="6654" y="1420566"/>
                </a:cubicBezTo>
                <a:lnTo>
                  <a:pt x="0" y="1288795"/>
                </a:lnTo>
                <a:lnTo>
                  <a:pt x="6654" y="1157023"/>
                </a:lnTo>
                <a:cubicBezTo>
                  <a:pt x="72653" y="507141"/>
                  <a:pt x="621500" y="0"/>
                  <a:pt x="1288795" y="0"/>
                </a:cubicBezTo>
                <a:close/>
              </a:path>
            </a:pathLst>
          </a:custGeom>
          <a:noFill/>
          <a:ln>
            <a:noFill/>
          </a:ln>
        </p:spPr>
      </p:pic>
      <p:sp>
        <p:nvSpPr>
          <p:cNvPr id="6" name="标题 1"/>
          <p:cNvSpPr txBox="1"/>
          <p:nvPr/>
        </p:nvSpPr>
        <p:spPr>
          <a:xfrm rot="0" flipH="0" flipV="0">
            <a:off x="5114491" y="-530884"/>
            <a:ext cx="1963017" cy="2477746"/>
          </a:xfrm>
          <a:prstGeom prst="rect">
            <a:avLst/>
          </a:prstGeom>
          <a:noFill/>
          <a:ln cap="sq">
            <a:noFill/>
          </a:ln>
        </p:spPr>
        <p:txBody>
          <a:bodyPr vert="horz" wrap="square" lIns="91440" tIns="45720" rIns="91440" bIns="45720" rtlCol="0" anchor="b"/>
          <a:lstStyle/>
          <a:p>
            <a:pPr algn="ctr"/>
            <a:r>
              <a:rPr kumimoji="1" lang="en-US" altLang="zh-CN" sz="8000">
                <a:ln w="12700">
                  <a:noFill/>
                </a:ln>
                <a:solidFill>
                  <a:srgbClr val="F07F09">
                    <a:alpha val="100000"/>
                  </a:srgbClr>
                </a:solidFill>
                <a:latin typeface="Montserrat Black"/>
                <a:ea typeface="Montserrat Black"/>
                <a:cs typeface="Montserrat Black"/>
              </a:rPr>
              <a:t>11</a:t>
            </a:r>
            <a:endParaRPr kumimoji="1" lang="zh-CN" altLang="en-US"/>
          </a:p>
        </p:txBody>
      </p:sp>
      <p:sp>
        <p:nvSpPr>
          <p:cNvPr id="7" name="标题 1"/>
          <p:cNvSpPr txBox="1"/>
          <p:nvPr/>
        </p:nvSpPr>
        <p:spPr>
          <a:xfrm rot="0" flipH="0" flipV="0">
            <a:off x="7274658" y="936110"/>
            <a:ext cx="967373" cy="967373"/>
          </a:xfrm>
          <a:prstGeom prst="ellipse">
            <a:avLst/>
          </a:prstGeom>
          <a:solidFill>
            <a:schemeClr val="accent1">
              <a:lumMod val="60000"/>
              <a:lumOff val="40000"/>
              <a:alpha val="24000"/>
            </a:schemeClr>
          </a:solidFill>
          <a:ln w="12700" cap="sq">
            <a:noFill/>
            <a:miter/>
          </a:ln>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276817" y="346620"/>
            <a:ext cx="2203985" cy="275235"/>
          </a:xfrm>
          <a:custGeom>
            <a:avLst/>
            <a:gdLst>
              <a:gd name="connsiteX0" fmla="*/ 295032 w 720417"/>
              <a:gd name="connsiteY0" fmla="*/ 17848 h 89966"/>
              <a:gd name="connsiteX1" fmla="*/ 271738 w 720417"/>
              <a:gd name="connsiteY1" fmla="*/ 17849 h 89966"/>
              <a:gd name="connsiteX2" fmla="*/ 267996 w 720417"/>
              <a:gd name="connsiteY2" fmla="*/ 21479 h 89966"/>
              <a:gd name="connsiteX3" fmla="*/ 267995 w 720417"/>
              <a:gd name="connsiteY3" fmla="*/ 21535 h 89966"/>
              <a:gd name="connsiteX4" fmla="*/ 267995 w 720417"/>
              <a:gd name="connsiteY4" fmla="*/ 39802 h 89966"/>
              <a:gd name="connsiteX5" fmla="*/ 271681 w 720417"/>
              <a:gd name="connsiteY5" fmla="*/ 43489 h 89966"/>
              <a:gd name="connsiteX6" fmla="*/ 271738 w 720417"/>
              <a:gd name="connsiteY6" fmla="*/ 43489 h 89966"/>
              <a:gd name="connsiteX7" fmla="*/ 294585 w 720417"/>
              <a:gd name="connsiteY7" fmla="*/ 43489 h 89966"/>
              <a:gd name="connsiteX8" fmla="*/ 307880 w 720417"/>
              <a:gd name="connsiteY8" fmla="*/ 31088 h 89966"/>
              <a:gd name="connsiteX9" fmla="*/ 295543 w 720417"/>
              <a:gd name="connsiteY9" fmla="*/ 17856 h 89966"/>
              <a:gd name="connsiteX10" fmla="*/ 295032 w 720417"/>
              <a:gd name="connsiteY10" fmla="*/ 17848 h 89966"/>
              <a:gd name="connsiteX11" fmla="*/ 676733 w 720417"/>
              <a:gd name="connsiteY11" fmla="*/ 17290 h 89966"/>
              <a:gd name="connsiteX12" fmla="*/ 676733 w 720417"/>
              <a:gd name="connsiteY12" fmla="*/ 17346 h 89966"/>
              <a:gd name="connsiteX13" fmla="*/ 647797 w 720417"/>
              <a:gd name="connsiteY13" fmla="*/ 46170 h 89966"/>
              <a:gd name="connsiteX14" fmla="*/ 676622 w 720417"/>
              <a:gd name="connsiteY14" fmla="*/ 75107 h 89966"/>
              <a:gd name="connsiteX15" fmla="*/ 705558 w 720417"/>
              <a:gd name="connsiteY15" fmla="*/ 46282 h 89966"/>
              <a:gd name="connsiteX16" fmla="*/ 705558 w 720417"/>
              <a:gd name="connsiteY16" fmla="*/ 46226 h 89966"/>
              <a:gd name="connsiteX17" fmla="*/ 676733 w 720417"/>
              <a:gd name="connsiteY17" fmla="*/ 17290 h 89966"/>
              <a:gd name="connsiteX18" fmla="*/ 490493 w 720417"/>
              <a:gd name="connsiteY18" fmla="*/ 15836 h 89966"/>
              <a:gd name="connsiteX19" fmla="*/ 490155 w 720417"/>
              <a:gd name="connsiteY19" fmla="*/ 15838 h 89966"/>
              <a:gd name="connsiteX20" fmla="*/ 461556 w 720417"/>
              <a:gd name="connsiteY20" fmla="*/ 44996 h 89966"/>
              <a:gd name="connsiteX21" fmla="*/ 490714 w 720417"/>
              <a:gd name="connsiteY21" fmla="*/ 73596 h 89966"/>
              <a:gd name="connsiteX22" fmla="*/ 519315 w 720417"/>
              <a:gd name="connsiteY22" fmla="*/ 44663 h 89966"/>
              <a:gd name="connsiteX23" fmla="*/ 490493 w 720417"/>
              <a:gd name="connsiteY23" fmla="*/ 15836 h 89966"/>
              <a:gd name="connsiteX24" fmla="*/ 117671 w 720417"/>
              <a:gd name="connsiteY24" fmla="*/ 15726 h 89966"/>
              <a:gd name="connsiteX25" fmla="*/ 117671 w 720417"/>
              <a:gd name="connsiteY25" fmla="*/ 15950 h 89966"/>
              <a:gd name="connsiteX26" fmla="*/ 88623 w 720417"/>
              <a:gd name="connsiteY26" fmla="*/ 44886 h 89966"/>
              <a:gd name="connsiteX27" fmla="*/ 117559 w 720417"/>
              <a:gd name="connsiteY27" fmla="*/ 73934 h 89966"/>
              <a:gd name="connsiteX28" fmla="*/ 146607 w 720417"/>
              <a:gd name="connsiteY28" fmla="*/ 44998 h 89966"/>
              <a:gd name="connsiteX29" fmla="*/ 146607 w 720417"/>
              <a:gd name="connsiteY29" fmla="*/ 44886 h 89966"/>
              <a:gd name="connsiteX30" fmla="*/ 117783 w 720417"/>
              <a:gd name="connsiteY30" fmla="*/ 15727 h 89966"/>
              <a:gd name="connsiteX31" fmla="*/ 117671 w 720417"/>
              <a:gd name="connsiteY31" fmla="*/ 15726 h 89966"/>
              <a:gd name="connsiteX32" fmla="*/ 256767 w 720417"/>
              <a:gd name="connsiteY32" fmla="*/ 2710 h 89966"/>
              <a:gd name="connsiteX33" fmla="*/ 294418 w 720417"/>
              <a:gd name="connsiteY33" fmla="*/ 2710 h 89966"/>
              <a:gd name="connsiteX34" fmla="*/ 314305 w 720417"/>
              <a:gd name="connsiteY34" fmla="*/ 10531 h 89966"/>
              <a:gd name="connsiteX35" fmla="*/ 323131 w 720417"/>
              <a:gd name="connsiteY35" fmla="*/ 29691 h 89966"/>
              <a:gd name="connsiteX36" fmla="*/ 309891 w 720417"/>
              <a:gd name="connsiteY36" fmla="*/ 54550 h 89966"/>
              <a:gd name="connsiteX37" fmla="*/ 308551 w 720417"/>
              <a:gd name="connsiteY37" fmla="*/ 59186 h 89966"/>
              <a:gd name="connsiteX38" fmla="*/ 319388 w 720417"/>
              <a:gd name="connsiteY38" fmla="*/ 81922 h 89966"/>
              <a:gd name="connsiteX39" fmla="*/ 318136 w 720417"/>
              <a:gd name="connsiteY39" fmla="*/ 86983 h 89966"/>
              <a:gd name="connsiteX40" fmla="*/ 316036 w 720417"/>
              <a:gd name="connsiteY40" fmla="*/ 87508 h 89966"/>
              <a:gd name="connsiteX41" fmla="*/ 308048 w 720417"/>
              <a:gd name="connsiteY41" fmla="*/ 87005 h 89966"/>
              <a:gd name="connsiteX42" fmla="*/ 304752 w 720417"/>
              <a:gd name="connsiteY42" fmla="*/ 84882 h 89966"/>
              <a:gd name="connsiteX43" fmla="*/ 293189 w 720417"/>
              <a:gd name="connsiteY43" fmla="*/ 60694 h 89966"/>
              <a:gd name="connsiteX44" fmla="*/ 289893 w 720417"/>
              <a:gd name="connsiteY44" fmla="*/ 58627 h 89966"/>
              <a:gd name="connsiteX45" fmla="*/ 271738 w 720417"/>
              <a:gd name="connsiteY45" fmla="*/ 58627 h 89966"/>
              <a:gd name="connsiteX46" fmla="*/ 267996 w 720417"/>
              <a:gd name="connsiteY46" fmla="*/ 62258 h 89966"/>
              <a:gd name="connsiteX47" fmla="*/ 267995 w 720417"/>
              <a:gd name="connsiteY47" fmla="*/ 62314 h 89966"/>
              <a:gd name="connsiteX48" fmla="*/ 267995 w 720417"/>
              <a:gd name="connsiteY48" fmla="*/ 83262 h 89966"/>
              <a:gd name="connsiteX49" fmla="*/ 264365 w 720417"/>
              <a:gd name="connsiteY49" fmla="*/ 87005 h 89966"/>
              <a:gd name="connsiteX50" fmla="*/ 264308 w 720417"/>
              <a:gd name="connsiteY50" fmla="*/ 87005 h 89966"/>
              <a:gd name="connsiteX51" fmla="*/ 256767 w 720417"/>
              <a:gd name="connsiteY51" fmla="*/ 87005 h 89966"/>
              <a:gd name="connsiteX52" fmla="*/ 253080 w 720417"/>
              <a:gd name="connsiteY52" fmla="*/ 83262 h 89966"/>
              <a:gd name="connsiteX53" fmla="*/ 253080 w 720417"/>
              <a:gd name="connsiteY53" fmla="*/ 6397 h 89966"/>
              <a:gd name="connsiteX54" fmla="*/ 256767 w 720417"/>
              <a:gd name="connsiteY54" fmla="*/ 2710 h 89966"/>
              <a:gd name="connsiteX55" fmla="*/ 172025 w 720417"/>
              <a:gd name="connsiteY55" fmla="*/ 2710 h 89966"/>
              <a:gd name="connsiteX56" fmla="*/ 179734 w 720417"/>
              <a:gd name="connsiteY56" fmla="*/ 2710 h 89966"/>
              <a:gd name="connsiteX57" fmla="*/ 183420 w 720417"/>
              <a:gd name="connsiteY57" fmla="*/ 6397 h 89966"/>
              <a:gd name="connsiteX58" fmla="*/ 183420 w 720417"/>
              <a:gd name="connsiteY58" fmla="*/ 48070 h 89966"/>
              <a:gd name="connsiteX59" fmla="*/ 205819 w 720417"/>
              <a:gd name="connsiteY59" fmla="*/ 72763 h 89966"/>
              <a:gd name="connsiteX60" fmla="*/ 230512 w 720417"/>
              <a:gd name="connsiteY60" fmla="*/ 50364 h 89966"/>
              <a:gd name="connsiteX61" fmla="*/ 230512 w 720417"/>
              <a:gd name="connsiteY61" fmla="*/ 48070 h 89966"/>
              <a:gd name="connsiteX62" fmla="*/ 230512 w 720417"/>
              <a:gd name="connsiteY62" fmla="*/ 6397 h 89966"/>
              <a:gd name="connsiteX63" fmla="*/ 234198 w 720417"/>
              <a:gd name="connsiteY63" fmla="*/ 2710 h 89966"/>
              <a:gd name="connsiteX64" fmla="*/ 241907 w 720417"/>
              <a:gd name="connsiteY64" fmla="*/ 2710 h 89966"/>
              <a:gd name="connsiteX65" fmla="*/ 245594 w 720417"/>
              <a:gd name="connsiteY65" fmla="*/ 6397 h 89966"/>
              <a:gd name="connsiteX66" fmla="*/ 245594 w 720417"/>
              <a:gd name="connsiteY66" fmla="*/ 48349 h 89966"/>
              <a:gd name="connsiteX67" fmla="*/ 207050 w 720417"/>
              <a:gd name="connsiteY67" fmla="*/ 87005 h 89966"/>
              <a:gd name="connsiteX68" fmla="*/ 206994 w 720417"/>
              <a:gd name="connsiteY68" fmla="*/ 87005 h 89966"/>
              <a:gd name="connsiteX69" fmla="*/ 168338 w 720417"/>
              <a:gd name="connsiteY69" fmla="*/ 48349 h 89966"/>
              <a:gd name="connsiteX70" fmla="*/ 168338 w 720417"/>
              <a:gd name="connsiteY70" fmla="*/ 6397 h 89966"/>
              <a:gd name="connsiteX71" fmla="*/ 172025 w 720417"/>
              <a:gd name="connsiteY71" fmla="*/ 2710 h 89966"/>
              <a:gd name="connsiteX72" fmla="*/ 67451 w 720417"/>
              <a:gd name="connsiteY72" fmla="*/ 2710 h 89966"/>
              <a:gd name="connsiteX73" fmla="*/ 74713 w 720417"/>
              <a:gd name="connsiteY73" fmla="*/ 2710 h 89966"/>
              <a:gd name="connsiteX74" fmla="*/ 78199 w 720417"/>
              <a:gd name="connsiteY74" fmla="*/ 6588 h 89966"/>
              <a:gd name="connsiteX75" fmla="*/ 77674 w 720417"/>
              <a:gd name="connsiteY75" fmla="*/ 8296 h 89966"/>
              <a:gd name="connsiteX76" fmla="*/ 47621 w 720417"/>
              <a:gd name="connsiteY76" fmla="*/ 49857 h 89966"/>
              <a:gd name="connsiteX77" fmla="*/ 46615 w 720417"/>
              <a:gd name="connsiteY77" fmla="*/ 53041 h 89966"/>
              <a:gd name="connsiteX78" fmla="*/ 46615 w 720417"/>
              <a:gd name="connsiteY78" fmla="*/ 83318 h 89966"/>
              <a:gd name="connsiteX79" fmla="*/ 42928 w 720417"/>
              <a:gd name="connsiteY79" fmla="*/ 87005 h 89966"/>
              <a:gd name="connsiteX80" fmla="*/ 35164 w 720417"/>
              <a:gd name="connsiteY80" fmla="*/ 87005 h 89966"/>
              <a:gd name="connsiteX81" fmla="*/ 31477 w 720417"/>
              <a:gd name="connsiteY81" fmla="*/ 83318 h 89966"/>
              <a:gd name="connsiteX82" fmla="*/ 31477 w 720417"/>
              <a:gd name="connsiteY82" fmla="*/ 53041 h 89966"/>
              <a:gd name="connsiteX83" fmla="*/ 30471 w 720417"/>
              <a:gd name="connsiteY83" fmla="*/ 49857 h 89966"/>
              <a:gd name="connsiteX84" fmla="*/ 530 w 720417"/>
              <a:gd name="connsiteY84" fmla="*/ 8575 h 89966"/>
              <a:gd name="connsiteX85" fmla="*/ 1782 w 720417"/>
              <a:gd name="connsiteY85" fmla="*/ 3514 h 89966"/>
              <a:gd name="connsiteX86" fmla="*/ 3490 w 720417"/>
              <a:gd name="connsiteY86" fmla="*/ 2989 h 89966"/>
              <a:gd name="connsiteX87" fmla="*/ 10976 w 720417"/>
              <a:gd name="connsiteY87" fmla="*/ 2989 h 89966"/>
              <a:gd name="connsiteX88" fmla="*/ 13769 w 720417"/>
              <a:gd name="connsiteY88" fmla="*/ 4274 h 89966"/>
              <a:gd name="connsiteX89" fmla="*/ 36113 w 720417"/>
              <a:gd name="connsiteY89" fmla="*/ 35836 h 89966"/>
              <a:gd name="connsiteX90" fmla="*/ 39130 w 720417"/>
              <a:gd name="connsiteY90" fmla="*/ 37344 h 89966"/>
              <a:gd name="connsiteX91" fmla="*/ 42090 w 720417"/>
              <a:gd name="connsiteY91" fmla="*/ 35836 h 89966"/>
              <a:gd name="connsiteX92" fmla="*/ 64435 w 720417"/>
              <a:gd name="connsiteY92" fmla="*/ 4274 h 89966"/>
              <a:gd name="connsiteX93" fmla="*/ 67451 w 720417"/>
              <a:gd name="connsiteY93" fmla="*/ 2710 h 89966"/>
              <a:gd name="connsiteX94" fmla="*/ 676510 w 720417"/>
              <a:gd name="connsiteY94" fmla="*/ 2375 h 89966"/>
              <a:gd name="connsiteX95" fmla="*/ 720417 w 720417"/>
              <a:gd name="connsiteY95" fmla="*/ 46059 h 89966"/>
              <a:gd name="connsiteX96" fmla="*/ 720417 w 720417"/>
              <a:gd name="connsiteY96" fmla="*/ 46170 h 89966"/>
              <a:gd name="connsiteX97" fmla="*/ 676733 w 720417"/>
              <a:gd name="connsiteY97" fmla="*/ 89966 h 89966"/>
              <a:gd name="connsiteX98" fmla="*/ 676733 w 720417"/>
              <a:gd name="connsiteY98" fmla="*/ 89966 h 89966"/>
              <a:gd name="connsiteX99" fmla="*/ 632826 w 720417"/>
              <a:gd name="connsiteY99" fmla="*/ 46282 h 89966"/>
              <a:gd name="connsiteX100" fmla="*/ 676510 w 720417"/>
              <a:gd name="connsiteY100" fmla="*/ 2375 h 89966"/>
              <a:gd name="connsiteX101" fmla="*/ 378600 w 720417"/>
              <a:gd name="connsiteY101" fmla="*/ 1984 h 89966"/>
              <a:gd name="connsiteX102" fmla="*/ 386644 w 720417"/>
              <a:gd name="connsiteY102" fmla="*/ 1984 h 89966"/>
              <a:gd name="connsiteX103" fmla="*/ 390331 w 720417"/>
              <a:gd name="connsiteY103" fmla="*/ 5671 h 89966"/>
              <a:gd name="connsiteX104" fmla="*/ 390331 w 720417"/>
              <a:gd name="connsiteY104" fmla="*/ 69073 h 89966"/>
              <a:gd name="connsiteX105" fmla="*/ 394018 w 720417"/>
              <a:gd name="connsiteY105" fmla="*/ 72760 h 89966"/>
              <a:gd name="connsiteX106" fmla="*/ 439657 w 720417"/>
              <a:gd name="connsiteY106" fmla="*/ 72760 h 89966"/>
              <a:gd name="connsiteX107" fmla="*/ 443344 w 720417"/>
              <a:gd name="connsiteY107" fmla="*/ 76447 h 89966"/>
              <a:gd name="connsiteX108" fmla="*/ 443344 w 720417"/>
              <a:gd name="connsiteY108" fmla="*/ 83877 h 89966"/>
              <a:gd name="connsiteX109" fmla="*/ 439769 w 720417"/>
              <a:gd name="connsiteY109" fmla="*/ 87564 h 89966"/>
              <a:gd name="connsiteX110" fmla="*/ 439657 w 720417"/>
              <a:gd name="connsiteY110" fmla="*/ 87564 h 89966"/>
              <a:gd name="connsiteX111" fmla="*/ 378600 w 720417"/>
              <a:gd name="connsiteY111" fmla="*/ 87564 h 89966"/>
              <a:gd name="connsiteX112" fmla="*/ 374913 w 720417"/>
              <a:gd name="connsiteY112" fmla="*/ 83989 h 89966"/>
              <a:gd name="connsiteX113" fmla="*/ 374913 w 720417"/>
              <a:gd name="connsiteY113" fmla="*/ 83877 h 89966"/>
              <a:gd name="connsiteX114" fmla="*/ 374913 w 720417"/>
              <a:gd name="connsiteY114" fmla="*/ 5671 h 89966"/>
              <a:gd name="connsiteX115" fmla="*/ 378600 w 720417"/>
              <a:gd name="connsiteY115" fmla="*/ 1984 h 89966"/>
              <a:gd name="connsiteX116" fmla="*/ 490155 w 720417"/>
              <a:gd name="connsiteY116" fmla="*/ 867 h 89966"/>
              <a:gd name="connsiteX117" fmla="*/ 533951 w 720417"/>
              <a:gd name="connsiteY117" fmla="*/ 44663 h 89966"/>
              <a:gd name="connsiteX118" fmla="*/ 490155 w 720417"/>
              <a:gd name="connsiteY118" fmla="*/ 88458 h 89966"/>
              <a:gd name="connsiteX119" fmla="*/ 446360 w 720417"/>
              <a:gd name="connsiteY119" fmla="*/ 44663 h 89966"/>
              <a:gd name="connsiteX120" fmla="*/ 490155 w 720417"/>
              <a:gd name="connsiteY120" fmla="*/ 867 h 89966"/>
              <a:gd name="connsiteX121" fmla="*/ 118117 w 720417"/>
              <a:gd name="connsiteY121" fmla="*/ 757 h 89966"/>
              <a:gd name="connsiteX122" fmla="*/ 161801 w 720417"/>
              <a:gd name="connsiteY122" fmla="*/ 44663 h 89966"/>
              <a:gd name="connsiteX123" fmla="*/ 117895 w 720417"/>
              <a:gd name="connsiteY123" fmla="*/ 88570 h 89966"/>
              <a:gd name="connsiteX124" fmla="*/ 117671 w 720417"/>
              <a:gd name="connsiteY124" fmla="*/ 88570 h 89966"/>
              <a:gd name="connsiteX125" fmla="*/ 73988 w 720417"/>
              <a:gd name="connsiteY125" fmla="*/ 44440 h 89966"/>
              <a:gd name="connsiteX126" fmla="*/ 118117 w 720417"/>
              <a:gd name="connsiteY126" fmla="*/ 757 h 89966"/>
              <a:gd name="connsiteX127" fmla="*/ 585400 w 720417"/>
              <a:gd name="connsiteY127" fmla="*/ 28 h 89966"/>
              <a:gd name="connsiteX128" fmla="*/ 585400 w 720417"/>
              <a:gd name="connsiteY128" fmla="*/ 29 h 89966"/>
              <a:gd name="connsiteX129" fmla="*/ 611599 w 720417"/>
              <a:gd name="connsiteY129" fmla="*/ 8743 h 89966"/>
              <a:gd name="connsiteX130" fmla="*/ 617799 w 720417"/>
              <a:gd name="connsiteY130" fmla="*/ 14329 h 89966"/>
              <a:gd name="connsiteX131" fmla="*/ 617912 w 720417"/>
              <a:gd name="connsiteY131" fmla="*/ 14489 h 89966"/>
              <a:gd name="connsiteX132" fmla="*/ 616906 w 720417"/>
              <a:gd name="connsiteY132" fmla="*/ 19524 h 89966"/>
              <a:gd name="connsiteX133" fmla="*/ 610649 w 720417"/>
              <a:gd name="connsiteY133" fmla="*/ 23881 h 89966"/>
              <a:gd name="connsiteX134" fmla="*/ 605957 w 720417"/>
              <a:gd name="connsiteY134" fmla="*/ 23490 h 89966"/>
              <a:gd name="connsiteX135" fmla="*/ 604281 w 720417"/>
              <a:gd name="connsiteY135" fmla="*/ 21926 h 89966"/>
              <a:gd name="connsiteX136" fmla="*/ 603946 w 720417"/>
              <a:gd name="connsiteY136" fmla="*/ 21591 h 89966"/>
              <a:gd name="connsiteX137" fmla="*/ 585511 w 720417"/>
              <a:gd name="connsiteY137" fmla="*/ 14943 h 89966"/>
              <a:gd name="connsiteX138" fmla="*/ 584283 w 720417"/>
              <a:gd name="connsiteY138" fmla="*/ 14943 h 89966"/>
              <a:gd name="connsiteX139" fmla="*/ 582271 w 720417"/>
              <a:gd name="connsiteY139" fmla="*/ 14943 h 89966"/>
              <a:gd name="connsiteX140" fmla="*/ 577132 w 720417"/>
              <a:gd name="connsiteY140" fmla="*/ 16005 h 89966"/>
              <a:gd name="connsiteX141" fmla="*/ 557200 w 720417"/>
              <a:gd name="connsiteY141" fmla="*/ 37383 h 89966"/>
              <a:gd name="connsiteX142" fmla="*/ 579087 w 720417"/>
              <a:gd name="connsiteY142" fmla="*/ 71866 h 89966"/>
              <a:gd name="connsiteX143" fmla="*/ 581434 w 720417"/>
              <a:gd name="connsiteY143" fmla="*/ 72313 h 89966"/>
              <a:gd name="connsiteX144" fmla="*/ 582160 w 720417"/>
              <a:gd name="connsiteY144" fmla="*/ 72313 h 89966"/>
              <a:gd name="connsiteX145" fmla="*/ 587746 w 720417"/>
              <a:gd name="connsiteY145" fmla="*/ 72313 h 89966"/>
              <a:gd name="connsiteX146" fmla="*/ 592047 w 720417"/>
              <a:gd name="connsiteY146" fmla="*/ 71699 h 89966"/>
              <a:gd name="connsiteX147" fmla="*/ 592829 w 720417"/>
              <a:gd name="connsiteY147" fmla="*/ 71699 h 89966"/>
              <a:gd name="connsiteX148" fmla="*/ 593611 w 720417"/>
              <a:gd name="connsiteY148" fmla="*/ 71699 h 89966"/>
              <a:gd name="connsiteX149" fmla="*/ 596907 w 720417"/>
              <a:gd name="connsiteY149" fmla="*/ 70525 h 89966"/>
              <a:gd name="connsiteX150" fmla="*/ 597577 w 720417"/>
              <a:gd name="connsiteY150" fmla="*/ 70525 h 89966"/>
              <a:gd name="connsiteX151" fmla="*/ 598192 w 720417"/>
              <a:gd name="connsiteY151" fmla="*/ 70246 h 89966"/>
              <a:gd name="connsiteX152" fmla="*/ 598862 w 720417"/>
              <a:gd name="connsiteY152" fmla="*/ 69911 h 89966"/>
              <a:gd name="connsiteX153" fmla="*/ 600371 w 720417"/>
              <a:gd name="connsiteY153" fmla="*/ 69129 h 89966"/>
              <a:gd name="connsiteX154" fmla="*/ 600817 w 720417"/>
              <a:gd name="connsiteY154" fmla="*/ 69129 h 89966"/>
              <a:gd name="connsiteX155" fmla="*/ 610705 w 720417"/>
              <a:gd name="connsiteY155" fmla="*/ 56672 h 89966"/>
              <a:gd name="connsiteX156" fmla="*/ 610146 w 720417"/>
              <a:gd name="connsiteY156" fmla="*/ 53711 h 89966"/>
              <a:gd name="connsiteX157" fmla="*/ 607744 w 720417"/>
              <a:gd name="connsiteY157" fmla="*/ 52706 h 89966"/>
              <a:gd name="connsiteX158" fmla="*/ 591600 w 720417"/>
              <a:gd name="connsiteY158" fmla="*/ 52706 h 89966"/>
              <a:gd name="connsiteX159" fmla="*/ 587913 w 720417"/>
              <a:gd name="connsiteY159" fmla="*/ 49019 h 89966"/>
              <a:gd name="connsiteX160" fmla="*/ 587913 w 720417"/>
              <a:gd name="connsiteY160" fmla="*/ 41478 h 89966"/>
              <a:gd name="connsiteX161" fmla="*/ 591600 w 720417"/>
              <a:gd name="connsiteY161" fmla="*/ 37791 h 89966"/>
              <a:gd name="connsiteX162" fmla="*/ 625117 w 720417"/>
              <a:gd name="connsiteY162" fmla="*/ 37791 h 89966"/>
              <a:gd name="connsiteX163" fmla="*/ 625452 w 720417"/>
              <a:gd name="connsiteY163" fmla="*/ 37791 h 89966"/>
              <a:gd name="connsiteX164" fmla="*/ 627428 w 720417"/>
              <a:gd name="connsiteY164" fmla="*/ 38475 h 89966"/>
              <a:gd name="connsiteX165" fmla="*/ 628245 w 720417"/>
              <a:gd name="connsiteY165" fmla="*/ 43544 h 89966"/>
              <a:gd name="connsiteX166" fmla="*/ 628245 w 720417"/>
              <a:gd name="connsiteY166" fmla="*/ 47287 h 89966"/>
              <a:gd name="connsiteX167" fmla="*/ 613554 w 720417"/>
              <a:gd name="connsiteY167" fmla="*/ 79966 h 89966"/>
              <a:gd name="connsiteX168" fmla="*/ 612157 w 720417"/>
              <a:gd name="connsiteY168" fmla="*/ 81139 h 89966"/>
              <a:gd name="connsiteX169" fmla="*/ 611431 w 720417"/>
              <a:gd name="connsiteY169" fmla="*/ 81754 h 89966"/>
              <a:gd name="connsiteX170" fmla="*/ 610035 w 720417"/>
              <a:gd name="connsiteY170" fmla="*/ 82759 h 89966"/>
              <a:gd name="connsiteX171" fmla="*/ 609308 w 720417"/>
              <a:gd name="connsiteY171" fmla="*/ 83262 h 89966"/>
              <a:gd name="connsiteX172" fmla="*/ 607912 w 720417"/>
              <a:gd name="connsiteY172" fmla="*/ 84156 h 89966"/>
              <a:gd name="connsiteX173" fmla="*/ 607633 w 720417"/>
              <a:gd name="connsiteY173" fmla="*/ 84156 h 89966"/>
              <a:gd name="connsiteX174" fmla="*/ 606906 w 720417"/>
              <a:gd name="connsiteY174" fmla="*/ 84603 h 89966"/>
              <a:gd name="connsiteX175" fmla="*/ 605454 w 720417"/>
              <a:gd name="connsiteY175" fmla="*/ 85440 h 89966"/>
              <a:gd name="connsiteX176" fmla="*/ 605119 w 720417"/>
              <a:gd name="connsiteY176" fmla="*/ 85440 h 89966"/>
              <a:gd name="connsiteX177" fmla="*/ 602773 w 720417"/>
              <a:gd name="connsiteY177" fmla="*/ 86558 h 89966"/>
              <a:gd name="connsiteX178" fmla="*/ 602382 w 720417"/>
              <a:gd name="connsiteY178" fmla="*/ 86558 h 89966"/>
              <a:gd name="connsiteX179" fmla="*/ 600873 w 720417"/>
              <a:gd name="connsiteY179" fmla="*/ 87116 h 89966"/>
              <a:gd name="connsiteX180" fmla="*/ 600147 w 720417"/>
              <a:gd name="connsiteY180" fmla="*/ 87116 h 89966"/>
              <a:gd name="connsiteX181" fmla="*/ 599700 w 720417"/>
              <a:gd name="connsiteY181" fmla="*/ 87116 h 89966"/>
              <a:gd name="connsiteX182" fmla="*/ 598471 w 720417"/>
              <a:gd name="connsiteY182" fmla="*/ 87563 h 89966"/>
              <a:gd name="connsiteX183" fmla="*/ 597969 w 720417"/>
              <a:gd name="connsiteY183" fmla="*/ 87563 h 89966"/>
              <a:gd name="connsiteX184" fmla="*/ 597242 w 720417"/>
              <a:gd name="connsiteY184" fmla="*/ 87563 h 89966"/>
              <a:gd name="connsiteX185" fmla="*/ 596740 w 720417"/>
              <a:gd name="connsiteY185" fmla="*/ 87563 h 89966"/>
              <a:gd name="connsiteX186" fmla="*/ 595567 w 720417"/>
              <a:gd name="connsiteY186" fmla="*/ 87563 h 89966"/>
              <a:gd name="connsiteX187" fmla="*/ 595008 w 720417"/>
              <a:gd name="connsiteY187" fmla="*/ 87563 h 89966"/>
              <a:gd name="connsiteX188" fmla="*/ 594338 w 720417"/>
              <a:gd name="connsiteY188" fmla="*/ 87563 h 89966"/>
              <a:gd name="connsiteX189" fmla="*/ 593723 w 720417"/>
              <a:gd name="connsiteY189" fmla="*/ 87563 h 89966"/>
              <a:gd name="connsiteX190" fmla="*/ 592606 w 720417"/>
              <a:gd name="connsiteY190" fmla="*/ 87563 h 89966"/>
              <a:gd name="connsiteX191" fmla="*/ 591991 w 720417"/>
              <a:gd name="connsiteY191" fmla="*/ 87563 h 89966"/>
              <a:gd name="connsiteX192" fmla="*/ 591321 w 720417"/>
              <a:gd name="connsiteY192" fmla="*/ 87563 h 89966"/>
              <a:gd name="connsiteX193" fmla="*/ 590595 w 720417"/>
              <a:gd name="connsiteY193" fmla="*/ 87563 h 89966"/>
              <a:gd name="connsiteX194" fmla="*/ 589589 w 720417"/>
              <a:gd name="connsiteY194" fmla="*/ 87563 h 89966"/>
              <a:gd name="connsiteX195" fmla="*/ 585400 w 720417"/>
              <a:gd name="connsiteY195" fmla="*/ 87563 h 89966"/>
              <a:gd name="connsiteX196" fmla="*/ 582272 w 720417"/>
              <a:gd name="connsiteY196" fmla="*/ 87563 h 89966"/>
              <a:gd name="connsiteX197" fmla="*/ 540068 w 720417"/>
              <a:gd name="connsiteY197" fmla="*/ 42232 h 89966"/>
              <a:gd name="connsiteX198" fmla="*/ 585400 w 720417"/>
              <a:gd name="connsiteY198" fmla="*/ 28 h 89966"/>
            </a:gdLst>
            <a:rect l="l" t="t" r="r" b="b"/>
            <a:pathLst>
              <a:path w="720417" h="89966">
                <a:moveTo>
                  <a:pt x="295032" y="17848"/>
                </a:moveTo>
                <a:lnTo>
                  <a:pt x="271738" y="17849"/>
                </a:lnTo>
                <a:cubicBezTo>
                  <a:pt x="269702" y="17818"/>
                  <a:pt x="268026" y="19443"/>
                  <a:pt x="267996" y="21479"/>
                </a:cubicBezTo>
                <a:cubicBezTo>
                  <a:pt x="267995" y="21498"/>
                  <a:pt x="267995" y="21517"/>
                  <a:pt x="267995" y="21535"/>
                </a:cubicBezTo>
                <a:lnTo>
                  <a:pt x="267995" y="39802"/>
                </a:lnTo>
                <a:cubicBezTo>
                  <a:pt x="267995" y="41838"/>
                  <a:pt x="269645" y="43489"/>
                  <a:pt x="271681" y="43489"/>
                </a:cubicBezTo>
                <a:cubicBezTo>
                  <a:pt x="271700" y="43489"/>
                  <a:pt x="271719" y="43489"/>
                  <a:pt x="271738" y="43489"/>
                </a:cubicBezTo>
                <a:lnTo>
                  <a:pt x="294585" y="43489"/>
                </a:lnTo>
                <a:cubicBezTo>
                  <a:pt x="301615" y="43561"/>
                  <a:pt x="307464" y="38105"/>
                  <a:pt x="307880" y="31088"/>
                </a:cubicBezTo>
                <a:cubicBezTo>
                  <a:pt x="308127" y="24027"/>
                  <a:pt x="302604" y="18103"/>
                  <a:pt x="295543" y="17856"/>
                </a:cubicBezTo>
                <a:cubicBezTo>
                  <a:pt x="295373" y="17850"/>
                  <a:pt x="295203" y="17848"/>
                  <a:pt x="295032" y="17848"/>
                </a:cubicBezTo>
                <a:close/>
                <a:moveTo>
                  <a:pt x="676733" y="17290"/>
                </a:moveTo>
                <a:lnTo>
                  <a:pt x="676733" y="17346"/>
                </a:lnTo>
                <a:cubicBezTo>
                  <a:pt x="660783" y="17315"/>
                  <a:pt x="647828" y="30220"/>
                  <a:pt x="647797" y="46170"/>
                </a:cubicBezTo>
                <a:cubicBezTo>
                  <a:pt x="647766" y="62121"/>
                  <a:pt x="660671" y="75076"/>
                  <a:pt x="676622" y="75107"/>
                </a:cubicBezTo>
                <a:cubicBezTo>
                  <a:pt x="692572" y="75138"/>
                  <a:pt x="705527" y="62232"/>
                  <a:pt x="705558" y="46282"/>
                </a:cubicBezTo>
                <a:cubicBezTo>
                  <a:pt x="705558" y="46264"/>
                  <a:pt x="705558" y="46245"/>
                  <a:pt x="705558" y="46226"/>
                </a:cubicBezTo>
                <a:cubicBezTo>
                  <a:pt x="705558" y="30289"/>
                  <a:pt x="692671" y="17352"/>
                  <a:pt x="676733" y="17290"/>
                </a:cubicBezTo>
                <a:close/>
                <a:moveTo>
                  <a:pt x="490493" y="15836"/>
                </a:moveTo>
                <a:cubicBezTo>
                  <a:pt x="490380" y="15836"/>
                  <a:pt x="490268" y="15837"/>
                  <a:pt x="490155" y="15838"/>
                </a:cubicBezTo>
                <a:cubicBezTo>
                  <a:pt x="474206" y="15992"/>
                  <a:pt x="461401" y="29047"/>
                  <a:pt x="461556" y="44996"/>
                </a:cubicBezTo>
                <a:cubicBezTo>
                  <a:pt x="461710" y="60946"/>
                  <a:pt x="474765" y="73750"/>
                  <a:pt x="490714" y="73596"/>
                </a:cubicBezTo>
                <a:cubicBezTo>
                  <a:pt x="506576" y="73443"/>
                  <a:pt x="519345" y="60525"/>
                  <a:pt x="519315" y="44663"/>
                </a:cubicBezTo>
                <a:cubicBezTo>
                  <a:pt x="519316" y="28743"/>
                  <a:pt x="506412" y="15837"/>
                  <a:pt x="490493" y="15836"/>
                </a:cubicBezTo>
                <a:close/>
                <a:moveTo>
                  <a:pt x="117671" y="15726"/>
                </a:moveTo>
                <a:lnTo>
                  <a:pt x="117671" y="15950"/>
                </a:lnTo>
                <a:cubicBezTo>
                  <a:pt x="101659" y="15919"/>
                  <a:pt x="88654" y="28874"/>
                  <a:pt x="88623" y="44886"/>
                </a:cubicBezTo>
                <a:cubicBezTo>
                  <a:pt x="88592" y="60898"/>
                  <a:pt x="101547" y="73903"/>
                  <a:pt x="117559" y="73934"/>
                </a:cubicBezTo>
                <a:cubicBezTo>
                  <a:pt x="133571" y="73965"/>
                  <a:pt x="146576" y="61009"/>
                  <a:pt x="146607" y="44998"/>
                </a:cubicBezTo>
                <a:cubicBezTo>
                  <a:pt x="146607" y="44960"/>
                  <a:pt x="146607" y="44923"/>
                  <a:pt x="146607" y="44886"/>
                </a:cubicBezTo>
                <a:cubicBezTo>
                  <a:pt x="146699" y="28874"/>
                  <a:pt x="133794" y="15819"/>
                  <a:pt x="117783" y="15727"/>
                </a:cubicBezTo>
                <a:cubicBezTo>
                  <a:pt x="117745" y="15727"/>
                  <a:pt x="117708" y="15726"/>
                  <a:pt x="117671" y="15726"/>
                </a:cubicBezTo>
                <a:close/>
                <a:moveTo>
                  <a:pt x="256767" y="2710"/>
                </a:moveTo>
                <a:lnTo>
                  <a:pt x="294418" y="2710"/>
                </a:lnTo>
                <a:cubicBezTo>
                  <a:pt x="301799" y="2701"/>
                  <a:pt x="308907" y="5497"/>
                  <a:pt x="314305" y="10531"/>
                </a:cubicBezTo>
                <a:cubicBezTo>
                  <a:pt x="319683" y="15485"/>
                  <a:pt x="322861" y="22383"/>
                  <a:pt x="323131" y="29691"/>
                </a:cubicBezTo>
                <a:cubicBezTo>
                  <a:pt x="323524" y="39759"/>
                  <a:pt x="318465" y="49258"/>
                  <a:pt x="309891" y="54550"/>
                </a:cubicBezTo>
                <a:cubicBezTo>
                  <a:pt x="308311" y="55515"/>
                  <a:pt x="307730" y="57527"/>
                  <a:pt x="308551" y="59186"/>
                </a:cubicBezTo>
                <a:lnTo>
                  <a:pt x="319388" y="81922"/>
                </a:lnTo>
                <a:cubicBezTo>
                  <a:pt x="320440" y="83665"/>
                  <a:pt x="319879" y="85931"/>
                  <a:pt x="318136" y="86983"/>
                </a:cubicBezTo>
                <a:cubicBezTo>
                  <a:pt x="317504" y="87364"/>
                  <a:pt x="316773" y="87547"/>
                  <a:pt x="316036" y="87508"/>
                </a:cubicBezTo>
                <a:lnTo>
                  <a:pt x="308048" y="87005"/>
                </a:lnTo>
                <a:cubicBezTo>
                  <a:pt x="306633" y="86989"/>
                  <a:pt x="305352" y="86164"/>
                  <a:pt x="304752" y="84882"/>
                </a:cubicBezTo>
                <a:lnTo>
                  <a:pt x="293189" y="60694"/>
                </a:lnTo>
                <a:cubicBezTo>
                  <a:pt x="292583" y="59425"/>
                  <a:pt x="291299" y="58620"/>
                  <a:pt x="289893" y="58627"/>
                </a:cubicBezTo>
                <a:lnTo>
                  <a:pt x="271738" y="58627"/>
                </a:lnTo>
                <a:cubicBezTo>
                  <a:pt x="269702" y="58597"/>
                  <a:pt x="268026" y="60222"/>
                  <a:pt x="267996" y="62258"/>
                </a:cubicBezTo>
                <a:cubicBezTo>
                  <a:pt x="267995" y="62277"/>
                  <a:pt x="267995" y="62296"/>
                  <a:pt x="267995" y="62314"/>
                </a:cubicBezTo>
                <a:lnTo>
                  <a:pt x="267995" y="83262"/>
                </a:lnTo>
                <a:cubicBezTo>
                  <a:pt x="268026" y="85298"/>
                  <a:pt x="266400" y="86974"/>
                  <a:pt x="264365" y="87005"/>
                </a:cubicBezTo>
                <a:cubicBezTo>
                  <a:pt x="264346" y="87005"/>
                  <a:pt x="264327" y="87005"/>
                  <a:pt x="264308" y="87005"/>
                </a:cubicBezTo>
                <a:lnTo>
                  <a:pt x="256767" y="87005"/>
                </a:lnTo>
                <a:cubicBezTo>
                  <a:pt x="254722" y="86975"/>
                  <a:pt x="253080" y="85308"/>
                  <a:pt x="253080" y="83262"/>
                </a:cubicBezTo>
                <a:lnTo>
                  <a:pt x="253080" y="6397"/>
                </a:lnTo>
                <a:cubicBezTo>
                  <a:pt x="253110" y="4373"/>
                  <a:pt x="254743" y="2740"/>
                  <a:pt x="256767" y="2710"/>
                </a:cubicBezTo>
                <a:close/>
                <a:moveTo>
                  <a:pt x="172025" y="2710"/>
                </a:moveTo>
                <a:lnTo>
                  <a:pt x="179734" y="2710"/>
                </a:lnTo>
                <a:cubicBezTo>
                  <a:pt x="181770" y="2710"/>
                  <a:pt x="183420" y="4361"/>
                  <a:pt x="183420" y="6397"/>
                </a:cubicBezTo>
                <a:lnTo>
                  <a:pt x="183420" y="48070"/>
                </a:lnTo>
                <a:cubicBezTo>
                  <a:pt x="182787" y="61073"/>
                  <a:pt x="192815" y="72129"/>
                  <a:pt x="205819" y="72763"/>
                </a:cubicBezTo>
                <a:cubicBezTo>
                  <a:pt x="218823" y="73396"/>
                  <a:pt x="229878" y="63368"/>
                  <a:pt x="230512" y="50364"/>
                </a:cubicBezTo>
                <a:cubicBezTo>
                  <a:pt x="230549" y="49600"/>
                  <a:pt x="230549" y="48834"/>
                  <a:pt x="230512" y="48070"/>
                </a:cubicBezTo>
                <a:lnTo>
                  <a:pt x="230512" y="6397"/>
                </a:lnTo>
                <a:cubicBezTo>
                  <a:pt x="230541" y="4373"/>
                  <a:pt x="232175" y="2740"/>
                  <a:pt x="234198" y="2710"/>
                </a:cubicBezTo>
                <a:lnTo>
                  <a:pt x="241907" y="2710"/>
                </a:lnTo>
                <a:cubicBezTo>
                  <a:pt x="243943" y="2710"/>
                  <a:pt x="245594" y="4361"/>
                  <a:pt x="245594" y="6397"/>
                </a:cubicBezTo>
                <a:lnTo>
                  <a:pt x="245594" y="48349"/>
                </a:lnTo>
                <a:cubicBezTo>
                  <a:pt x="245625" y="69667"/>
                  <a:pt x="228368" y="86974"/>
                  <a:pt x="207050" y="87005"/>
                </a:cubicBezTo>
                <a:cubicBezTo>
                  <a:pt x="207031" y="87005"/>
                  <a:pt x="207013" y="87005"/>
                  <a:pt x="206994" y="87005"/>
                </a:cubicBezTo>
                <a:cubicBezTo>
                  <a:pt x="185645" y="87005"/>
                  <a:pt x="168338" y="69698"/>
                  <a:pt x="168338" y="48349"/>
                </a:cubicBezTo>
                <a:lnTo>
                  <a:pt x="168338" y="6397"/>
                </a:lnTo>
                <a:cubicBezTo>
                  <a:pt x="168338" y="4361"/>
                  <a:pt x="169989" y="2710"/>
                  <a:pt x="172025" y="2710"/>
                </a:cubicBezTo>
                <a:close/>
                <a:moveTo>
                  <a:pt x="67451" y="2710"/>
                </a:moveTo>
                <a:lnTo>
                  <a:pt x="74713" y="2710"/>
                </a:lnTo>
                <a:cubicBezTo>
                  <a:pt x="76747" y="2818"/>
                  <a:pt x="78307" y="4555"/>
                  <a:pt x="78199" y="6588"/>
                </a:cubicBezTo>
                <a:cubicBezTo>
                  <a:pt x="78167" y="7192"/>
                  <a:pt x="77986" y="7778"/>
                  <a:pt x="77674" y="8296"/>
                </a:cubicBezTo>
                <a:lnTo>
                  <a:pt x="47621" y="49857"/>
                </a:lnTo>
                <a:cubicBezTo>
                  <a:pt x="46948" y="50781"/>
                  <a:pt x="46595" y="51899"/>
                  <a:pt x="46615" y="53041"/>
                </a:cubicBezTo>
                <a:lnTo>
                  <a:pt x="46615" y="83318"/>
                </a:lnTo>
                <a:cubicBezTo>
                  <a:pt x="46585" y="85342"/>
                  <a:pt x="44952" y="86975"/>
                  <a:pt x="42928" y="87005"/>
                </a:cubicBezTo>
                <a:lnTo>
                  <a:pt x="35164" y="87005"/>
                </a:lnTo>
                <a:cubicBezTo>
                  <a:pt x="33140" y="86975"/>
                  <a:pt x="31507" y="85342"/>
                  <a:pt x="31477" y="83318"/>
                </a:cubicBezTo>
                <a:lnTo>
                  <a:pt x="31477" y="53041"/>
                </a:lnTo>
                <a:cubicBezTo>
                  <a:pt x="31497" y="51899"/>
                  <a:pt x="31144" y="50781"/>
                  <a:pt x="30471" y="49857"/>
                </a:cubicBezTo>
                <a:lnTo>
                  <a:pt x="530" y="8575"/>
                </a:lnTo>
                <a:cubicBezTo>
                  <a:pt x="-522" y="6832"/>
                  <a:pt x="38" y="4566"/>
                  <a:pt x="1782" y="3514"/>
                </a:cubicBezTo>
                <a:cubicBezTo>
                  <a:pt x="2300" y="3202"/>
                  <a:pt x="2886" y="3021"/>
                  <a:pt x="3490" y="2989"/>
                </a:cubicBezTo>
                <a:lnTo>
                  <a:pt x="10976" y="2989"/>
                </a:lnTo>
                <a:cubicBezTo>
                  <a:pt x="12049" y="2990"/>
                  <a:pt x="13069" y="3460"/>
                  <a:pt x="13769" y="4274"/>
                </a:cubicBezTo>
                <a:lnTo>
                  <a:pt x="36113" y="35836"/>
                </a:lnTo>
                <a:cubicBezTo>
                  <a:pt x="36822" y="36789"/>
                  <a:pt x="37942" y="37349"/>
                  <a:pt x="39130" y="37344"/>
                </a:cubicBezTo>
                <a:cubicBezTo>
                  <a:pt x="40302" y="37349"/>
                  <a:pt x="41405" y="36787"/>
                  <a:pt x="42090" y="35836"/>
                </a:cubicBezTo>
                <a:lnTo>
                  <a:pt x="64435" y="4274"/>
                </a:lnTo>
                <a:cubicBezTo>
                  <a:pt x="65126" y="3293"/>
                  <a:pt x="66251" y="2709"/>
                  <a:pt x="67451" y="2710"/>
                </a:cubicBezTo>
                <a:close/>
                <a:moveTo>
                  <a:pt x="676510" y="2375"/>
                </a:moveTo>
                <a:cubicBezTo>
                  <a:pt x="700697" y="2314"/>
                  <a:pt x="720355" y="21871"/>
                  <a:pt x="720417" y="46059"/>
                </a:cubicBezTo>
                <a:cubicBezTo>
                  <a:pt x="720417" y="46096"/>
                  <a:pt x="720417" y="46133"/>
                  <a:pt x="720417" y="46170"/>
                </a:cubicBezTo>
                <a:cubicBezTo>
                  <a:pt x="720386" y="70302"/>
                  <a:pt x="700864" y="89874"/>
                  <a:pt x="676733" y="89966"/>
                </a:cubicBezTo>
                <a:lnTo>
                  <a:pt x="676733" y="89966"/>
                </a:lnTo>
                <a:cubicBezTo>
                  <a:pt x="652546" y="90028"/>
                  <a:pt x="632888" y="70470"/>
                  <a:pt x="632826" y="46282"/>
                </a:cubicBezTo>
                <a:cubicBezTo>
                  <a:pt x="632764" y="22095"/>
                  <a:pt x="652322" y="2437"/>
                  <a:pt x="676510" y="2375"/>
                </a:cubicBezTo>
                <a:close/>
                <a:moveTo>
                  <a:pt x="378600" y="1984"/>
                </a:moveTo>
                <a:lnTo>
                  <a:pt x="386644" y="1984"/>
                </a:lnTo>
                <a:cubicBezTo>
                  <a:pt x="388681" y="1984"/>
                  <a:pt x="390331" y="3635"/>
                  <a:pt x="390331" y="5671"/>
                </a:cubicBezTo>
                <a:lnTo>
                  <a:pt x="390331" y="69073"/>
                </a:lnTo>
                <a:cubicBezTo>
                  <a:pt x="390331" y="71110"/>
                  <a:pt x="391982" y="72760"/>
                  <a:pt x="394018" y="72760"/>
                </a:cubicBezTo>
                <a:lnTo>
                  <a:pt x="439657" y="72760"/>
                </a:lnTo>
                <a:cubicBezTo>
                  <a:pt x="441693" y="72760"/>
                  <a:pt x="443344" y="74411"/>
                  <a:pt x="443344" y="76447"/>
                </a:cubicBezTo>
                <a:lnTo>
                  <a:pt x="443344" y="83877"/>
                </a:lnTo>
                <a:cubicBezTo>
                  <a:pt x="443375" y="85882"/>
                  <a:pt x="441775" y="87532"/>
                  <a:pt x="439769" y="87564"/>
                </a:cubicBezTo>
                <a:cubicBezTo>
                  <a:pt x="439732" y="87564"/>
                  <a:pt x="439694" y="87564"/>
                  <a:pt x="439657" y="87564"/>
                </a:cubicBezTo>
                <a:lnTo>
                  <a:pt x="378600" y="87564"/>
                </a:lnTo>
                <a:cubicBezTo>
                  <a:pt x="376595" y="87595"/>
                  <a:pt x="374945" y="85994"/>
                  <a:pt x="374913" y="83989"/>
                </a:cubicBezTo>
                <a:cubicBezTo>
                  <a:pt x="374913" y="83952"/>
                  <a:pt x="374913" y="83914"/>
                  <a:pt x="374913" y="83877"/>
                </a:cubicBezTo>
                <a:lnTo>
                  <a:pt x="374913" y="5671"/>
                </a:lnTo>
                <a:cubicBezTo>
                  <a:pt x="374913" y="3635"/>
                  <a:pt x="376564" y="1984"/>
                  <a:pt x="378600" y="1984"/>
                </a:cubicBezTo>
                <a:close/>
                <a:moveTo>
                  <a:pt x="490155" y="867"/>
                </a:moveTo>
                <a:cubicBezTo>
                  <a:pt x="514343" y="867"/>
                  <a:pt x="533951" y="20475"/>
                  <a:pt x="533951" y="44663"/>
                </a:cubicBezTo>
                <a:cubicBezTo>
                  <a:pt x="533951" y="68850"/>
                  <a:pt x="514343" y="88458"/>
                  <a:pt x="490155" y="88458"/>
                </a:cubicBezTo>
                <a:cubicBezTo>
                  <a:pt x="465968" y="88458"/>
                  <a:pt x="446360" y="68850"/>
                  <a:pt x="446360" y="44663"/>
                </a:cubicBezTo>
                <a:cubicBezTo>
                  <a:pt x="446360" y="20475"/>
                  <a:pt x="465968" y="867"/>
                  <a:pt x="490155" y="867"/>
                </a:cubicBezTo>
                <a:close/>
                <a:moveTo>
                  <a:pt x="118117" y="757"/>
                </a:moveTo>
                <a:cubicBezTo>
                  <a:pt x="142279" y="880"/>
                  <a:pt x="161801" y="20501"/>
                  <a:pt x="161801" y="44663"/>
                </a:cubicBezTo>
                <a:cubicBezTo>
                  <a:pt x="161801" y="68912"/>
                  <a:pt x="142144" y="88570"/>
                  <a:pt x="117895" y="88570"/>
                </a:cubicBezTo>
                <a:cubicBezTo>
                  <a:pt x="117820" y="88570"/>
                  <a:pt x="117745" y="88570"/>
                  <a:pt x="117671" y="88570"/>
                </a:cubicBezTo>
                <a:cubicBezTo>
                  <a:pt x="93422" y="88446"/>
                  <a:pt x="73864" y="68688"/>
                  <a:pt x="73988" y="44440"/>
                </a:cubicBezTo>
                <a:cubicBezTo>
                  <a:pt x="74111" y="20191"/>
                  <a:pt x="93869" y="633"/>
                  <a:pt x="118117" y="757"/>
                </a:cubicBezTo>
                <a:close/>
                <a:moveTo>
                  <a:pt x="585400" y="28"/>
                </a:moveTo>
                <a:lnTo>
                  <a:pt x="585400" y="29"/>
                </a:lnTo>
                <a:cubicBezTo>
                  <a:pt x="594843" y="41"/>
                  <a:pt x="604030" y="3096"/>
                  <a:pt x="611599" y="8743"/>
                </a:cubicBezTo>
                <a:cubicBezTo>
                  <a:pt x="613832" y="10411"/>
                  <a:pt x="615908" y="12281"/>
                  <a:pt x="617799" y="14329"/>
                </a:cubicBezTo>
                <a:cubicBezTo>
                  <a:pt x="617838" y="14381"/>
                  <a:pt x="617876" y="14434"/>
                  <a:pt x="617912" y="14489"/>
                </a:cubicBezTo>
                <a:cubicBezTo>
                  <a:pt x="619025" y="16157"/>
                  <a:pt x="618574" y="18412"/>
                  <a:pt x="616906" y="19524"/>
                </a:cubicBezTo>
                <a:lnTo>
                  <a:pt x="610649" y="23881"/>
                </a:lnTo>
                <a:cubicBezTo>
                  <a:pt x="609208" y="24945"/>
                  <a:pt x="607202" y="24778"/>
                  <a:pt x="605957" y="23490"/>
                </a:cubicBezTo>
                <a:lnTo>
                  <a:pt x="604281" y="21926"/>
                </a:lnTo>
                <a:lnTo>
                  <a:pt x="603946" y="21591"/>
                </a:lnTo>
                <a:cubicBezTo>
                  <a:pt x="598773" y="17278"/>
                  <a:pt x="592246" y="14924"/>
                  <a:pt x="585511" y="14943"/>
                </a:cubicBezTo>
                <a:lnTo>
                  <a:pt x="584283" y="14943"/>
                </a:lnTo>
                <a:lnTo>
                  <a:pt x="582271" y="14943"/>
                </a:lnTo>
                <a:cubicBezTo>
                  <a:pt x="580528" y="15130"/>
                  <a:pt x="578807" y="15486"/>
                  <a:pt x="577132" y="16005"/>
                </a:cubicBezTo>
                <a:cubicBezTo>
                  <a:pt x="567106" y="18995"/>
                  <a:pt x="559481" y="27173"/>
                  <a:pt x="557200" y="37383"/>
                </a:cubicBezTo>
                <a:cubicBezTo>
                  <a:pt x="553722" y="52949"/>
                  <a:pt x="563521" y="68388"/>
                  <a:pt x="579087" y="71866"/>
                </a:cubicBezTo>
                <a:lnTo>
                  <a:pt x="581434" y="72313"/>
                </a:lnTo>
                <a:lnTo>
                  <a:pt x="582160" y="72313"/>
                </a:lnTo>
                <a:lnTo>
                  <a:pt x="587746" y="72313"/>
                </a:lnTo>
                <a:cubicBezTo>
                  <a:pt x="589193" y="72214"/>
                  <a:pt x="590631" y="72009"/>
                  <a:pt x="592047" y="71699"/>
                </a:cubicBezTo>
                <a:lnTo>
                  <a:pt x="592829" y="71699"/>
                </a:lnTo>
                <a:lnTo>
                  <a:pt x="593611" y="71699"/>
                </a:lnTo>
                <a:lnTo>
                  <a:pt x="596907" y="70525"/>
                </a:lnTo>
                <a:lnTo>
                  <a:pt x="597577" y="70525"/>
                </a:lnTo>
                <a:lnTo>
                  <a:pt x="598192" y="70246"/>
                </a:lnTo>
                <a:lnTo>
                  <a:pt x="598862" y="69911"/>
                </a:lnTo>
                <a:lnTo>
                  <a:pt x="600371" y="69129"/>
                </a:lnTo>
                <a:lnTo>
                  <a:pt x="600817" y="69129"/>
                </a:lnTo>
                <a:cubicBezTo>
                  <a:pt x="605082" y="65848"/>
                  <a:pt x="608477" y="61570"/>
                  <a:pt x="610705" y="56672"/>
                </a:cubicBezTo>
                <a:cubicBezTo>
                  <a:pt x="611060" y="55656"/>
                  <a:pt x="610847" y="54528"/>
                  <a:pt x="610146" y="53711"/>
                </a:cubicBezTo>
                <a:cubicBezTo>
                  <a:pt x="609522" y="53055"/>
                  <a:pt x="608650" y="52690"/>
                  <a:pt x="607744" y="52706"/>
                </a:cubicBezTo>
                <a:lnTo>
                  <a:pt x="591600" y="52706"/>
                </a:lnTo>
                <a:cubicBezTo>
                  <a:pt x="589564" y="52706"/>
                  <a:pt x="587913" y="51055"/>
                  <a:pt x="587913" y="49019"/>
                </a:cubicBezTo>
                <a:lnTo>
                  <a:pt x="587913" y="41478"/>
                </a:lnTo>
                <a:cubicBezTo>
                  <a:pt x="587913" y="39441"/>
                  <a:pt x="589564" y="37791"/>
                  <a:pt x="591600" y="37791"/>
                </a:cubicBezTo>
                <a:lnTo>
                  <a:pt x="625117" y="37791"/>
                </a:lnTo>
                <a:lnTo>
                  <a:pt x="625452" y="37791"/>
                </a:lnTo>
                <a:cubicBezTo>
                  <a:pt x="626164" y="37820"/>
                  <a:pt x="626851" y="38058"/>
                  <a:pt x="627428" y="38475"/>
                </a:cubicBezTo>
                <a:cubicBezTo>
                  <a:pt x="629053" y="39649"/>
                  <a:pt x="629419" y="41919"/>
                  <a:pt x="628245" y="43544"/>
                </a:cubicBezTo>
                <a:lnTo>
                  <a:pt x="628245" y="47287"/>
                </a:lnTo>
                <a:cubicBezTo>
                  <a:pt x="628342" y="59800"/>
                  <a:pt x="622977" y="71733"/>
                  <a:pt x="613554" y="79966"/>
                </a:cubicBezTo>
                <a:lnTo>
                  <a:pt x="612157" y="81139"/>
                </a:lnTo>
                <a:lnTo>
                  <a:pt x="611431" y="81754"/>
                </a:lnTo>
                <a:cubicBezTo>
                  <a:pt x="610992" y="82124"/>
                  <a:pt x="610525" y="82460"/>
                  <a:pt x="610035" y="82759"/>
                </a:cubicBezTo>
                <a:lnTo>
                  <a:pt x="609308" y="83262"/>
                </a:lnTo>
                <a:lnTo>
                  <a:pt x="607912" y="84156"/>
                </a:lnTo>
                <a:lnTo>
                  <a:pt x="607633" y="84156"/>
                </a:lnTo>
                <a:lnTo>
                  <a:pt x="606906" y="84603"/>
                </a:lnTo>
                <a:lnTo>
                  <a:pt x="605454" y="85440"/>
                </a:lnTo>
                <a:lnTo>
                  <a:pt x="605119" y="85440"/>
                </a:lnTo>
                <a:lnTo>
                  <a:pt x="602773" y="86558"/>
                </a:lnTo>
                <a:lnTo>
                  <a:pt x="602382" y="86558"/>
                </a:lnTo>
                <a:lnTo>
                  <a:pt x="600873" y="87116"/>
                </a:lnTo>
                <a:lnTo>
                  <a:pt x="600147" y="87116"/>
                </a:lnTo>
                <a:lnTo>
                  <a:pt x="599700" y="87116"/>
                </a:lnTo>
                <a:lnTo>
                  <a:pt x="598471" y="87563"/>
                </a:lnTo>
                <a:lnTo>
                  <a:pt x="597969" y="87563"/>
                </a:lnTo>
                <a:lnTo>
                  <a:pt x="597242" y="87563"/>
                </a:lnTo>
                <a:lnTo>
                  <a:pt x="596740" y="87563"/>
                </a:lnTo>
                <a:lnTo>
                  <a:pt x="595567" y="87563"/>
                </a:lnTo>
                <a:lnTo>
                  <a:pt x="595008" y="87563"/>
                </a:lnTo>
                <a:lnTo>
                  <a:pt x="594338" y="87563"/>
                </a:lnTo>
                <a:lnTo>
                  <a:pt x="593723" y="87563"/>
                </a:lnTo>
                <a:lnTo>
                  <a:pt x="592606" y="87563"/>
                </a:lnTo>
                <a:lnTo>
                  <a:pt x="591991" y="87563"/>
                </a:lnTo>
                <a:lnTo>
                  <a:pt x="591321" y="87563"/>
                </a:lnTo>
                <a:lnTo>
                  <a:pt x="590595" y="87563"/>
                </a:lnTo>
                <a:lnTo>
                  <a:pt x="589589" y="87563"/>
                </a:lnTo>
                <a:lnTo>
                  <a:pt x="585400" y="87563"/>
                </a:lnTo>
                <a:cubicBezTo>
                  <a:pt x="584358" y="87600"/>
                  <a:pt x="583314" y="87600"/>
                  <a:pt x="582272" y="87563"/>
                </a:cubicBezTo>
                <a:cubicBezTo>
                  <a:pt x="558100" y="86699"/>
                  <a:pt x="539205" y="66404"/>
                  <a:pt x="540068" y="42232"/>
                </a:cubicBezTo>
                <a:cubicBezTo>
                  <a:pt x="540932" y="18060"/>
                  <a:pt x="561228" y="-835"/>
                  <a:pt x="585400" y="28"/>
                </a:cubicBezTo>
                <a:close/>
              </a:path>
            </a:pathLst>
          </a:custGeom>
          <a:solidFill>
            <a:schemeClr val="tx1"/>
          </a:solidFill>
          <a:ln w="48068" cap="flat">
            <a:noFill/>
            <a:miter/>
          </a:ln>
        </p:spPr>
        <p:txBody>
          <a:bodyPr vert="horz" wrap="square" lIns="91440" tIns="45720" rIns="91440" bIns="45720" rtlCol="0" anchor="ctr"/>
          <a:lstStyle/>
          <a:p>
            <a:pPr algn="l"/>
            <a:endParaRPr kumimoji="1" lang="zh-CN" altLang="en-US"/>
          </a:p>
        </p:txBody>
      </p:sp>
      <p:sp>
        <p:nvSpPr>
          <p:cNvPr id="9" name="标题 1"/>
          <p:cNvSpPr txBox="1"/>
          <p:nvPr/>
        </p:nvSpPr>
        <p:spPr>
          <a:xfrm rot="0" flipH="1" flipV="0">
            <a:off x="9006297" y="-3741"/>
            <a:ext cx="3204014" cy="1191848"/>
          </a:xfrm>
          <a:custGeom>
            <a:avLst/>
            <a:gdLst>
              <a:gd name="connsiteX0" fmla="*/ 0 w 4104138"/>
              <a:gd name="connsiteY0" fmla="*/ 0 h 1243365"/>
              <a:gd name="connsiteX1" fmla="*/ 4104138 w 4104138"/>
              <a:gd name="connsiteY1" fmla="*/ 0 h 1243365"/>
              <a:gd name="connsiteX2" fmla="*/ 4078145 w 4104138"/>
              <a:gd name="connsiteY2" fmla="*/ 23216 h 1243365"/>
              <a:gd name="connsiteX3" fmla="*/ 2092194 w 4104138"/>
              <a:gd name="connsiteY3" fmla="*/ 334916 h 1243365"/>
              <a:gd name="connsiteX4" fmla="*/ 76752 w 4104138"/>
              <a:gd name="connsiteY4" fmla="*/ 1113315 h 1243365"/>
              <a:gd name="connsiteX5" fmla="*/ 0 w 4104138"/>
              <a:gd name="connsiteY5" fmla="*/ 1243365 h 1243365"/>
            </a:gdLst>
            <a:rect l="l" t="t" r="r" b="b"/>
            <a:pathLst>
              <a:path w="4104138" h="1243365">
                <a:moveTo>
                  <a:pt x="0" y="0"/>
                </a:moveTo>
                <a:lnTo>
                  <a:pt x="4104138" y="0"/>
                </a:lnTo>
                <a:lnTo>
                  <a:pt x="4078145" y="23216"/>
                </a:lnTo>
                <a:cubicBezTo>
                  <a:pt x="3714368" y="291232"/>
                  <a:pt x="3078936" y="447769"/>
                  <a:pt x="2092194" y="334916"/>
                </a:cubicBezTo>
                <a:cubicBezTo>
                  <a:pt x="776539" y="184446"/>
                  <a:pt x="372389" y="630072"/>
                  <a:pt x="76752" y="1113315"/>
                </a:cubicBezTo>
                <a:lnTo>
                  <a:pt x="0" y="1243365"/>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687253" y="2448072"/>
            <a:ext cx="1978295" cy="3242702"/>
          </a:xfrm>
          <a:custGeom>
            <a:avLst/>
            <a:gdLst>
              <a:gd name="connsiteX0" fmla="*/ 0 w 1748251"/>
              <a:gd name="connsiteY0" fmla="*/ 0 h 2737026"/>
              <a:gd name="connsiteX1" fmla="*/ 1748251 w 1748251"/>
              <a:gd name="connsiteY1" fmla="*/ 0 h 2737026"/>
              <a:gd name="connsiteX2" fmla="*/ 1748251 w 1748251"/>
              <a:gd name="connsiteY2" fmla="*/ 2737026 h 2737026"/>
              <a:gd name="connsiteX3" fmla="*/ 0 w 1748251"/>
              <a:gd name="connsiteY3" fmla="*/ 2737026 h 2737026"/>
            </a:gdLst>
            <a:rect l="l" t="t" r="r" b="b"/>
            <a:pathLst>
              <a:path w="1748251" h="2737026">
                <a:moveTo>
                  <a:pt x="0" y="0"/>
                </a:moveTo>
                <a:lnTo>
                  <a:pt x="1748251" y="0"/>
                </a:lnTo>
                <a:lnTo>
                  <a:pt x="1748251" y="2737026"/>
                </a:lnTo>
                <a:lnTo>
                  <a:pt x="0" y="2737026"/>
                </a:lnTo>
                <a:close/>
              </a:path>
            </a:pathLst>
          </a:custGeom>
          <a:solidFill>
            <a:schemeClr val="bg1"/>
          </a:solidFill>
          <a:ln w="15875" cap="flat">
            <a:solidFill>
              <a:schemeClr val="accent1">
                <a:alpha val="100000"/>
              </a:schemeClr>
            </a:solidFill>
            <a:miter/>
          </a:ln>
        </p:spPr>
        <p:txBody>
          <a:bodyPr vert="horz" wrap="square" lIns="91440" tIns="45720" rIns="91440" bIns="45720" rtlCol="0" anchor="ctr"/>
          <a:lstStyle/>
          <a:p>
            <a:pPr algn="l"/>
            <a:endParaRPr kumimoji="1" lang="zh-CN" altLang="en-US"/>
          </a:p>
        </p:txBody>
      </p:sp>
      <p:sp>
        <p:nvSpPr>
          <p:cNvPr id="4" name="标题 1"/>
          <p:cNvSpPr txBox="1"/>
          <p:nvPr/>
        </p:nvSpPr>
        <p:spPr>
          <a:xfrm rot="0" flipH="0" flipV="0">
            <a:off x="687253" y="5543878"/>
            <a:ext cx="1978295" cy="146896"/>
          </a:xfrm>
          <a:custGeom>
            <a:avLst/>
            <a:gdLst>
              <a:gd name="connsiteX0" fmla="*/ 0 w 1748251"/>
              <a:gd name="connsiteY0" fmla="*/ 0 h 129814"/>
              <a:gd name="connsiteX1" fmla="*/ 1748251 w 1748251"/>
              <a:gd name="connsiteY1" fmla="*/ 0 h 129814"/>
              <a:gd name="connsiteX2" fmla="*/ 1748251 w 1748251"/>
              <a:gd name="connsiteY2" fmla="*/ 129815 h 129814"/>
              <a:gd name="connsiteX3" fmla="*/ 0 w 1748251"/>
              <a:gd name="connsiteY3" fmla="*/ 129815 h 129814"/>
            </a:gdLst>
            <a:rect l="l" t="t" r="r" b="b"/>
            <a:pathLst>
              <a:path w="1748251" h="129814">
                <a:moveTo>
                  <a:pt x="0" y="0"/>
                </a:moveTo>
                <a:lnTo>
                  <a:pt x="1748251" y="0"/>
                </a:lnTo>
                <a:lnTo>
                  <a:pt x="1748251" y="129815"/>
                </a:lnTo>
                <a:lnTo>
                  <a:pt x="0" y="129815"/>
                </a:lnTo>
                <a:close/>
              </a:path>
            </a:pathLst>
          </a:custGeom>
          <a:solidFill>
            <a:schemeClr val="accent1"/>
          </a:solidFill>
          <a:ln w="12128" cap="flat">
            <a:noFill/>
            <a:miter/>
          </a:ln>
        </p:spPr>
        <p:txBody>
          <a:bodyPr vert="horz" wrap="square" lIns="91440" tIns="45720" rIns="91440" bIns="45720" rtlCol="0" anchor="ctr"/>
          <a:lstStyle/>
          <a:p>
            <a:pPr algn="l"/>
            <a:endParaRPr kumimoji="1" lang="zh-CN" altLang="en-US"/>
          </a:p>
        </p:txBody>
      </p:sp>
      <p:sp>
        <p:nvSpPr>
          <p:cNvPr id="5" name="标题 1"/>
          <p:cNvSpPr txBox="1"/>
          <p:nvPr/>
        </p:nvSpPr>
        <p:spPr>
          <a:xfrm rot="0" flipH="0" flipV="0">
            <a:off x="1125196" y="1716337"/>
            <a:ext cx="1095543" cy="1095545"/>
          </a:xfrm>
          <a:custGeom>
            <a:avLst/>
            <a:gdLst>
              <a:gd name="connsiteX0" fmla="*/ 968150 w 968150"/>
              <a:gd name="connsiteY0" fmla="*/ 484075 h 968150"/>
              <a:gd name="connsiteX1" fmla="*/ 484075 w 968150"/>
              <a:gd name="connsiteY1" fmla="*/ 968150 h 968150"/>
              <a:gd name="connsiteX2" fmla="*/ 0 w 968150"/>
              <a:gd name="connsiteY2" fmla="*/ 484075 h 968150"/>
              <a:gd name="connsiteX3" fmla="*/ 484075 w 968150"/>
              <a:gd name="connsiteY3" fmla="*/ 0 h 968150"/>
              <a:gd name="connsiteX4" fmla="*/ 968150 w 968150"/>
              <a:gd name="connsiteY4" fmla="*/ 484075 h 968150"/>
            </a:gdLst>
            <a:rect l="l" t="t" r="r" b="b"/>
            <a:pathLst>
              <a:path w="968150" h="968150">
                <a:moveTo>
                  <a:pt x="968150" y="484075"/>
                </a:moveTo>
                <a:cubicBezTo>
                  <a:pt x="968150" y="751423"/>
                  <a:pt x="751423" y="968150"/>
                  <a:pt x="484075" y="968150"/>
                </a:cubicBezTo>
                <a:cubicBezTo>
                  <a:pt x="216728" y="968150"/>
                  <a:pt x="0" y="751423"/>
                  <a:pt x="0" y="484075"/>
                </a:cubicBezTo>
                <a:cubicBezTo>
                  <a:pt x="0" y="216728"/>
                  <a:pt x="216728" y="0"/>
                  <a:pt x="484075" y="0"/>
                </a:cubicBezTo>
                <a:cubicBezTo>
                  <a:pt x="751423" y="0"/>
                  <a:pt x="968150" y="216728"/>
                  <a:pt x="968150" y="484075"/>
                </a:cubicBezTo>
                <a:close/>
              </a:path>
            </a:pathLst>
          </a:custGeom>
          <a:solidFill>
            <a:schemeClr val="accent1"/>
          </a:solidFill>
          <a:ln w="12128" cap="flat">
            <a:noFill/>
            <a:miter/>
          </a:ln>
        </p:spPr>
        <p:txBody>
          <a:bodyPr vert="horz" wrap="square" lIns="91440" tIns="45720" rIns="91440" bIns="45720" rtlCol="0" anchor="ctr"/>
          <a:lstStyle/>
          <a:p>
            <a:pPr algn="l"/>
            <a:endParaRPr kumimoji="1" lang="zh-CN" altLang="en-US"/>
          </a:p>
        </p:txBody>
      </p:sp>
      <p:sp>
        <p:nvSpPr>
          <p:cNvPr id="6" name="标题 1"/>
          <p:cNvSpPr txBox="1"/>
          <p:nvPr/>
        </p:nvSpPr>
        <p:spPr>
          <a:xfrm rot="0" flipH="0" flipV="0">
            <a:off x="1281718" y="1872861"/>
            <a:ext cx="782499" cy="782497"/>
          </a:xfrm>
          <a:custGeom>
            <a:avLst/>
            <a:gdLst>
              <a:gd name="connsiteX0" fmla="*/ 691507 w 691506"/>
              <a:gd name="connsiteY0" fmla="*/ 345753 h 691506"/>
              <a:gd name="connsiteX1" fmla="*/ 345753 w 691506"/>
              <a:gd name="connsiteY1" fmla="*/ 691507 h 691506"/>
              <a:gd name="connsiteX2" fmla="*/ 0 w 691506"/>
              <a:gd name="connsiteY2" fmla="*/ 345753 h 691506"/>
              <a:gd name="connsiteX3" fmla="*/ 345753 w 691506"/>
              <a:gd name="connsiteY3" fmla="*/ 0 h 691506"/>
              <a:gd name="connsiteX4" fmla="*/ 691507 w 691506"/>
              <a:gd name="connsiteY4" fmla="*/ 345753 h 691506"/>
            </a:gdLst>
            <a:rect l="l" t="t" r="r" b="b"/>
            <a:pathLst>
              <a:path w="691506" h="691506">
                <a:moveTo>
                  <a:pt x="691507" y="345753"/>
                </a:moveTo>
                <a:cubicBezTo>
                  <a:pt x="691507" y="536708"/>
                  <a:pt x="536708" y="691507"/>
                  <a:pt x="345753" y="691507"/>
                </a:cubicBezTo>
                <a:cubicBezTo>
                  <a:pt x="154799" y="691507"/>
                  <a:pt x="0" y="536708"/>
                  <a:pt x="0" y="345753"/>
                </a:cubicBezTo>
                <a:cubicBezTo>
                  <a:pt x="0" y="154799"/>
                  <a:pt x="154799" y="0"/>
                  <a:pt x="345753" y="0"/>
                </a:cubicBezTo>
                <a:cubicBezTo>
                  <a:pt x="536708" y="0"/>
                  <a:pt x="691507" y="154799"/>
                  <a:pt x="691507" y="345753"/>
                </a:cubicBezTo>
                <a:close/>
              </a:path>
            </a:pathLst>
          </a:custGeom>
          <a:solidFill>
            <a:schemeClr val="bg1"/>
          </a:solidFill>
          <a:ln w="12127" cap="flat">
            <a:solidFill>
              <a:schemeClr val="bg1"/>
            </a:solidFill>
            <a:miter/>
          </a:ln>
        </p:spPr>
        <p:txBody>
          <a:bodyPr vert="horz" wrap="square" lIns="91440" tIns="45720" rIns="91440" bIns="45720" rtlCol="0" anchor="ctr"/>
          <a:lstStyle/>
          <a:p>
            <a:pPr algn="l"/>
            <a:endParaRPr kumimoji="1" lang="zh-CN" altLang="en-US"/>
          </a:p>
        </p:txBody>
      </p:sp>
      <p:sp>
        <p:nvSpPr>
          <p:cNvPr id="7" name="标题 1"/>
          <p:cNvSpPr txBox="1"/>
          <p:nvPr/>
        </p:nvSpPr>
        <p:spPr>
          <a:xfrm rot="0" flipH="0" flipV="0">
            <a:off x="2897053" y="2751461"/>
            <a:ext cx="1978295" cy="3242702"/>
          </a:xfrm>
          <a:custGeom>
            <a:avLst/>
            <a:gdLst>
              <a:gd name="connsiteX0" fmla="*/ 0 w 1748251"/>
              <a:gd name="connsiteY0" fmla="*/ 0 h 2737026"/>
              <a:gd name="connsiteX1" fmla="*/ 1748251 w 1748251"/>
              <a:gd name="connsiteY1" fmla="*/ 0 h 2737026"/>
              <a:gd name="connsiteX2" fmla="*/ 1748251 w 1748251"/>
              <a:gd name="connsiteY2" fmla="*/ 2737026 h 2737026"/>
              <a:gd name="connsiteX3" fmla="*/ 0 w 1748251"/>
              <a:gd name="connsiteY3" fmla="*/ 2737026 h 2737026"/>
            </a:gdLst>
            <a:rect l="l" t="t" r="r" b="b"/>
            <a:pathLst>
              <a:path w="1748251" h="2737026">
                <a:moveTo>
                  <a:pt x="0" y="0"/>
                </a:moveTo>
                <a:lnTo>
                  <a:pt x="1748251" y="0"/>
                </a:lnTo>
                <a:lnTo>
                  <a:pt x="1748251" y="2737026"/>
                </a:lnTo>
                <a:lnTo>
                  <a:pt x="0" y="2737026"/>
                </a:lnTo>
                <a:close/>
              </a:path>
            </a:pathLst>
          </a:custGeom>
          <a:solidFill>
            <a:schemeClr val="bg1"/>
          </a:solidFill>
          <a:ln w="15875" cap="flat">
            <a:solidFill>
              <a:schemeClr val="accent2"/>
            </a:solidFill>
            <a:miter/>
          </a:ln>
        </p:spPr>
        <p:txBody>
          <a:bodyPr vert="horz" wrap="square" lIns="91440" tIns="45720" rIns="91440" bIns="45720" rtlCol="0" anchor="ctr"/>
          <a:lstStyle/>
          <a:p>
            <a:pPr algn="l"/>
            <a:endParaRPr kumimoji="1" lang="zh-CN" altLang="en-US"/>
          </a:p>
        </p:txBody>
      </p:sp>
      <p:sp>
        <p:nvSpPr>
          <p:cNvPr id="8" name="标题 1"/>
          <p:cNvSpPr txBox="1"/>
          <p:nvPr/>
        </p:nvSpPr>
        <p:spPr>
          <a:xfrm rot="0" flipH="0" flipV="0">
            <a:off x="2897053" y="5847267"/>
            <a:ext cx="1978295" cy="146896"/>
          </a:xfrm>
          <a:custGeom>
            <a:avLst/>
            <a:gdLst>
              <a:gd name="connsiteX0" fmla="*/ 0 w 1748251"/>
              <a:gd name="connsiteY0" fmla="*/ 0 h 129814"/>
              <a:gd name="connsiteX1" fmla="*/ 1748251 w 1748251"/>
              <a:gd name="connsiteY1" fmla="*/ 0 h 129814"/>
              <a:gd name="connsiteX2" fmla="*/ 1748251 w 1748251"/>
              <a:gd name="connsiteY2" fmla="*/ 129815 h 129814"/>
              <a:gd name="connsiteX3" fmla="*/ 0 w 1748251"/>
              <a:gd name="connsiteY3" fmla="*/ 129815 h 129814"/>
            </a:gdLst>
            <a:rect l="l" t="t" r="r" b="b"/>
            <a:pathLst>
              <a:path w="1748251" h="129814">
                <a:moveTo>
                  <a:pt x="0" y="0"/>
                </a:moveTo>
                <a:lnTo>
                  <a:pt x="1748251" y="0"/>
                </a:lnTo>
                <a:lnTo>
                  <a:pt x="1748251" y="129815"/>
                </a:lnTo>
                <a:lnTo>
                  <a:pt x="0" y="129815"/>
                </a:lnTo>
                <a:close/>
              </a:path>
            </a:pathLst>
          </a:custGeom>
          <a:solidFill>
            <a:schemeClr val="accent2"/>
          </a:solidFill>
          <a:ln w="12128" cap="flat">
            <a:noFill/>
            <a:miter/>
          </a:ln>
        </p:spPr>
        <p:txBody>
          <a:bodyPr vert="horz" wrap="square" lIns="91440" tIns="45720" rIns="91440" bIns="45720" rtlCol="0" anchor="ctr"/>
          <a:lstStyle/>
          <a:p>
            <a:pPr algn="l"/>
            <a:endParaRPr kumimoji="1" lang="zh-CN" altLang="en-US"/>
          </a:p>
        </p:txBody>
      </p:sp>
      <p:sp>
        <p:nvSpPr>
          <p:cNvPr id="9" name="标题 1"/>
          <p:cNvSpPr txBox="1"/>
          <p:nvPr/>
        </p:nvSpPr>
        <p:spPr>
          <a:xfrm rot="0" flipH="0" flipV="0">
            <a:off x="3334996" y="2019726"/>
            <a:ext cx="1095543" cy="1095545"/>
          </a:xfrm>
          <a:custGeom>
            <a:avLst/>
            <a:gdLst>
              <a:gd name="connsiteX0" fmla="*/ 968150 w 968150"/>
              <a:gd name="connsiteY0" fmla="*/ 484075 h 968150"/>
              <a:gd name="connsiteX1" fmla="*/ 484075 w 968150"/>
              <a:gd name="connsiteY1" fmla="*/ 968150 h 968150"/>
              <a:gd name="connsiteX2" fmla="*/ 0 w 968150"/>
              <a:gd name="connsiteY2" fmla="*/ 484075 h 968150"/>
              <a:gd name="connsiteX3" fmla="*/ 484075 w 968150"/>
              <a:gd name="connsiteY3" fmla="*/ 0 h 968150"/>
              <a:gd name="connsiteX4" fmla="*/ 968150 w 968150"/>
              <a:gd name="connsiteY4" fmla="*/ 484075 h 968150"/>
            </a:gdLst>
            <a:rect l="l" t="t" r="r" b="b"/>
            <a:pathLst>
              <a:path w="968150" h="968150">
                <a:moveTo>
                  <a:pt x="968150" y="484075"/>
                </a:moveTo>
                <a:cubicBezTo>
                  <a:pt x="968150" y="751423"/>
                  <a:pt x="751423" y="968150"/>
                  <a:pt x="484075" y="968150"/>
                </a:cubicBezTo>
                <a:cubicBezTo>
                  <a:pt x="216728" y="968150"/>
                  <a:pt x="0" y="751423"/>
                  <a:pt x="0" y="484075"/>
                </a:cubicBezTo>
                <a:cubicBezTo>
                  <a:pt x="0" y="216728"/>
                  <a:pt x="216728" y="0"/>
                  <a:pt x="484075" y="0"/>
                </a:cubicBezTo>
                <a:cubicBezTo>
                  <a:pt x="751423" y="0"/>
                  <a:pt x="968150" y="216728"/>
                  <a:pt x="968150" y="484075"/>
                </a:cubicBezTo>
                <a:close/>
              </a:path>
            </a:pathLst>
          </a:custGeom>
          <a:solidFill>
            <a:schemeClr val="accent2"/>
          </a:solidFill>
          <a:ln w="12128" cap="flat">
            <a:noFill/>
            <a:miter/>
          </a:ln>
        </p:spPr>
        <p:txBody>
          <a:bodyPr vert="horz" wrap="square" lIns="91440" tIns="45720" rIns="91440" bIns="45720" rtlCol="0" anchor="ctr"/>
          <a:lstStyle/>
          <a:p>
            <a:pPr algn="l"/>
            <a:endParaRPr kumimoji="1" lang="zh-CN" altLang="en-US"/>
          </a:p>
        </p:txBody>
      </p:sp>
      <p:sp>
        <p:nvSpPr>
          <p:cNvPr id="10" name="标题 1"/>
          <p:cNvSpPr txBox="1"/>
          <p:nvPr/>
        </p:nvSpPr>
        <p:spPr>
          <a:xfrm rot="0" flipH="0" flipV="0">
            <a:off x="3491518" y="2176250"/>
            <a:ext cx="782499" cy="782497"/>
          </a:xfrm>
          <a:custGeom>
            <a:avLst/>
            <a:gdLst>
              <a:gd name="connsiteX0" fmla="*/ 691507 w 691506"/>
              <a:gd name="connsiteY0" fmla="*/ 345753 h 691506"/>
              <a:gd name="connsiteX1" fmla="*/ 345753 w 691506"/>
              <a:gd name="connsiteY1" fmla="*/ 691507 h 691506"/>
              <a:gd name="connsiteX2" fmla="*/ 0 w 691506"/>
              <a:gd name="connsiteY2" fmla="*/ 345753 h 691506"/>
              <a:gd name="connsiteX3" fmla="*/ 345753 w 691506"/>
              <a:gd name="connsiteY3" fmla="*/ 0 h 691506"/>
              <a:gd name="connsiteX4" fmla="*/ 691507 w 691506"/>
              <a:gd name="connsiteY4" fmla="*/ 345753 h 691506"/>
            </a:gdLst>
            <a:rect l="l" t="t" r="r" b="b"/>
            <a:pathLst>
              <a:path w="691506" h="691506">
                <a:moveTo>
                  <a:pt x="691507" y="345753"/>
                </a:moveTo>
                <a:cubicBezTo>
                  <a:pt x="691507" y="536708"/>
                  <a:pt x="536708" y="691507"/>
                  <a:pt x="345753" y="691507"/>
                </a:cubicBezTo>
                <a:cubicBezTo>
                  <a:pt x="154799" y="691507"/>
                  <a:pt x="0" y="536708"/>
                  <a:pt x="0" y="345753"/>
                </a:cubicBezTo>
                <a:cubicBezTo>
                  <a:pt x="0" y="154799"/>
                  <a:pt x="154799" y="0"/>
                  <a:pt x="345753" y="0"/>
                </a:cubicBezTo>
                <a:cubicBezTo>
                  <a:pt x="536708" y="0"/>
                  <a:pt x="691507" y="154799"/>
                  <a:pt x="691507" y="345753"/>
                </a:cubicBezTo>
                <a:close/>
              </a:path>
            </a:pathLst>
          </a:custGeom>
          <a:solidFill>
            <a:schemeClr val="bg1"/>
          </a:solidFill>
          <a:ln w="12127" cap="flat">
            <a:solidFill>
              <a:schemeClr val="bg1"/>
            </a:solidFill>
            <a:miter/>
          </a:ln>
        </p:spPr>
        <p:txBody>
          <a:bodyPr vert="horz" wrap="square" lIns="91440" tIns="45720" rIns="91440" bIns="45720" rtlCol="0" anchor="ctr"/>
          <a:lstStyle/>
          <a:p>
            <a:pPr algn="l"/>
            <a:endParaRPr kumimoji="1" lang="zh-CN" altLang="en-US"/>
          </a:p>
        </p:txBody>
      </p:sp>
      <p:sp>
        <p:nvSpPr>
          <p:cNvPr id="11" name="标题 1"/>
          <p:cNvSpPr txBox="1"/>
          <p:nvPr/>
        </p:nvSpPr>
        <p:spPr>
          <a:xfrm rot="0" flipH="0" flipV="0">
            <a:off x="5105722" y="2448072"/>
            <a:ext cx="1978295" cy="3242702"/>
          </a:xfrm>
          <a:custGeom>
            <a:avLst/>
            <a:gdLst>
              <a:gd name="connsiteX0" fmla="*/ 0 w 1748251"/>
              <a:gd name="connsiteY0" fmla="*/ 0 h 2737026"/>
              <a:gd name="connsiteX1" fmla="*/ 1748251 w 1748251"/>
              <a:gd name="connsiteY1" fmla="*/ 0 h 2737026"/>
              <a:gd name="connsiteX2" fmla="*/ 1748251 w 1748251"/>
              <a:gd name="connsiteY2" fmla="*/ 2737026 h 2737026"/>
              <a:gd name="connsiteX3" fmla="*/ 0 w 1748251"/>
              <a:gd name="connsiteY3" fmla="*/ 2737026 h 2737026"/>
            </a:gdLst>
            <a:rect l="l" t="t" r="r" b="b"/>
            <a:pathLst>
              <a:path w="1748251" h="2737026">
                <a:moveTo>
                  <a:pt x="0" y="0"/>
                </a:moveTo>
                <a:lnTo>
                  <a:pt x="1748251" y="0"/>
                </a:lnTo>
                <a:lnTo>
                  <a:pt x="1748251" y="2737026"/>
                </a:lnTo>
                <a:lnTo>
                  <a:pt x="0" y="2737026"/>
                </a:lnTo>
                <a:close/>
              </a:path>
            </a:pathLst>
          </a:custGeom>
          <a:solidFill>
            <a:schemeClr val="bg1"/>
          </a:solidFill>
          <a:ln w="15875" cap="flat">
            <a:solidFill>
              <a:schemeClr val="accent1"/>
            </a:solidFill>
            <a:miter/>
          </a:ln>
        </p:spPr>
        <p:txBody>
          <a:bodyPr vert="horz" wrap="square" lIns="91440" tIns="45720" rIns="91440" bIns="45720" rtlCol="0" anchor="ctr"/>
          <a:lstStyle/>
          <a:p>
            <a:pPr algn="l"/>
            <a:endParaRPr kumimoji="1" lang="zh-CN" altLang="en-US"/>
          </a:p>
        </p:txBody>
      </p:sp>
      <p:sp>
        <p:nvSpPr>
          <p:cNvPr id="12" name="标题 1"/>
          <p:cNvSpPr txBox="1"/>
          <p:nvPr/>
        </p:nvSpPr>
        <p:spPr>
          <a:xfrm rot="0" flipH="0" flipV="0">
            <a:off x="5106853" y="5543878"/>
            <a:ext cx="1978295" cy="146896"/>
          </a:xfrm>
          <a:custGeom>
            <a:avLst/>
            <a:gdLst>
              <a:gd name="connsiteX0" fmla="*/ 0 w 1748251"/>
              <a:gd name="connsiteY0" fmla="*/ 0 h 129814"/>
              <a:gd name="connsiteX1" fmla="*/ 1748251 w 1748251"/>
              <a:gd name="connsiteY1" fmla="*/ 0 h 129814"/>
              <a:gd name="connsiteX2" fmla="*/ 1748251 w 1748251"/>
              <a:gd name="connsiteY2" fmla="*/ 129815 h 129814"/>
              <a:gd name="connsiteX3" fmla="*/ 0 w 1748251"/>
              <a:gd name="connsiteY3" fmla="*/ 129815 h 129814"/>
            </a:gdLst>
            <a:rect l="l" t="t" r="r" b="b"/>
            <a:pathLst>
              <a:path w="1748251" h="129814">
                <a:moveTo>
                  <a:pt x="0" y="0"/>
                </a:moveTo>
                <a:lnTo>
                  <a:pt x="1748251" y="0"/>
                </a:lnTo>
                <a:lnTo>
                  <a:pt x="1748251" y="129815"/>
                </a:lnTo>
                <a:lnTo>
                  <a:pt x="0" y="129815"/>
                </a:lnTo>
                <a:close/>
              </a:path>
            </a:pathLst>
          </a:custGeom>
          <a:solidFill>
            <a:schemeClr val="accent3"/>
          </a:solidFill>
          <a:ln w="12128" cap="flat">
            <a:noFill/>
            <a:miter/>
          </a:ln>
        </p:spPr>
        <p:txBody>
          <a:bodyPr vert="horz" wrap="square" lIns="91440" tIns="45720" rIns="91440" bIns="45720" rtlCol="0" anchor="ctr"/>
          <a:lstStyle/>
          <a:p>
            <a:pPr algn="l"/>
            <a:endParaRPr kumimoji="1" lang="zh-CN" altLang="en-US"/>
          </a:p>
        </p:txBody>
      </p:sp>
      <p:sp>
        <p:nvSpPr>
          <p:cNvPr id="13" name="标题 1"/>
          <p:cNvSpPr txBox="1"/>
          <p:nvPr/>
        </p:nvSpPr>
        <p:spPr>
          <a:xfrm rot="0" flipH="0" flipV="0">
            <a:off x="5544796" y="1716337"/>
            <a:ext cx="1095543" cy="1095545"/>
          </a:xfrm>
          <a:custGeom>
            <a:avLst/>
            <a:gdLst>
              <a:gd name="connsiteX0" fmla="*/ 968150 w 968150"/>
              <a:gd name="connsiteY0" fmla="*/ 484075 h 968150"/>
              <a:gd name="connsiteX1" fmla="*/ 484075 w 968150"/>
              <a:gd name="connsiteY1" fmla="*/ 968150 h 968150"/>
              <a:gd name="connsiteX2" fmla="*/ 0 w 968150"/>
              <a:gd name="connsiteY2" fmla="*/ 484075 h 968150"/>
              <a:gd name="connsiteX3" fmla="*/ 484075 w 968150"/>
              <a:gd name="connsiteY3" fmla="*/ 0 h 968150"/>
              <a:gd name="connsiteX4" fmla="*/ 968150 w 968150"/>
              <a:gd name="connsiteY4" fmla="*/ 484075 h 968150"/>
            </a:gdLst>
            <a:rect l="l" t="t" r="r" b="b"/>
            <a:pathLst>
              <a:path w="968150" h="968150">
                <a:moveTo>
                  <a:pt x="968150" y="484075"/>
                </a:moveTo>
                <a:cubicBezTo>
                  <a:pt x="968150" y="751423"/>
                  <a:pt x="751423" y="968150"/>
                  <a:pt x="484075" y="968150"/>
                </a:cubicBezTo>
                <a:cubicBezTo>
                  <a:pt x="216728" y="968150"/>
                  <a:pt x="0" y="751423"/>
                  <a:pt x="0" y="484075"/>
                </a:cubicBezTo>
                <a:cubicBezTo>
                  <a:pt x="0" y="216728"/>
                  <a:pt x="216728" y="0"/>
                  <a:pt x="484075" y="0"/>
                </a:cubicBezTo>
                <a:cubicBezTo>
                  <a:pt x="751423" y="0"/>
                  <a:pt x="968150" y="216728"/>
                  <a:pt x="968150" y="484075"/>
                </a:cubicBezTo>
                <a:close/>
              </a:path>
            </a:pathLst>
          </a:custGeom>
          <a:solidFill>
            <a:schemeClr val="accent3"/>
          </a:solidFill>
          <a:ln w="12128" cap="flat">
            <a:noFill/>
            <a:miter/>
          </a:ln>
        </p:spPr>
        <p:txBody>
          <a:bodyPr vert="horz" wrap="square" lIns="91440" tIns="45720" rIns="91440" bIns="45720" rtlCol="0" anchor="ctr"/>
          <a:lstStyle/>
          <a:p>
            <a:pPr algn="l"/>
            <a:endParaRPr kumimoji="1" lang="zh-CN" altLang="en-US"/>
          </a:p>
        </p:txBody>
      </p:sp>
      <p:sp>
        <p:nvSpPr>
          <p:cNvPr id="14" name="标题 1"/>
          <p:cNvSpPr txBox="1"/>
          <p:nvPr/>
        </p:nvSpPr>
        <p:spPr>
          <a:xfrm rot="0" flipH="0" flipV="0">
            <a:off x="5704644" y="1872816"/>
            <a:ext cx="782499" cy="782497"/>
          </a:xfrm>
          <a:custGeom>
            <a:avLst/>
            <a:gdLst>
              <a:gd name="connsiteX0" fmla="*/ 691507 w 691506"/>
              <a:gd name="connsiteY0" fmla="*/ 345753 h 691506"/>
              <a:gd name="connsiteX1" fmla="*/ 345753 w 691506"/>
              <a:gd name="connsiteY1" fmla="*/ 691507 h 691506"/>
              <a:gd name="connsiteX2" fmla="*/ 0 w 691506"/>
              <a:gd name="connsiteY2" fmla="*/ 345753 h 691506"/>
              <a:gd name="connsiteX3" fmla="*/ 345753 w 691506"/>
              <a:gd name="connsiteY3" fmla="*/ 0 h 691506"/>
              <a:gd name="connsiteX4" fmla="*/ 691507 w 691506"/>
              <a:gd name="connsiteY4" fmla="*/ 345753 h 691506"/>
            </a:gdLst>
            <a:rect l="l" t="t" r="r" b="b"/>
            <a:pathLst>
              <a:path w="691506" h="691506">
                <a:moveTo>
                  <a:pt x="691507" y="345753"/>
                </a:moveTo>
                <a:cubicBezTo>
                  <a:pt x="691507" y="536708"/>
                  <a:pt x="536708" y="691507"/>
                  <a:pt x="345753" y="691507"/>
                </a:cubicBezTo>
                <a:cubicBezTo>
                  <a:pt x="154799" y="691507"/>
                  <a:pt x="0" y="536708"/>
                  <a:pt x="0" y="345753"/>
                </a:cubicBezTo>
                <a:cubicBezTo>
                  <a:pt x="0" y="154799"/>
                  <a:pt x="154799" y="0"/>
                  <a:pt x="345753" y="0"/>
                </a:cubicBezTo>
                <a:cubicBezTo>
                  <a:pt x="536708" y="0"/>
                  <a:pt x="691507" y="154799"/>
                  <a:pt x="691507" y="345753"/>
                </a:cubicBezTo>
                <a:close/>
              </a:path>
            </a:pathLst>
          </a:custGeom>
          <a:solidFill>
            <a:schemeClr val="bg1"/>
          </a:solidFill>
          <a:ln w="12127" cap="flat">
            <a:solidFill>
              <a:schemeClr val="bg1"/>
            </a:solidFill>
            <a:miter/>
          </a:ln>
        </p:spPr>
        <p:txBody>
          <a:bodyPr vert="horz" wrap="square" lIns="91440" tIns="45720" rIns="91440" bIns="45720" rtlCol="0" anchor="ctr"/>
          <a:lstStyle/>
          <a:p>
            <a:pPr algn="l"/>
            <a:endParaRPr kumimoji="1" lang="zh-CN" altLang="en-US"/>
          </a:p>
        </p:txBody>
      </p:sp>
      <p:sp>
        <p:nvSpPr>
          <p:cNvPr id="15" name="标题 1"/>
          <p:cNvSpPr txBox="1"/>
          <p:nvPr/>
        </p:nvSpPr>
        <p:spPr>
          <a:xfrm rot="0" flipH="0" flipV="0">
            <a:off x="7316653" y="2751461"/>
            <a:ext cx="1978295" cy="3242702"/>
          </a:xfrm>
          <a:custGeom>
            <a:avLst/>
            <a:gdLst>
              <a:gd name="connsiteX0" fmla="*/ 0 w 1748251"/>
              <a:gd name="connsiteY0" fmla="*/ 0 h 2737026"/>
              <a:gd name="connsiteX1" fmla="*/ 1748251 w 1748251"/>
              <a:gd name="connsiteY1" fmla="*/ 0 h 2737026"/>
              <a:gd name="connsiteX2" fmla="*/ 1748251 w 1748251"/>
              <a:gd name="connsiteY2" fmla="*/ 2737026 h 2737026"/>
              <a:gd name="connsiteX3" fmla="*/ 0 w 1748251"/>
              <a:gd name="connsiteY3" fmla="*/ 2737026 h 2737026"/>
            </a:gdLst>
            <a:rect l="l" t="t" r="r" b="b"/>
            <a:pathLst>
              <a:path w="1748251" h="2737026">
                <a:moveTo>
                  <a:pt x="0" y="0"/>
                </a:moveTo>
                <a:lnTo>
                  <a:pt x="1748251" y="0"/>
                </a:lnTo>
                <a:lnTo>
                  <a:pt x="1748251" y="2737026"/>
                </a:lnTo>
                <a:lnTo>
                  <a:pt x="0" y="2737026"/>
                </a:lnTo>
                <a:close/>
              </a:path>
            </a:pathLst>
          </a:custGeom>
          <a:solidFill>
            <a:schemeClr val="bg1"/>
          </a:solidFill>
          <a:ln w="15875" cap="flat">
            <a:solidFill>
              <a:schemeClr val="accent2"/>
            </a:solidFill>
            <a:miter/>
          </a:ln>
        </p:spPr>
        <p:txBody>
          <a:bodyPr vert="horz" wrap="square" lIns="91440" tIns="45720" rIns="91440" bIns="45720" rtlCol="0" anchor="ctr"/>
          <a:lstStyle/>
          <a:p>
            <a:pPr algn="l"/>
            <a:endParaRPr kumimoji="1" lang="zh-CN" altLang="en-US"/>
          </a:p>
        </p:txBody>
      </p:sp>
      <p:sp>
        <p:nvSpPr>
          <p:cNvPr id="16" name="标题 1"/>
          <p:cNvSpPr txBox="1"/>
          <p:nvPr/>
        </p:nvSpPr>
        <p:spPr>
          <a:xfrm rot="0" flipH="0" flipV="0">
            <a:off x="7316653" y="5847267"/>
            <a:ext cx="1978295" cy="146896"/>
          </a:xfrm>
          <a:custGeom>
            <a:avLst/>
            <a:gdLst>
              <a:gd name="connsiteX0" fmla="*/ 0 w 1748251"/>
              <a:gd name="connsiteY0" fmla="*/ 0 h 129814"/>
              <a:gd name="connsiteX1" fmla="*/ 1748251 w 1748251"/>
              <a:gd name="connsiteY1" fmla="*/ 0 h 129814"/>
              <a:gd name="connsiteX2" fmla="*/ 1748251 w 1748251"/>
              <a:gd name="connsiteY2" fmla="*/ 129815 h 129814"/>
              <a:gd name="connsiteX3" fmla="*/ 0 w 1748251"/>
              <a:gd name="connsiteY3" fmla="*/ 129815 h 129814"/>
            </a:gdLst>
            <a:rect l="l" t="t" r="r" b="b"/>
            <a:pathLst>
              <a:path w="1748251" h="129814">
                <a:moveTo>
                  <a:pt x="0" y="0"/>
                </a:moveTo>
                <a:lnTo>
                  <a:pt x="1748251" y="0"/>
                </a:lnTo>
                <a:lnTo>
                  <a:pt x="1748251" y="129815"/>
                </a:lnTo>
                <a:lnTo>
                  <a:pt x="0" y="129815"/>
                </a:lnTo>
                <a:close/>
              </a:path>
            </a:pathLst>
          </a:custGeom>
          <a:solidFill>
            <a:schemeClr val="accent2"/>
          </a:solidFill>
          <a:ln w="12128" cap="flat">
            <a:noFill/>
            <a:miter/>
          </a:ln>
        </p:spPr>
        <p:txBody>
          <a:bodyPr vert="horz" wrap="square" lIns="91440" tIns="45720" rIns="91440" bIns="45720" rtlCol="0" anchor="ctr"/>
          <a:lstStyle/>
          <a:p>
            <a:pPr algn="l"/>
            <a:endParaRPr kumimoji="1" lang="zh-CN" altLang="en-US"/>
          </a:p>
        </p:txBody>
      </p:sp>
      <p:sp>
        <p:nvSpPr>
          <p:cNvPr id="17" name="标题 1"/>
          <p:cNvSpPr txBox="1"/>
          <p:nvPr/>
        </p:nvSpPr>
        <p:spPr>
          <a:xfrm rot="0" flipH="0" flipV="0">
            <a:off x="7754596" y="2019726"/>
            <a:ext cx="1095543" cy="1095545"/>
          </a:xfrm>
          <a:custGeom>
            <a:avLst/>
            <a:gdLst>
              <a:gd name="connsiteX0" fmla="*/ 968150 w 968150"/>
              <a:gd name="connsiteY0" fmla="*/ 484075 h 968150"/>
              <a:gd name="connsiteX1" fmla="*/ 484075 w 968150"/>
              <a:gd name="connsiteY1" fmla="*/ 968150 h 968150"/>
              <a:gd name="connsiteX2" fmla="*/ 0 w 968150"/>
              <a:gd name="connsiteY2" fmla="*/ 484075 h 968150"/>
              <a:gd name="connsiteX3" fmla="*/ 484075 w 968150"/>
              <a:gd name="connsiteY3" fmla="*/ 0 h 968150"/>
              <a:gd name="connsiteX4" fmla="*/ 968150 w 968150"/>
              <a:gd name="connsiteY4" fmla="*/ 484075 h 968150"/>
            </a:gdLst>
            <a:rect l="l" t="t" r="r" b="b"/>
            <a:pathLst>
              <a:path w="968150" h="968150">
                <a:moveTo>
                  <a:pt x="968150" y="484075"/>
                </a:moveTo>
                <a:cubicBezTo>
                  <a:pt x="968150" y="751423"/>
                  <a:pt x="751423" y="968150"/>
                  <a:pt x="484075" y="968150"/>
                </a:cubicBezTo>
                <a:cubicBezTo>
                  <a:pt x="216728" y="968150"/>
                  <a:pt x="0" y="751423"/>
                  <a:pt x="0" y="484075"/>
                </a:cubicBezTo>
                <a:cubicBezTo>
                  <a:pt x="0" y="216728"/>
                  <a:pt x="216728" y="0"/>
                  <a:pt x="484075" y="0"/>
                </a:cubicBezTo>
                <a:cubicBezTo>
                  <a:pt x="751423" y="0"/>
                  <a:pt x="968150" y="216728"/>
                  <a:pt x="968150" y="484075"/>
                </a:cubicBezTo>
                <a:close/>
              </a:path>
            </a:pathLst>
          </a:custGeom>
          <a:solidFill>
            <a:schemeClr val="accent2"/>
          </a:solidFill>
          <a:ln w="12128" cap="flat">
            <a:noFill/>
            <a:miter/>
          </a:ln>
        </p:spPr>
        <p:txBody>
          <a:bodyPr vert="horz" wrap="square" lIns="91440" tIns="45720" rIns="91440" bIns="45720" rtlCol="0" anchor="ctr"/>
          <a:lstStyle/>
          <a:p>
            <a:pPr algn="l"/>
            <a:endParaRPr kumimoji="1" lang="zh-CN" altLang="en-US"/>
          </a:p>
        </p:txBody>
      </p:sp>
      <p:sp>
        <p:nvSpPr>
          <p:cNvPr id="18" name="标题 1"/>
          <p:cNvSpPr txBox="1"/>
          <p:nvPr/>
        </p:nvSpPr>
        <p:spPr>
          <a:xfrm rot="0" flipH="0" flipV="0">
            <a:off x="7914444" y="2176205"/>
            <a:ext cx="782499" cy="782497"/>
          </a:xfrm>
          <a:custGeom>
            <a:avLst/>
            <a:gdLst>
              <a:gd name="connsiteX0" fmla="*/ 691507 w 691506"/>
              <a:gd name="connsiteY0" fmla="*/ 345753 h 691506"/>
              <a:gd name="connsiteX1" fmla="*/ 345753 w 691506"/>
              <a:gd name="connsiteY1" fmla="*/ 691507 h 691506"/>
              <a:gd name="connsiteX2" fmla="*/ 0 w 691506"/>
              <a:gd name="connsiteY2" fmla="*/ 345753 h 691506"/>
              <a:gd name="connsiteX3" fmla="*/ 345753 w 691506"/>
              <a:gd name="connsiteY3" fmla="*/ 0 h 691506"/>
              <a:gd name="connsiteX4" fmla="*/ 691507 w 691506"/>
              <a:gd name="connsiteY4" fmla="*/ 345753 h 691506"/>
            </a:gdLst>
            <a:rect l="l" t="t" r="r" b="b"/>
            <a:pathLst>
              <a:path w="691506" h="691506">
                <a:moveTo>
                  <a:pt x="691507" y="345753"/>
                </a:moveTo>
                <a:cubicBezTo>
                  <a:pt x="691507" y="536708"/>
                  <a:pt x="536708" y="691507"/>
                  <a:pt x="345753" y="691507"/>
                </a:cubicBezTo>
                <a:cubicBezTo>
                  <a:pt x="154799" y="691507"/>
                  <a:pt x="0" y="536708"/>
                  <a:pt x="0" y="345753"/>
                </a:cubicBezTo>
                <a:cubicBezTo>
                  <a:pt x="0" y="154799"/>
                  <a:pt x="154799" y="0"/>
                  <a:pt x="345753" y="0"/>
                </a:cubicBezTo>
                <a:cubicBezTo>
                  <a:pt x="536708" y="0"/>
                  <a:pt x="691507" y="154799"/>
                  <a:pt x="691507" y="345753"/>
                </a:cubicBezTo>
                <a:close/>
              </a:path>
            </a:pathLst>
          </a:custGeom>
          <a:solidFill>
            <a:schemeClr val="bg1"/>
          </a:solidFill>
          <a:ln w="12127" cap="flat">
            <a:solidFill>
              <a:schemeClr val="bg1"/>
            </a:solidFill>
            <a:miter/>
          </a:ln>
        </p:spPr>
        <p:txBody>
          <a:bodyPr vert="horz" wrap="square" lIns="91440" tIns="45720" rIns="91440" bIns="45720" rtlCol="0" anchor="ctr"/>
          <a:lstStyle/>
          <a:p>
            <a:pPr algn="l"/>
            <a:endParaRPr kumimoji="1" lang="zh-CN" altLang="en-US"/>
          </a:p>
        </p:txBody>
      </p:sp>
      <p:sp>
        <p:nvSpPr>
          <p:cNvPr id="19" name="标题 1"/>
          <p:cNvSpPr txBox="1"/>
          <p:nvPr/>
        </p:nvSpPr>
        <p:spPr>
          <a:xfrm rot="0" flipH="0" flipV="0">
            <a:off x="9526453" y="2448072"/>
            <a:ext cx="1978295" cy="3242702"/>
          </a:xfrm>
          <a:custGeom>
            <a:avLst/>
            <a:gdLst>
              <a:gd name="connsiteX0" fmla="*/ 0 w 1748251"/>
              <a:gd name="connsiteY0" fmla="*/ 0 h 2737026"/>
              <a:gd name="connsiteX1" fmla="*/ 1748251 w 1748251"/>
              <a:gd name="connsiteY1" fmla="*/ 0 h 2737026"/>
              <a:gd name="connsiteX2" fmla="*/ 1748251 w 1748251"/>
              <a:gd name="connsiteY2" fmla="*/ 2737026 h 2737026"/>
              <a:gd name="connsiteX3" fmla="*/ 0 w 1748251"/>
              <a:gd name="connsiteY3" fmla="*/ 2737026 h 2737026"/>
            </a:gdLst>
            <a:rect l="l" t="t" r="r" b="b"/>
            <a:pathLst>
              <a:path w="1748251" h="2737026">
                <a:moveTo>
                  <a:pt x="0" y="0"/>
                </a:moveTo>
                <a:lnTo>
                  <a:pt x="1748251" y="0"/>
                </a:lnTo>
                <a:lnTo>
                  <a:pt x="1748251" y="2737026"/>
                </a:lnTo>
                <a:lnTo>
                  <a:pt x="0" y="2737026"/>
                </a:lnTo>
                <a:close/>
              </a:path>
            </a:pathLst>
          </a:custGeom>
          <a:solidFill>
            <a:schemeClr val="bg1"/>
          </a:solidFill>
          <a:ln w="15875" cap="flat">
            <a:solidFill>
              <a:schemeClr val="accent1"/>
            </a:solidFill>
            <a:miter/>
          </a:ln>
        </p:spPr>
        <p:txBody>
          <a:bodyPr vert="horz" wrap="square" lIns="91440" tIns="45720" rIns="91440" bIns="45720" rtlCol="0" anchor="ctr"/>
          <a:lstStyle/>
          <a:p>
            <a:pPr algn="l"/>
            <a:endParaRPr kumimoji="1" lang="zh-CN" altLang="en-US"/>
          </a:p>
        </p:txBody>
      </p:sp>
      <p:sp>
        <p:nvSpPr>
          <p:cNvPr id="20" name="标题 1"/>
          <p:cNvSpPr txBox="1"/>
          <p:nvPr/>
        </p:nvSpPr>
        <p:spPr>
          <a:xfrm rot="0" flipH="0" flipV="0">
            <a:off x="9526453" y="5543878"/>
            <a:ext cx="1978295" cy="146896"/>
          </a:xfrm>
          <a:custGeom>
            <a:avLst/>
            <a:gdLst>
              <a:gd name="connsiteX0" fmla="*/ 0 w 1748251"/>
              <a:gd name="connsiteY0" fmla="*/ 0 h 129814"/>
              <a:gd name="connsiteX1" fmla="*/ 1748251 w 1748251"/>
              <a:gd name="connsiteY1" fmla="*/ 0 h 129814"/>
              <a:gd name="connsiteX2" fmla="*/ 1748251 w 1748251"/>
              <a:gd name="connsiteY2" fmla="*/ 129815 h 129814"/>
              <a:gd name="connsiteX3" fmla="*/ 0 w 1748251"/>
              <a:gd name="connsiteY3" fmla="*/ 129815 h 129814"/>
            </a:gdLst>
            <a:rect l="l" t="t" r="r" b="b"/>
            <a:pathLst>
              <a:path w="1748251" h="129814">
                <a:moveTo>
                  <a:pt x="0" y="0"/>
                </a:moveTo>
                <a:lnTo>
                  <a:pt x="1748251" y="0"/>
                </a:lnTo>
                <a:lnTo>
                  <a:pt x="1748251" y="129815"/>
                </a:lnTo>
                <a:lnTo>
                  <a:pt x="0" y="129815"/>
                </a:lnTo>
                <a:close/>
              </a:path>
            </a:pathLst>
          </a:custGeom>
          <a:solidFill>
            <a:schemeClr val="accent1"/>
          </a:solidFill>
          <a:ln w="12128" cap="flat">
            <a:noFill/>
            <a:miter/>
          </a:ln>
        </p:spPr>
        <p:txBody>
          <a:bodyPr vert="horz" wrap="square" lIns="91440" tIns="45720" rIns="91440" bIns="45720" rtlCol="0" anchor="ctr"/>
          <a:lstStyle/>
          <a:p>
            <a:pPr algn="l"/>
            <a:endParaRPr kumimoji="1" lang="zh-CN" altLang="en-US"/>
          </a:p>
        </p:txBody>
      </p:sp>
      <p:sp>
        <p:nvSpPr>
          <p:cNvPr id="21" name="标题 1"/>
          <p:cNvSpPr txBox="1"/>
          <p:nvPr/>
        </p:nvSpPr>
        <p:spPr>
          <a:xfrm rot="0" flipH="0" flipV="0">
            <a:off x="9964396" y="1716337"/>
            <a:ext cx="1095543" cy="1095545"/>
          </a:xfrm>
          <a:custGeom>
            <a:avLst/>
            <a:gdLst>
              <a:gd name="connsiteX0" fmla="*/ 968150 w 968150"/>
              <a:gd name="connsiteY0" fmla="*/ 484075 h 968150"/>
              <a:gd name="connsiteX1" fmla="*/ 484075 w 968150"/>
              <a:gd name="connsiteY1" fmla="*/ 968150 h 968150"/>
              <a:gd name="connsiteX2" fmla="*/ 0 w 968150"/>
              <a:gd name="connsiteY2" fmla="*/ 484075 h 968150"/>
              <a:gd name="connsiteX3" fmla="*/ 484075 w 968150"/>
              <a:gd name="connsiteY3" fmla="*/ 0 h 968150"/>
              <a:gd name="connsiteX4" fmla="*/ 968150 w 968150"/>
              <a:gd name="connsiteY4" fmla="*/ 484075 h 968150"/>
            </a:gdLst>
            <a:rect l="l" t="t" r="r" b="b"/>
            <a:pathLst>
              <a:path w="968150" h="968150">
                <a:moveTo>
                  <a:pt x="968150" y="484075"/>
                </a:moveTo>
                <a:cubicBezTo>
                  <a:pt x="968150" y="751423"/>
                  <a:pt x="751423" y="968150"/>
                  <a:pt x="484075" y="968150"/>
                </a:cubicBezTo>
                <a:cubicBezTo>
                  <a:pt x="216728" y="968150"/>
                  <a:pt x="0" y="751423"/>
                  <a:pt x="0" y="484075"/>
                </a:cubicBezTo>
                <a:cubicBezTo>
                  <a:pt x="0" y="216728"/>
                  <a:pt x="216728" y="0"/>
                  <a:pt x="484075" y="0"/>
                </a:cubicBezTo>
                <a:cubicBezTo>
                  <a:pt x="751423" y="0"/>
                  <a:pt x="968150" y="216728"/>
                  <a:pt x="968150" y="484075"/>
                </a:cubicBezTo>
                <a:close/>
              </a:path>
            </a:pathLst>
          </a:custGeom>
          <a:solidFill>
            <a:schemeClr val="accent1"/>
          </a:solidFill>
          <a:ln w="12128" cap="flat">
            <a:noFill/>
            <a:miter/>
          </a:ln>
        </p:spPr>
        <p:txBody>
          <a:bodyPr vert="horz" wrap="square" lIns="91440" tIns="45720" rIns="91440" bIns="45720" rtlCol="0" anchor="ctr"/>
          <a:lstStyle/>
          <a:p>
            <a:pPr algn="l"/>
            <a:endParaRPr kumimoji="1" lang="zh-CN" altLang="en-US"/>
          </a:p>
        </p:txBody>
      </p:sp>
      <p:sp>
        <p:nvSpPr>
          <p:cNvPr id="22" name="标题 1"/>
          <p:cNvSpPr txBox="1"/>
          <p:nvPr/>
        </p:nvSpPr>
        <p:spPr>
          <a:xfrm rot="0" flipH="0" flipV="0">
            <a:off x="10124244" y="1872816"/>
            <a:ext cx="782499" cy="782497"/>
          </a:xfrm>
          <a:custGeom>
            <a:avLst/>
            <a:gdLst>
              <a:gd name="connsiteX0" fmla="*/ 691507 w 691506"/>
              <a:gd name="connsiteY0" fmla="*/ 345753 h 691506"/>
              <a:gd name="connsiteX1" fmla="*/ 345753 w 691506"/>
              <a:gd name="connsiteY1" fmla="*/ 691507 h 691506"/>
              <a:gd name="connsiteX2" fmla="*/ 0 w 691506"/>
              <a:gd name="connsiteY2" fmla="*/ 345753 h 691506"/>
              <a:gd name="connsiteX3" fmla="*/ 345753 w 691506"/>
              <a:gd name="connsiteY3" fmla="*/ 0 h 691506"/>
              <a:gd name="connsiteX4" fmla="*/ 691507 w 691506"/>
              <a:gd name="connsiteY4" fmla="*/ 345753 h 691506"/>
            </a:gdLst>
            <a:rect l="l" t="t" r="r" b="b"/>
            <a:pathLst>
              <a:path w="691506" h="691506">
                <a:moveTo>
                  <a:pt x="691507" y="345753"/>
                </a:moveTo>
                <a:cubicBezTo>
                  <a:pt x="691507" y="536708"/>
                  <a:pt x="536708" y="691507"/>
                  <a:pt x="345753" y="691507"/>
                </a:cubicBezTo>
                <a:cubicBezTo>
                  <a:pt x="154799" y="691507"/>
                  <a:pt x="0" y="536708"/>
                  <a:pt x="0" y="345753"/>
                </a:cubicBezTo>
                <a:cubicBezTo>
                  <a:pt x="0" y="154799"/>
                  <a:pt x="154799" y="0"/>
                  <a:pt x="345753" y="0"/>
                </a:cubicBezTo>
                <a:cubicBezTo>
                  <a:pt x="536708" y="0"/>
                  <a:pt x="691507" y="154799"/>
                  <a:pt x="691507" y="345753"/>
                </a:cubicBezTo>
                <a:close/>
              </a:path>
            </a:pathLst>
          </a:custGeom>
          <a:solidFill>
            <a:schemeClr val="bg1"/>
          </a:solidFill>
          <a:ln w="12127" cap="flat">
            <a:solidFill>
              <a:schemeClr val="bg1"/>
            </a:solidFill>
            <a:miter/>
          </a:ln>
        </p:spPr>
        <p:txBody>
          <a:bodyPr vert="horz" wrap="square" lIns="91440" tIns="45720" rIns="91440" bIns="45720" rtlCol="0" anchor="ctr"/>
          <a:lstStyle/>
          <a:p>
            <a:pPr algn="l"/>
            <a:endParaRPr kumimoji="1" lang="zh-CN" altLang="en-US"/>
          </a:p>
        </p:txBody>
      </p:sp>
      <p:sp>
        <p:nvSpPr>
          <p:cNvPr id="23" name="标题 1"/>
          <p:cNvSpPr txBox="1"/>
          <p:nvPr/>
        </p:nvSpPr>
        <p:spPr>
          <a:xfrm rot="0" flipH="0" flipV="0">
            <a:off x="1481037" y="2072179"/>
            <a:ext cx="383860" cy="383860"/>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80 h 720001"/>
              <a:gd name="connsiteX5" fmla="*/ 507383 w 720001"/>
              <a:gd name="connsiteY5" fmla="*/ 72694 h 720001"/>
              <a:gd name="connsiteX6" fmla="*/ 457070 w 720001"/>
              <a:gd name="connsiteY6" fmla="*/ 57166 h 720001"/>
              <a:gd name="connsiteX7" fmla="*/ 405022 w 720001"/>
              <a:gd name="connsiteY7" fmla="*/ 0 h 720001"/>
              <a:gd name="connsiteX8" fmla="*/ 720001 w 720001"/>
              <a:gd name="connsiteY8" fmla="*/ 314979 h 720001"/>
              <a:gd name="connsiteX9" fmla="*/ 405022 w 720001"/>
              <a:gd name="connsiteY9" fmla="*/ 314979 h 720001"/>
              <a:gd name="connsiteX10" fmla="*/ 360000 w 720001"/>
              <a:gd name="connsiteY10" fmla="*/ 0 h 720001"/>
              <a:gd name="connsiteX11" fmla="*/ 360000 w 720001"/>
              <a:gd name="connsiteY11" fmla="*/ 360000 h 720001"/>
              <a:gd name="connsiteX12" fmla="*/ 720000 w 720001"/>
              <a:gd name="connsiteY12" fmla="*/ 360000 h 720001"/>
              <a:gd name="connsiteX13" fmla="*/ 360000 w 720001"/>
              <a:gd name="connsiteY13" fmla="*/ 720001 h 720001"/>
              <a:gd name="connsiteX14" fmla="*/ 0 w 720001"/>
              <a:gd name="connsiteY14" fmla="*/ 360000 h 720001"/>
              <a:gd name="connsiteX15" fmla="*/ 360000 w 720001"/>
              <a:gd name="connsiteY15" fmla="*/ 0 h 720001"/>
            </a:gd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80"/>
                </a:cubicBezTo>
                <a:cubicBezTo>
                  <a:pt x="566806" y="104878"/>
                  <a:pt x="538699" y="85967"/>
                  <a:pt x="507383" y="72694"/>
                </a:cubicBezTo>
                <a:cubicBezTo>
                  <a:pt x="491075" y="65755"/>
                  <a:pt x="474246" y="60637"/>
                  <a:pt x="457070" y="57166"/>
                </a:cubicBezTo>
                <a:close/>
                <a:moveTo>
                  <a:pt x="405022" y="0"/>
                </a:moveTo>
                <a:cubicBezTo>
                  <a:pt x="578950" y="0"/>
                  <a:pt x="720001" y="141051"/>
                  <a:pt x="720001" y="314979"/>
                </a:cubicBezTo>
                <a:lnTo>
                  <a:pt x="405022" y="314979"/>
                </a:lnTo>
                <a:close/>
                <a:moveTo>
                  <a:pt x="360000" y="0"/>
                </a:moveTo>
                <a:lnTo>
                  <a:pt x="360000" y="360000"/>
                </a:lnTo>
                <a:lnTo>
                  <a:pt x="720000" y="360000"/>
                </a:lnTo>
                <a:cubicBezTo>
                  <a:pt x="720000" y="558825"/>
                  <a:pt x="558824" y="720001"/>
                  <a:pt x="360000" y="720001"/>
                </a:cubicBezTo>
                <a:cubicBezTo>
                  <a:pt x="161176" y="720001"/>
                  <a:pt x="0" y="558825"/>
                  <a:pt x="0" y="360000"/>
                </a:cubicBezTo>
                <a:cubicBezTo>
                  <a:pt x="0" y="161176"/>
                  <a:pt x="161176" y="0"/>
                  <a:pt x="360000" y="0"/>
                </a:cubicBezTo>
                <a:close/>
              </a:path>
            </a:pathLst>
          </a:custGeom>
          <a:solidFill>
            <a:schemeClr val="accent1"/>
          </a:solidFill>
          <a:ln w="12128" cap="flat">
            <a:noFill/>
            <a:miter/>
          </a:ln>
        </p:spPr>
        <p:txBody>
          <a:bodyPr vert="horz" wrap="square" lIns="91440" tIns="45720" rIns="91440" bIns="45720" rtlCol="0" anchor="ctr"/>
          <a:lstStyle/>
          <a:p>
            <a:pPr algn="l"/>
            <a:endParaRPr kumimoji="1" lang="zh-CN" altLang="en-US"/>
          </a:p>
        </p:txBody>
      </p:sp>
      <p:sp>
        <p:nvSpPr>
          <p:cNvPr id="24" name="标题 1"/>
          <p:cNvSpPr txBox="1"/>
          <p:nvPr/>
        </p:nvSpPr>
        <p:spPr>
          <a:xfrm rot="0" flipH="0" flipV="0">
            <a:off x="3690837" y="2389949"/>
            <a:ext cx="383860" cy="355098"/>
          </a:xfrm>
          <a:custGeom>
            <a:avLst/>
            <a:gdLst>
              <a:gd name="connsiteX0" fmla="*/ 2136435 w 5834559"/>
              <a:gd name="connsiteY0" fmla="*/ 643126 h 5397372"/>
              <a:gd name="connsiteX1" fmla="*/ 3716657 w 5834559"/>
              <a:gd name="connsiteY1" fmla="*/ 643126 h 5397372"/>
              <a:gd name="connsiteX2" fmla="*/ 3716657 w 5834559"/>
              <a:gd name="connsiteY2" fmla="*/ 1064855 h 5397372"/>
              <a:gd name="connsiteX3" fmla="*/ 2136435 w 5834559"/>
              <a:gd name="connsiteY3" fmla="*/ 1064855 h 5397372"/>
              <a:gd name="connsiteX4" fmla="*/ 693741 w 5834559"/>
              <a:gd name="connsiteY4" fmla="*/ 643126 h 5397372"/>
              <a:gd name="connsiteX5" fmla="*/ 1550121 w 5834559"/>
              <a:gd name="connsiteY5" fmla="*/ 643126 h 5397372"/>
              <a:gd name="connsiteX6" fmla="*/ 1550121 w 5834559"/>
              <a:gd name="connsiteY6" fmla="*/ 1064855 h 5397372"/>
              <a:gd name="connsiteX7" fmla="*/ 693741 w 5834559"/>
              <a:gd name="connsiteY7" fmla="*/ 1064855 h 5397372"/>
              <a:gd name="connsiteX8" fmla="*/ 421729 w 5834559"/>
              <a:gd name="connsiteY8" fmla="*/ 1336867 h 5397372"/>
              <a:gd name="connsiteX9" fmla="*/ 421729 w 5834559"/>
              <a:gd name="connsiteY9" fmla="*/ 2079805 h 5397372"/>
              <a:gd name="connsiteX10" fmla="*/ 5412133 w 5834559"/>
              <a:gd name="connsiteY10" fmla="*/ 2079805 h 5397372"/>
              <a:gd name="connsiteX11" fmla="*/ 5412133 w 5834559"/>
              <a:gd name="connsiteY11" fmla="*/ 1336867 h 5397372"/>
              <a:gd name="connsiteX12" fmla="*/ 5140113 w 5834559"/>
              <a:gd name="connsiteY12" fmla="*/ 1064855 h 5397372"/>
              <a:gd name="connsiteX13" fmla="*/ 4302971 w 5834559"/>
              <a:gd name="connsiteY13" fmla="*/ 1064855 h 5397372"/>
              <a:gd name="connsiteX14" fmla="*/ 4302971 w 5834559"/>
              <a:gd name="connsiteY14" fmla="*/ 643126 h 5397372"/>
              <a:gd name="connsiteX15" fmla="*/ 5140113 w 5834559"/>
              <a:gd name="connsiteY15" fmla="*/ 643126 h 5397372"/>
              <a:gd name="connsiteX16" fmla="*/ 5834559 w 5834559"/>
              <a:gd name="connsiteY16" fmla="*/ 1336867 h 5397372"/>
              <a:gd name="connsiteX17" fmla="*/ 5834559 w 5834559"/>
              <a:gd name="connsiteY17" fmla="*/ 4703631 h 5397372"/>
              <a:gd name="connsiteX18" fmla="*/ 5140818 w 5834559"/>
              <a:gd name="connsiteY18" fmla="*/ 5397372 h 5397372"/>
              <a:gd name="connsiteX19" fmla="*/ 693741 w 5834559"/>
              <a:gd name="connsiteY19" fmla="*/ 5397372 h 5397372"/>
              <a:gd name="connsiteX20" fmla="*/ 0 w 5834559"/>
              <a:gd name="connsiteY20" fmla="*/ 4703631 h 5397372"/>
              <a:gd name="connsiteX21" fmla="*/ 0 w 5834559"/>
              <a:gd name="connsiteY21" fmla="*/ 2501529 h 5397372"/>
              <a:gd name="connsiteX22" fmla="*/ 0 w 5834559"/>
              <a:gd name="connsiteY22" fmla="*/ 2079805 h 5397372"/>
              <a:gd name="connsiteX23" fmla="*/ 0 w 5834559"/>
              <a:gd name="connsiteY23" fmla="*/ 1336867 h 5397372"/>
              <a:gd name="connsiteX24" fmla="*/ 693741 w 5834559"/>
              <a:gd name="connsiteY24" fmla="*/ 643126 h 5397372"/>
              <a:gd name="connsiteX25" fmla="*/ 3997242 w 5834559"/>
              <a:gd name="connsiteY25" fmla="*/ 0 h 5397372"/>
              <a:gd name="connsiteX26" fmla="*/ 4208106 w 5834559"/>
              <a:gd name="connsiteY26" fmla="*/ 210864 h 5397372"/>
              <a:gd name="connsiteX27" fmla="*/ 4208106 w 5834559"/>
              <a:gd name="connsiteY27" fmla="*/ 1506961 h 5397372"/>
              <a:gd name="connsiteX28" fmla="*/ 3997242 w 5834559"/>
              <a:gd name="connsiteY28" fmla="*/ 1718528 h 5397372"/>
              <a:gd name="connsiteX29" fmla="*/ 3786378 w 5834559"/>
              <a:gd name="connsiteY29" fmla="*/ 1507664 h 5397372"/>
              <a:gd name="connsiteX30" fmla="*/ 3786378 w 5834559"/>
              <a:gd name="connsiteY30" fmla="*/ 210864 h 5397372"/>
              <a:gd name="connsiteX31" fmla="*/ 3997242 w 5834559"/>
              <a:gd name="connsiteY31" fmla="*/ 0 h 5397372"/>
              <a:gd name="connsiteX32" fmla="*/ 1836609 w 5834559"/>
              <a:gd name="connsiteY32" fmla="*/ 0 h 5397372"/>
              <a:gd name="connsiteX33" fmla="*/ 2047469 w 5834559"/>
              <a:gd name="connsiteY33" fmla="*/ 210864 h 5397372"/>
              <a:gd name="connsiteX34" fmla="*/ 2047469 w 5834559"/>
              <a:gd name="connsiteY34" fmla="*/ 1506961 h 5397372"/>
              <a:gd name="connsiteX35" fmla="*/ 1836609 w 5834559"/>
              <a:gd name="connsiteY35" fmla="*/ 1718528 h 5397372"/>
              <a:gd name="connsiteX36" fmla="*/ 1625745 w 5834559"/>
              <a:gd name="connsiteY36" fmla="*/ 1507664 h 5397372"/>
              <a:gd name="connsiteX37" fmla="*/ 1625745 w 5834559"/>
              <a:gd name="connsiteY37" fmla="*/ 210864 h 5397372"/>
              <a:gd name="connsiteX38" fmla="*/ 1836609 w 5834559"/>
              <a:gd name="connsiteY38" fmla="*/ 0 h 5397372"/>
            </a:gdLst>
            <a:rect l="l" t="t" r="r" b="b"/>
            <a:pathLst>
              <a:path w="5834559" h="5397372">
                <a:moveTo>
                  <a:pt x="2136435" y="643126"/>
                </a:moveTo>
                <a:lnTo>
                  <a:pt x="3716657" y="643126"/>
                </a:lnTo>
                <a:lnTo>
                  <a:pt x="3716657" y="1064855"/>
                </a:lnTo>
                <a:lnTo>
                  <a:pt x="2136435" y="1064855"/>
                </a:lnTo>
                <a:close/>
                <a:moveTo>
                  <a:pt x="693741" y="643126"/>
                </a:moveTo>
                <a:lnTo>
                  <a:pt x="1550121" y="643126"/>
                </a:lnTo>
                <a:lnTo>
                  <a:pt x="1550121" y="1064855"/>
                </a:lnTo>
                <a:lnTo>
                  <a:pt x="693741" y="1064855"/>
                </a:lnTo>
                <a:cubicBezTo>
                  <a:pt x="543320" y="1064855"/>
                  <a:pt x="421729" y="1187151"/>
                  <a:pt x="421729" y="1336867"/>
                </a:cubicBezTo>
                <a:lnTo>
                  <a:pt x="421729" y="2079805"/>
                </a:lnTo>
                <a:lnTo>
                  <a:pt x="5412133" y="2079805"/>
                </a:lnTo>
                <a:lnTo>
                  <a:pt x="5412133" y="1336867"/>
                </a:lnTo>
                <a:cubicBezTo>
                  <a:pt x="5412133" y="1186446"/>
                  <a:pt x="5289830" y="1064855"/>
                  <a:pt x="5140113" y="1064855"/>
                </a:cubicBezTo>
                <a:lnTo>
                  <a:pt x="4302971" y="1064855"/>
                </a:lnTo>
                <a:lnTo>
                  <a:pt x="4302971" y="643126"/>
                </a:lnTo>
                <a:lnTo>
                  <a:pt x="5140113" y="643126"/>
                </a:lnTo>
                <a:cubicBezTo>
                  <a:pt x="5523184" y="643126"/>
                  <a:pt x="5833854" y="953797"/>
                  <a:pt x="5834559" y="1336867"/>
                </a:cubicBezTo>
                <a:lnTo>
                  <a:pt x="5834559" y="4703631"/>
                </a:lnTo>
                <a:cubicBezTo>
                  <a:pt x="5834559" y="5085292"/>
                  <a:pt x="5522479" y="5397372"/>
                  <a:pt x="5140818" y="5397372"/>
                </a:cubicBezTo>
                <a:lnTo>
                  <a:pt x="693741" y="5397372"/>
                </a:lnTo>
                <a:cubicBezTo>
                  <a:pt x="312080" y="5397372"/>
                  <a:pt x="0" y="5085292"/>
                  <a:pt x="0" y="4703631"/>
                </a:cubicBezTo>
                <a:lnTo>
                  <a:pt x="0" y="2501529"/>
                </a:lnTo>
                <a:lnTo>
                  <a:pt x="0" y="2079805"/>
                </a:lnTo>
                <a:lnTo>
                  <a:pt x="0" y="1336867"/>
                </a:lnTo>
                <a:cubicBezTo>
                  <a:pt x="0" y="953797"/>
                  <a:pt x="310671" y="643126"/>
                  <a:pt x="693741" y="643126"/>
                </a:cubicBezTo>
                <a:close/>
                <a:moveTo>
                  <a:pt x="3997242" y="0"/>
                </a:moveTo>
                <a:cubicBezTo>
                  <a:pt x="4113920" y="0"/>
                  <a:pt x="4208106" y="94186"/>
                  <a:pt x="4208106" y="210864"/>
                </a:cubicBezTo>
                <a:lnTo>
                  <a:pt x="4208106" y="1506961"/>
                </a:lnTo>
                <a:cubicBezTo>
                  <a:pt x="4208106" y="1623639"/>
                  <a:pt x="4113920" y="1718528"/>
                  <a:pt x="3997242" y="1718528"/>
                </a:cubicBezTo>
                <a:cubicBezTo>
                  <a:pt x="3880564" y="1718528"/>
                  <a:pt x="3786378" y="1624342"/>
                  <a:pt x="3786378" y="1507664"/>
                </a:cubicBezTo>
                <a:lnTo>
                  <a:pt x="3786378" y="210864"/>
                </a:lnTo>
                <a:cubicBezTo>
                  <a:pt x="3786378" y="94186"/>
                  <a:pt x="3880564" y="0"/>
                  <a:pt x="3997242" y="0"/>
                </a:cubicBezTo>
                <a:close/>
                <a:moveTo>
                  <a:pt x="1836609" y="0"/>
                </a:moveTo>
                <a:cubicBezTo>
                  <a:pt x="1953287" y="0"/>
                  <a:pt x="2047469" y="94186"/>
                  <a:pt x="2047469" y="210864"/>
                </a:cubicBezTo>
                <a:lnTo>
                  <a:pt x="2047469" y="1506961"/>
                </a:lnTo>
                <a:cubicBezTo>
                  <a:pt x="2047469" y="1623639"/>
                  <a:pt x="1953287" y="1718528"/>
                  <a:pt x="1836609" y="1718528"/>
                </a:cubicBezTo>
                <a:cubicBezTo>
                  <a:pt x="1719932" y="1718528"/>
                  <a:pt x="1625745" y="1624342"/>
                  <a:pt x="1625745" y="1507664"/>
                </a:cubicBezTo>
                <a:lnTo>
                  <a:pt x="1625745" y="210864"/>
                </a:lnTo>
                <a:cubicBezTo>
                  <a:pt x="1625745" y="94186"/>
                  <a:pt x="1719932" y="0"/>
                  <a:pt x="1836609" y="0"/>
                </a:cubicBezTo>
                <a:close/>
              </a:path>
            </a:pathLst>
          </a:custGeom>
          <a:solidFill>
            <a:schemeClr val="accent2"/>
          </a:solidFill>
          <a:ln w="12128" cap="flat">
            <a:noFill/>
            <a:miter/>
          </a:ln>
        </p:spPr>
        <p:txBody>
          <a:bodyPr vert="horz" wrap="square" lIns="91440" tIns="45720" rIns="91440" bIns="45720" rtlCol="0" anchor="ctr"/>
          <a:lstStyle/>
          <a:p>
            <a:pPr algn="l"/>
            <a:endParaRPr kumimoji="1" lang="zh-CN" altLang="en-US"/>
          </a:p>
        </p:txBody>
      </p:sp>
      <p:sp>
        <p:nvSpPr>
          <p:cNvPr id="25" name="标题 1"/>
          <p:cNvSpPr txBox="1"/>
          <p:nvPr/>
        </p:nvSpPr>
        <p:spPr>
          <a:xfrm rot="0" flipH="0" flipV="0">
            <a:off x="5903963" y="2096032"/>
            <a:ext cx="383860" cy="336064"/>
          </a:xfrm>
          <a:custGeom>
            <a:avLst/>
            <a:gdLst>
              <a:gd name="connsiteX0" fmla="*/ 411293 w 822401"/>
              <a:gd name="connsiteY0" fmla="*/ 234366 h 720000"/>
              <a:gd name="connsiteX1" fmla="*/ 536928 w 822401"/>
              <a:gd name="connsiteY1" fmla="*/ 360000 h 720000"/>
              <a:gd name="connsiteX2" fmla="*/ 411293 w 822401"/>
              <a:gd name="connsiteY2" fmla="*/ 485635 h 720000"/>
              <a:gd name="connsiteX3" fmla="*/ 285659 w 822401"/>
              <a:gd name="connsiteY3" fmla="*/ 360000 h 720000"/>
              <a:gd name="connsiteX4" fmla="*/ 411293 w 822401"/>
              <a:gd name="connsiteY4" fmla="*/ 234366 h 720000"/>
              <a:gd name="connsiteX5" fmla="*/ 411293 w 822401"/>
              <a:gd name="connsiteY5" fmla="*/ 178938 h 720000"/>
              <a:gd name="connsiteX6" fmla="*/ 230231 w 822401"/>
              <a:gd name="connsiteY6" fmla="*/ 360000 h 720000"/>
              <a:gd name="connsiteX7" fmla="*/ 411293 w 822401"/>
              <a:gd name="connsiteY7" fmla="*/ 541063 h 720000"/>
              <a:gd name="connsiteX8" fmla="*/ 592355 w 822401"/>
              <a:gd name="connsiteY8" fmla="*/ 360000 h 720000"/>
              <a:gd name="connsiteX9" fmla="*/ 411293 w 822401"/>
              <a:gd name="connsiteY9" fmla="*/ 178938 h 720000"/>
              <a:gd name="connsiteX10" fmla="*/ 219884 w 822401"/>
              <a:gd name="connsiteY10" fmla="*/ 0 h 720000"/>
              <a:gd name="connsiteX11" fmla="*/ 602517 w 822401"/>
              <a:gd name="connsiteY11" fmla="*/ 0 h 720000"/>
              <a:gd name="connsiteX12" fmla="*/ 627275 w 822401"/>
              <a:gd name="connsiteY12" fmla="*/ 14319 h 720000"/>
              <a:gd name="connsiteX13" fmla="*/ 818591 w 822401"/>
              <a:gd name="connsiteY13" fmla="*/ 345682 h 720000"/>
              <a:gd name="connsiteX14" fmla="*/ 818591 w 822401"/>
              <a:gd name="connsiteY14" fmla="*/ 374319 h 720000"/>
              <a:gd name="connsiteX15" fmla="*/ 627367 w 822401"/>
              <a:gd name="connsiteY15" fmla="*/ 705682 h 720000"/>
              <a:gd name="connsiteX16" fmla="*/ 602609 w 822401"/>
              <a:gd name="connsiteY16" fmla="*/ 720000 h 720000"/>
              <a:gd name="connsiteX17" fmla="*/ 219977 w 822401"/>
              <a:gd name="connsiteY17" fmla="*/ 720000 h 720000"/>
              <a:gd name="connsiteX18" fmla="*/ 195219 w 822401"/>
              <a:gd name="connsiteY18" fmla="*/ 705682 h 720000"/>
              <a:gd name="connsiteX19" fmla="*/ 3811 w 822401"/>
              <a:gd name="connsiteY19" fmla="*/ 374319 h 720000"/>
              <a:gd name="connsiteX20" fmla="*/ 3811 w 822401"/>
              <a:gd name="connsiteY20" fmla="*/ 345682 h 720000"/>
              <a:gd name="connsiteX21" fmla="*/ 195127 w 822401"/>
              <a:gd name="connsiteY21" fmla="*/ 14319 h 720000"/>
              <a:gd name="connsiteX22" fmla="*/ 219884 w 822401"/>
              <a:gd name="connsiteY22" fmla="*/ 0 h 720000"/>
            </a:gdLst>
            <a:rect l="l" t="t" r="r" b="b"/>
            <a:pathLst>
              <a:path w="822401" h="720000">
                <a:moveTo>
                  <a:pt x="411293" y="234366"/>
                </a:moveTo>
                <a:cubicBezTo>
                  <a:pt x="480577" y="234366"/>
                  <a:pt x="536928" y="290716"/>
                  <a:pt x="536928" y="360000"/>
                </a:cubicBezTo>
                <a:cubicBezTo>
                  <a:pt x="536928" y="429284"/>
                  <a:pt x="480577" y="485635"/>
                  <a:pt x="411293" y="485635"/>
                </a:cubicBezTo>
                <a:cubicBezTo>
                  <a:pt x="342009" y="485635"/>
                  <a:pt x="285659" y="429284"/>
                  <a:pt x="285659" y="360000"/>
                </a:cubicBezTo>
                <a:cubicBezTo>
                  <a:pt x="285659" y="290716"/>
                  <a:pt x="342009" y="234366"/>
                  <a:pt x="411293" y="234366"/>
                </a:cubicBezTo>
                <a:close/>
                <a:moveTo>
                  <a:pt x="411293" y="178938"/>
                </a:moveTo>
                <a:cubicBezTo>
                  <a:pt x="311432" y="178938"/>
                  <a:pt x="230231" y="260139"/>
                  <a:pt x="230231" y="360000"/>
                </a:cubicBezTo>
                <a:cubicBezTo>
                  <a:pt x="230231" y="459862"/>
                  <a:pt x="311432" y="541063"/>
                  <a:pt x="411293" y="541063"/>
                </a:cubicBezTo>
                <a:cubicBezTo>
                  <a:pt x="511154" y="541063"/>
                  <a:pt x="592355" y="459862"/>
                  <a:pt x="592355" y="360000"/>
                </a:cubicBezTo>
                <a:cubicBezTo>
                  <a:pt x="592355" y="260139"/>
                  <a:pt x="511154" y="178938"/>
                  <a:pt x="411293" y="178938"/>
                </a:cubicBezTo>
                <a:close/>
                <a:moveTo>
                  <a:pt x="219884" y="0"/>
                </a:moveTo>
                <a:lnTo>
                  <a:pt x="602517" y="0"/>
                </a:lnTo>
                <a:cubicBezTo>
                  <a:pt x="612679" y="0"/>
                  <a:pt x="622194" y="5451"/>
                  <a:pt x="627275" y="14319"/>
                </a:cubicBezTo>
                <a:lnTo>
                  <a:pt x="818591" y="345682"/>
                </a:lnTo>
                <a:cubicBezTo>
                  <a:pt x="823672" y="354550"/>
                  <a:pt x="823672" y="365451"/>
                  <a:pt x="818591" y="374319"/>
                </a:cubicBezTo>
                <a:lnTo>
                  <a:pt x="627367" y="705682"/>
                </a:lnTo>
                <a:cubicBezTo>
                  <a:pt x="622286" y="714550"/>
                  <a:pt x="612771" y="720000"/>
                  <a:pt x="602609" y="720000"/>
                </a:cubicBezTo>
                <a:lnTo>
                  <a:pt x="219977" y="720000"/>
                </a:lnTo>
                <a:cubicBezTo>
                  <a:pt x="209815" y="720000"/>
                  <a:pt x="200300" y="714550"/>
                  <a:pt x="195219" y="705682"/>
                </a:cubicBezTo>
                <a:lnTo>
                  <a:pt x="3811" y="374319"/>
                </a:lnTo>
                <a:cubicBezTo>
                  <a:pt x="-1270" y="365543"/>
                  <a:pt x="-1270" y="354550"/>
                  <a:pt x="3811" y="345682"/>
                </a:cubicBezTo>
                <a:lnTo>
                  <a:pt x="195127" y="14319"/>
                </a:lnTo>
                <a:cubicBezTo>
                  <a:pt x="200208" y="5451"/>
                  <a:pt x="209723" y="0"/>
                  <a:pt x="219884" y="0"/>
                </a:cubicBezTo>
                <a:close/>
              </a:path>
            </a:pathLst>
          </a:custGeom>
          <a:solidFill>
            <a:schemeClr val="accent3"/>
          </a:solidFill>
          <a:ln w="12128" cap="flat">
            <a:noFill/>
            <a:miter/>
          </a:ln>
        </p:spPr>
        <p:txBody>
          <a:bodyPr vert="horz" wrap="square" lIns="91440" tIns="45720" rIns="91440" bIns="45720" rtlCol="0" anchor="ctr"/>
          <a:lstStyle/>
          <a:p>
            <a:pPr algn="l"/>
            <a:endParaRPr kumimoji="1" lang="zh-CN" altLang="en-US"/>
          </a:p>
        </p:txBody>
      </p:sp>
      <p:sp>
        <p:nvSpPr>
          <p:cNvPr id="26" name="标题 1"/>
          <p:cNvSpPr txBox="1"/>
          <p:nvPr/>
        </p:nvSpPr>
        <p:spPr>
          <a:xfrm rot="0" flipH="0" flipV="0">
            <a:off x="8113791" y="2375523"/>
            <a:ext cx="383804" cy="383860"/>
          </a:xfrm>
          <a:custGeom>
            <a:avLst/>
            <a:gdLst>
              <a:gd name="connsiteX0" fmla="*/ 579031 w 719895"/>
              <a:gd name="connsiteY0" fmla="*/ 554022 h 720000"/>
              <a:gd name="connsiteX1" fmla="*/ 596778 w 719895"/>
              <a:gd name="connsiteY1" fmla="*/ 561368 h 720000"/>
              <a:gd name="connsiteX2" fmla="*/ 712550 w 719895"/>
              <a:gd name="connsiteY2" fmla="*/ 677140 h 720000"/>
              <a:gd name="connsiteX3" fmla="*/ 712550 w 719895"/>
              <a:gd name="connsiteY3" fmla="*/ 712634 h 720000"/>
              <a:gd name="connsiteX4" fmla="*/ 694887 w 719895"/>
              <a:gd name="connsiteY4" fmla="*/ 720000 h 720000"/>
              <a:gd name="connsiteX5" fmla="*/ 677140 w 719895"/>
              <a:gd name="connsiteY5" fmla="*/ 712634 h 720000"/>
              <a:gd name="connsiteX6" fmla="*/ 561284 w 719895"/>
              <a:gd name="connsiteY6" fmla="*/ 596861 h 720000"/>
              <a:gd name="connsiteX7" fmla="*/ 561284 w 719895"/>
              <a:gd name="connsiteY7" fmla="*/ 561368 h 720000"/>
              <a:gd name="connsiteX8" fmla="*/ 579031 w 719895"/>
              <a:gd name="connsiteY8" fmla="*/ 554022 h 720000"/>
              <a:gd name="connsiteX9" fmla="*/ 301109 w 719895"/>
              <a:gd name="connsiteY9" fmla="*/ 0 h 720000"/>
              <a:gd name="connsiteX10" fmla="*/ 602219 w 719895"/>
              <a:gd name="connsiteY10" fmla="*/ 301109 h 720000"/>
              <a:gd name="connsiteX11" fmla="*/ 301109 w 719895"/>
              <a:gd name="connsiteY11" fmla="*/ 602219 h 720000"/>
              <a:gd name="connsiteX12" fmla="*/ 0 w 719895"/>
              <a:gd name="connsiteY12" fmla="*/ 301109 h 720000"/>
              <a:gd name="connsiteX13" fmla="*/ 301109 w 719895"/>
              <a:gd name="connsiteY13" fmla="*/ 0 h 720000"/>
            </a:gdLst>
            <a:rect l="l" t="t" r="r" b="b"/>
            <a:pathLst>
              <a:path w="719895" h="720000">
                <a:moveTo>
                  <a:pt x="579031" y="554022"/>
                </a:moveTo>
                <a:cubicBezTo>
                  <a:pt x="585456" y="554022"/>
                  <a:pt x="591880" y="556471"/>
                  <a:pt x="596778" y="561368"/>
                </a:cubicBezTo>
                <a:lnTo>
                  <a:pt x="712550" y="677140"/>
                </a:lnTo>
                <a:cubicBezTo>
                  <a:pt x="722344" y="686935"/>
                  <a:pt x="722344" y="702840"/>
                  <a:pt x="712550" y="712634"/>
                </a:cubicBezTo>
                <a:cubicBezTo>
                  <a:pt x="707778" y="717573"/>
                  <a:pt x="701333" y="720000"/>
                  <a:pt x="694887" y="720000"/>
                </a:cubicBezTo>
                <a:cubicBezTo>
                  <a:pt x="688441" y="720000"/>
                  <a:pt x="681995" y="717573"/>
                  <a:pt x="677140" y="712634"/>
                </a:cubicBezTo>
                <a:lnTo>
                  <a:pt x="561284" y="596861"/>
                </a:lnTo>
                <a:cubicBezTo>
                  <a:pt x="551490" y="587067"/>
                  <a:pt x="551490" y="571162"/>
                  <a:pt x="561284" y="561368"/>
                </a:cubicBezTo>
                <a:cubicBezTo>
                  <a:pt x="566181" y="556471"/>
                  <a:pt x="572606" y="554022"/>
                  <a:pt x="579031" y="554022"/>
                </a:cubicBezTo>
                <a:close/>
                <a:moveTo>
                  <a:pt x="301109" y="0"/>
                </a:moveTo>
                <a:cubicBezTo>
                  <a:pt x="467443" y="0"/>
                  <a:pt x="602219" y="134859"/>
                  <a:pt x="602219" y="301109"/>
                </a:cubicBezTo>
                <a:cubicBezTo>
                  <a:pt x="602219" y="467443"/>
                  <a:pt x="467443" y="602219"/>
                  <a:pt x="301109" y="602219"/>
                </a:cubicBezTo>
                <a:cubicBezTo>
                  <a:pt x="134775" y="602219"/>
                  <a:pt x="0" y="467443"/>
                  <a:pt x="0" y="301109"/>
                </a:cubicBezTo>
                <a:cubicBezTo>
                  <a:pt x="0" y="134775"/>
                  <a:pt x="134775" y="0"/>
                  <a:pt x="301109" y="0"/>
                </a:cubicBezTo>
                <a:close/>
              </a:path>
            </a:pathLst>
          </a:custGeom>
          <a:solidFill>
            <a:schemeClr val="accent2"/>
          </a:solidFill>
          <a:ln w="12128" cap="flat">
            <a:noFill/>
            <a:miter/>
          </a:ln>
        </p:spPr>
        <p:txBody>
          <a:bodyPr vert="horz" wrap="square" lIns="91440" tIns="45720" rIns="91440" bIns="45720" rtlCol="0" anchor="ctr"/>
          <a:lstStyle/>
          <a:p>
            <a:pPr algn="l"/>
            <a:endParaRPr kumimoji="1" lang="zh-CN" altLang="en-US"/>
          </a:p>
        </p:txBody>
      </p:sp>
      <p:sp>
        <p:nvSpPr>
          <p:cNvPr id="27" name="标题 1"/>
          <p:cNvSpPr txBox="1"/>
          <p:nvPr/>
        </p:nvSpPr>
        <p:spPr>
          <a:xfrm rot="0" flipH="0" flipV="0">
            <a:off x="10323563" y="2083166"/>
            <a:ext cx="383860" cy="361796"/>
          </a:xfrm>
          <a:custGeom>
            <a:avLst/>
            <a:gdLst>
              <a:gd name="connsiteX0" fmla="*/ 565749 w 763907"/>
              <a:gd name="connsiteY0" fmla="*/ 529546 h 720000"/>
              <a:gd name="connsiteX1" fmla="*/ 585849 w 763907"/>
              <a:gd name="connsiteY1" fmla="*/ 537865 h 720000"/>
              <a:gd name="connsiteX2" fmla="*/ 698960 w 763907"/>
              <a:gd name="connsiteY2" fmla="*/ 650977 h 720000"/>
              <a:gd name="connsiteX3" fmla="*/ 698960 w 763907"/>
              <a:gd name="connsiteY3" fmla="*/ 691178 h 720000"/>
              <a:gd name="connsiteX4" fmla="*/ 678860 w 763907"/>
              <a:gd name="connsiteY4" fmla="*/ 699521 h 720000"/>
              <a:gd name="connsiteX5" fmla="*/ 658760 w 763907"/>
              <a:gd name="connsiteY5" fmla="*/ 691178 h 720000"/>
              <a:gd name="connsiteX6" fmla="*/ 545648 w 763907"/>
              <a:gd name="connsiteY6" fmla="*/ 578066 h 720000"/>
              <a:gd name="connsiteX7" fmla="*/ 545648 w 763907"/>
              <a:gd name="connsiteY7" fmla="*/ 537865 h 720000"/>
              <a:gd name="connsiteX8" fmla="*/ 565749 w 763907"/>
              <a:gd name="connsiteY8" fmla="*/ 529546 h 720000"/>
              <a:gd name="connsiteX9" fmla="*/ 565749 w 763907"/>
              <a:gd name="connsiteY9" fmla="*/ 359807 h 720000"/>
              <a:gd name="connsiteX10" fmla="*/ 735464 w 763907"/>
              <a:gd name="connsiteY10" fmla="*/ 359807 h 720000"/>
              <a:gd name="connsiteX11" fmla="*/ 763907 w 763907"/>
              <a:gd name="connsiteY11" fmla="*/ 388251 h 720000"/>
              <a:gd name="connsiteX12" fmla="*/ 735464 w 763907"/>
              <a:gd name="connsiteY12" fmla="*/ 416695 h 720000"/>
              <a:gd name="connsiteX13" fmla="*/ 565749 w 763907"/>
              <a:gd name="connsiteY13" fmla="*/ 416695 h 720000"/>
              <a:gd name="connsiteX14" fmla="*/ 537305 w 763907"/>
              <a:gd name="connsiteY14" fmla="*/ 388251 h 720000"/>
              <a:gd name="connsiteX15" fmla="*/ 565749 w 763907"/>
              <a:gd name="connsiteY15" fmla="*/ 359807 h 720000"/>
              <a:gd name="connsiteX16" fmla="*/ 678860 w 763907"/>
              <a:gd name="connsiteY16" fmla="*/ 77005 h 720000"/>
              <a:gd name="connsiteX17" fmla="*/ 698960 w 763907"/>
              <a:gd name="connsiteY17" fmla="*/ 85325 h 720000"/>
              <a:gd name="connsiteX18" fmla="*/ 698960 w 763907"/>
              <a:gd name="connsiteY18" fmla="*/ 125525 h 720000"/>
              <a:gd name="connsiteX19" fmla="*/ 585849 w 763907"/>
              <a:gd name="connsiteY19" fmla="*/ 238636 h 720000"/>
              <a:gd name="connsiteX20" fmla="*/ 565749 w 763907"/>
              <a:gd name="connsiteY20" fmla="*/ 246980 h 720000"/>
              <a:gd name="connsiteX21" fmla="*/ 545648 w 763907"/>
              <a:gd name="connsiteY21" fmla="*/ 238636 h 720000"/>
              <a:gd name="connsiteX22" fmla="*/ 545648 w 763907"/>
              <a:gd name="connsiteY22" fmla="*/ 198436 h 720000"/>
              <a:gd name="connsiteX23" fmla="*/ 658760 w 763907"/>
              <a:gd name="connsiteY23" fmla="*/ 85325 h 720000"/>
              <a:gd name="connsiteX24" fmla="*/ 678860 w 763907"/>
              <a:gd name="connsiteY24" fmla="*/ 77005 h 720000"/>
              <a:gd name="connsiteX25" fmla="*/ 362802 w 763907"/>
              <a:gd name="connsiteY25" fmla="*/ 5 h 720000"/>
              <a:gd name="connsiteX26" fmla="*/ 422012 w 763907"/>
              <a:gd name="connsiteY26" fmla="*/ 16490 h 720000"/>
              <a:gd name="connsiteX27" fmla="*/ 481080 w 763907"/>
              <a:gd name="connsiteY27" fmla="*/ 119457 h 720000"/>
              <a:gd name="connsiteX28" fmla="*/ 481080 w 763907"/>
              <a:gd name="connsiteY28" fmla="*/ 600631 h 720000"/>
              <a:gd name="connsiteX29" fmla="*/ 422012 w 763907"/>
              <a:gd name="connsiteY29" fmla="*/ 703598 h 720000"/>
              <a:gd name="connsiteX30" fmla="*/ 361806 w 763907"/>
              <a:gd name="connsiteY30" fmla="*/ 720000 h 720000"/>
              <a:gd name="connsiteX31" fmla="*/ 303306 w 763907"/>
              <a:gd name="connsiteY31" fmla="*/ 704546 h 720000"/>
              <a:gd name="connsiteX32" fmla="*/ 60870 w 763907"/>
              <a:gd name="connsiteY32" fmla="*/ 568300 h 720000"/>
              <a:gd name="connsiteX33" fmla="*/ 0 w 763907"/>
              <a:gd name="connsiteY33" fmla="*/ 464291 h 720000"/>
              <a:gd name="connsiteX34" fmla="*/ 0 w 763907"/>
              <a:gd name="connsiteY34" fmla="*/ 255702 h 720000"/>
              <a:gd name="connsiteX35" fmla="*/ 60870 w 763907"/>
              <a:gd name="connsiteY35" fmla="*/ 151693 h 720000"/>
              <a:gd name="connsiteX36" fmla="*/ 303306 w 763907"/>
              <a:gd name="connsiteY36" fmla="*/ 15447 h 720000"/>
              <a:gd name="connsiteX37" fmla="*/ 362802 w 763907"/>
              <a:gd name="connsiteY37" fmla="*/ 5 h 720000"/>
            </a:gdLst>
            <a:rect l="l" t="t" r="r" b="b"/>
            <a:pathLst>
              <a:path w="763907" h="720000">
                <a:moveTo>
                  <a:pt x="565749" y="529546"/>
                </a:moveTo>
                <a:cubicBezTo>
                  <a:pt x="573025" y="529546"/>
                  <a:pt x="580302" y="532319"/>
                  <a:pt x="585849" y="537865"/>
                </a:cubicBezTo>
                <a:lnTo>
                  <a:pt x="698960" y="650977"/>
                </a:lnTo>
                <a:cubicBezTo>
                  <a:pt x="710054" y="662070"/>
                  <a:pt x="710054" y="680084"/>
                  <a:pt x="698960" y="691178"/>
                </a:cubicBezTo>
                <a:cubicBezTo>
                  <a:pt x="693461" y="696677"/>
                  <a:pt x="686161" y="699521"/>
                  <a:pt x="678860" y="699521"/>
                </a:cubicBezTo>
                <a:cubicBezTo>
                  <a:pt x="671560" y="699521"/>
                  <a:pt x="664259" y="696771"/>
                  <a:pt x="658760" y="691178"/>
                </a:cubicBezTo>
                <a:lnTo>
                  <a:pt x="545648" y="578066"/>
                </a:lnTo>
                <a:cubicBezTo>
                  <a:pt x="534555" y="566973"/>
                  <a:pt x="534555" y="548959"/>
                  <a:pt x="545648" y="537865"/>
                </a:cubicBezTo>
                <a:cubicBezTo>
                  <a:pt x="551195" y="532319"/>
                  <a:pt x="558471" y="529546"/>
                  <a:pt x="565749" y="529546"/>
                </a:cubicBezTo>
                <a:close/>
                <a:moveTo>
                  <a:pt x="565749" y="359807"/>
                </a:moveTo>
                <a:lnTo>
                  <a:pt x="735464" y="359807"/>
                </a:lnTo>
                <a:cubicBezTo>
                  <a:pt x="751202" y="359807"/>
                  <a:pt x="763907" y="372512"/>
                  <a:pt x="763907" y="388251"/>
                </a:cubicBezTo>
                <a:cubicBezTo>
                  <a:pt x="763907" y="403990"/>
                  <a:pt x="751107" y="416695"/>
                  <a:pt x="735464" y="416695"/>
                </a:cubicBezTo>
                <a:lnTo>
                  <a:pt x="565749" y="416695"/>
                </a:lnTo>
                <a:cubicBezTo>
                  <a:pt x="550010" y="416695"/>
                  <a:pt x="537305" y="403990"/>
                  <a:pt x="537305" y="388251"/>
                </a:cubicBezTo>
                <a:cubicBezTo>
                  <a:pt x="537305" y="372512"/>
                  <a:pt x="550010" y="359807"/>
                  <a:pt x="565749" y="359807"/>
                </a:cubicBezTo>
                <a:close/>
                <a:moveTo>
                  <a:pt x="678860" y="77005"/>
                </a:moveTo>
                <a:cubicBezTo>
                  <a:pt x="686137" y="77005"/>
                  <a:pt x="693414" y="79778"/>
                  <a:pt x="698960" y="85325"/>
                </a:cubicBezTo>
                <a:cubicBezTo>
                  <a:pt x="710054" y="96418"/>
                  <a:pt x="710054" y="114432"/>
                  <a:pt x="698960" y="125525"/>
                </a:cubicBezTo>
                <a:lnTo>
                  <a:pt x="585849" y="238636"/>
                </a:lnTo>
                <a:cubicBezTo>
                  <a:pt x="580350" y="244231"/>
                  <a:pt x="573049" y="246980"/>
                  <a:pt x="565749" y="246980"/>
                </a:cubicBezTo>
                <a:cubicBezTo>
                  <a:pt x="558448" y="246980"/>
                  <a:pt x="551147" y="244231"/>
                  <a:pt x="545648" y="238636"/>
                </a:cubicBezTo>
                <a:cubicBezTo>
                  <a:pt x="534555" y="227543"/>
                  <a:pt x="534555" y="209529"/>
                  <a:pt x="545648" y="198436"/>
                </a:cubicBezTo>
                <a:lnTo>
                  <a:pt x="658760" y="85325"/>
                </a:lnTo>
                <a:cubicBezTo>
                  <a:pt x="664306" y="79778"/>
                  <a:pt x="671583" y="77005"/>
                  <a:pt x="678860" y="77005"/>
                </a:cubicBezTo>
                <a:close/>
                <a:moveTo>
                  <a:pt x="362802" y="5"/>
                </a:moveTo>
                <a:cubicBezTo>
                  <a:pt x="383186" y="183"/>
                  <a:pt x="403524" y="5682"/>
                  <a:pt x="422012" y="16490"/>
                </a:cubicBezTo>
                <a:cubicBezTo>
                  <a:pt x="458989" y="38108"/>
                  <a:pt x="481080" y="76601"/>
                  <a:pt x="481080" y="119457"/>
                </a:cubicBezTo>
                <a:lnTo>
                  <a:pt x="481080" y="600631"/>
                </a:lnTo>
                <a:cubicBezTo>
                  <a:pt x="481080" y="643486"/>
                  <a:pt x="458989" y="681980"/>
                  <a:pt x="422012" y="703598"/>
                </a:cubicBezTo>
                <a:cubicBezTo>
                  <a:pt x="403240" y="714501"/>
                  <a:pt x="382475" y="720000"/>
                  <a:pt x="361806" y="720000"/>
                </a:cubicBezTo>
                <a:cubicBezTo>
                  <a:pt x="341706" y="720000"/>
                  <a:pt x="321700" y="714881"/>
                  <a:pt x="303306" y="704546"/>
                </a:cubicBezTo>
                <a:lnTo>
                  <a:pt x="60870" y="568300"/>
                </a:lnTo>
                <a:cubicBezTo>
                  <a:pt x="23324" y="547157"/>
                  <a:pt x="0" y="507336"/>
                  <a:pt x="0" y="464291"/>
                </a:cubicBezTo>
                <a:lnTo>
                  <a:pt x="0" y="255702"/>
                </a:lnTo>
                <a:cubicBezTo>
                  <a:pt x="0" y="212657"/>
                  <a:pt x="23324" y="172742"/>
                  <a:pt x="60870" y="151693"/>
                </a:cubicBezTo>
                <a:lnTo>
                  <a:pt x="303306" y="15447"/>
                </a:lnTo>
                <a:cubicBezTo>
                  <a:pt x="321984" y="4970"/>
                  <a:pt x="342417" y="-173"/>
                  <a:pt x="362802" y="5"/>
                </a:cubicBezTo>
                <a:close/>
              </a:path>
            </a:pathLst>
          </a:custGeom>
          <a:solidFill>
            <a:schemeClr val="accent1"/>
          </a:solidFill>
          <a:ln w="12128" cap="flat">
            <a:noFill/>
            <a:miter/>
          </a:ln>
        </p:spPr>
        <p:txBody>
          <a:bodyPr vert="horz" wrap="square" lIns="91440" tIns="45720" rIns="91440" bIns="45720" rtlCol="0" anchor="ctr"/>
          <a:lstStyle/>
          <a:p>
            <a:pPr algn="l"/>
            <a:endParaRPr kumimoji="1" lang="zh-CN" altLang="en-US"/>
          </a:p>
        </p:txBody>
      </p:sp>
      <p:sp>
        <p:nvSpPr>
          <p:cNvPr id="28" name="标题 1"/>
          <p:cNvSpPr txBox="1"/>
          <p:nvPr/>
        </p:nvSpPr>
        <p:spPr>
          <a:xfrm rot="0" flipH="0" flipV="0">
            <a:off x="5196043" y="3429000"/>
            <a:ext cx="1797652" cy="2024254"/>
          </a:xfrm>
          <a:prstGeom prst="rect">
            <a:avLst/>
          </a:prstGeom>
          <a:noFill/>
          <a:ln cap="sq">
            <a:noFill/>
          </a:ln>
        </p:spPr>
        <p:txBody>
          <a:bodyPr vert="horz" wrap="square" lIns="0" tIns="0" rIns="0" bIns="0" rtlCol="0" anchor="t"/>
          <a:lstStyle/>
          <a:p>
            <a:pPr algn="ctr"/>
            <a:r>
              <a:rPr kumimoji="1" lang="en-US" altLang="zh-CN" sz="1200">
                <a:ln w="12700">
                  <a:noFill/>
                </a:ln>
                <a:solidFill>
                  <a:srgbClr val="000000">
                    <a:alpha val="100000"/>
                  </a:srgbClr>
                </a:solidFill>
                <a:latin typeface="Poppins"/>
                <a:ea typeface="Poppins"/>
                <a:cs typeface="Poppins"/>
              </a:rPr>
              <a:t>Use Template- based correlation filtering and Machine Learning to automatically detect the Optic Disc and Macula.
Images where these critical structures cannot be detected are rejected.</a:t>
            </a:r>
            <a:endParaRPr kumimoji="1" lang="zh-CN" altLang="en-US"/>
          </a:p>
        </p:txBody>
      </p:sp>
      <p:sp>
        <p:nvSpPr>
          <p:cNvPr id="29" name="标题 1"/>
          <p:cNvSpPr txBox="1"/>
          <p:nvPr/>
        </p:nvSpPr>
        <p:spPr>
          <a:xfrm rot="0" flipH="0" flipV="0">
            <a:off x="5196043" y="2899967"/>
            <a:ext cx="1803400" cy="475415"/>
          </a:xfrm>
          <a:prstGeom prst="rect">
            <a:avLst/>
          </a:prstGeom>
          <a:noFill/>
          <a:ln cap="sq">
            <a:noFill/>
          </a:ln>
        </p:spPr>
        <p:txBody>
          <a:bodyPr vert="horz" wrap="square" lIns="0" tIns="0" rIns="0" bIns="0" rtlCol="0" anchor="b"/>
          <a:lstStyle/>
          <a:p>
            <a:pPr algn="ctr"/>
            <a:r>
              <a:rPr kumimoji="1" lang="en-US" altLang="zh-CN" sz="1600">
                <a:ln w="12700">
                  <a:noFill/>
                </a:ln>
                <a:solidFill>
                  <a:srgbClr val="1B587C">
                    <a:alpha val="100000"/>
                  </a:srgbClr>
                </a:solidFill>
                <a:latin typeface="poppins-bold"/>
                <a:ea typeface="poppins-bold"/>
                <a:cs typeface="poppins-bold"/>
              </a:rPr>
              <a:t>Solution:</a:t>
            </a:r>
            <a:endParaRPr kumimoji="1" lang="zh-CN" altLang="en-US"/>
          </a:p>
        </p:txBody>
      </p:sp>
      <p:sp>
        <p:nvSpPr>
          <p:cNvPr id="30" name="标题 1"/>
          <p:cNvSpPr txBox="1"/>
          <p:nvPr/>
        </p:nvSpPr>
        <p:spPr>
          <a:xfrm rot="0" flipH="0" flipV="0">
            <a:off x="7406974" y="3732389"/>
            <a:ext cx="1797652" cy="2024254"/>
          </a:xfrm>
          <a:prstGeom prst="rect">
            <a:avLst/>
          </a:prstGeom>
          <a:noFill/>
          <a:ln cap="sq">
            <a:noFill/>
          </a:ln>
        </p:spPr>
        <p:txBody>
          <a:bodyPr vert="horz" wrap="square" lIns="0" tIns="0" rIns="0" bIns="0" rtlCol="0" anchor="t"/>
          <a:lstStyle/>
          <a:p>
            <a:pPr algn="ctr"/>
            <a:r>
              <a:rPr kumimoji="1" lang="en-US" altLang="zh-CN" sz="1200">
                <a:ln w="12700">
                  <a:noFill/>
                </a:ln>
                <a:solidFill>
                  <a:srgbClr val="000000">
                    <a:alpha val="100000"/>
                  </a:srgbClr>
                </a:solidFill>
                <a:latin typeface="Poppins"/>
                <a:ea typeface="Poppins"/>
                <a:cs typeface="Poppins"/>
              </a:rPr>
              <a:t>High Recall (90.6%)Ensures that most good images are kept.
Low False Discovery Rate (6.5%): Only a small fraction of bad images get through.</a:t>
            </a:r>
            <a:endParaRPr kumimoji="1" lang="zh-CN" altLang="en-US"/>
          </a:p>
        </p:txBody>
      </p:sp>
      <p:sp>
        <p:nvSpPr>
          <p:cNvPr id="31" name="标题 1"/>
          <p:cNvSpPr txBox="1"/>
          <p:nvPr/>
        </p:nvSpPr>
        <p:spPr>
          <a:xfrm rot="0" flipH="0" flipV="0">
            <a:off x="7406974" y="3203356"/>
            <a:ext cx="1803400" cy="475415"/>
          </a:xfrm>
          <a:prstGeom prst="rect">
            <a:avLst/>
          </a:prstGeom>
          <a:noFill/>
          <a:ln cap="sq">
            <a:noFill/>
          </a:ln>
        </p:spPr>
        <p:txBody>
          <a:bodyPr vert="horz" wrap="square" lIns="0" tIns="0" rIns="0" bIns="0" rtlCol="0" anchor="b"/>
          <a:lstStyle/>
          <a:p>
            <a:pPr algn="ctr"/>
            <a:r>
              <a:rPr kumimoji="1" lang="en-US" altLang="zh-CN" sz="1600">
                <a:ln w="12700">
                  <a:noFill/>
                </a:ln>
                <a:solidFill>
                  <a:srgbClr val="9F2936">
                    <a:alpha val="100000"/>
                  </a:srgbClr>
                </a:solidFill>
                <a:latin typeface="poppins-bold"/>
                <a:ea typeface="poppins-bold"/>
                <a:cs typeface="poppins-bold"/>
              </a:rPr>
              <a:t>Results:</a:t>
            </a:r>
            <a:endParaRPr kumimoji="1" lang="zh-CN" altLang="en-US"/>
          </a:p>
        </p:txBody>
      </p:sp>
      <p:sp>
        <p:nvSpPr>
          <p:cNvPr id="32" name="标题 1"/>
          <p:cNvSpPr txBox="1"/>
          <p:nvPr/>
        </p:nvSpPr>
        <p:spPr>
          <a:xfrm rot="0" flipH="0" flipV="0">
            <a:off x="2987374" y="3732389"/>
            <a:ext cx="1797652" cy="2024254"/>
          </a:xfrm>
          <a:prstGeom prst="rect">
            <a:avLst/>
          </a:prstGeom>
          <a:noFill/>
          <a:ln cap="sq">
            <a:noFill/>
          </a:ln>
        </p:spPr>
        <p:txBody>
          <a:bodyPr vert="horz" wrap="square" lIns="0" tIns="0" rIns="0" bIns="0" rtlCol="0" anchor="t"/>
          <a:lstStyle/>
          <a:p>
            <a:pPr algn="ctr"/>
            <a:r>
              <a:rPr kumimoji="1" lang="en-US" altLang="zh-CN" sz="1200">
                <a:ln w="12700">
                  <a:noFill/>
                </a:ln>
                <a:solidFill>
                  <a:srgbClr val="000000">
                    <a:alpha val="100000"/>
                  </a:srgbClr>
                </a:solidFill>
                <a:latin typeface="Poppins"/>
                <a:ea typeface="Poppins"/>
                <a:cs typeface="Poppins"/>
              </a:rPr>
              <a:t>Create a pre- diagnostic image screening module.</a:t>
            </a:r>
            <a:endParaRPr kumimoji="1" lang="zh-CN" altLang="en-US"/>
          </a:p>
        </p:txBody>
      </p:sp>
      <p:sp>
        <p:nvSpPr>
          <p:cNvPr id="33" name="标题 1"/>
          <p:cNvSpPr txBox="1"/>
          <p:nvPr/>
        </p:nvSpPr>
        <p:spPr>
          <a:xfrm rot="0" flipH="0" flipV="0">
            <a:off x="2987374" y="3203356"/>
            <a:ext cx="1803400" cy="475415"/>
          </a:xfrm>
          <a:prstGeom prst="rect">
            <a:avLst/>
          </a:prstGeom>
          <a:noFill/>
          <a:ln cap="sq">
            <a:noFill/>
          </a:ln>
        </p:spPr>
        <p:txBody>
          <a:bodyPr vert="horz" wrap="square" lIns="0" tIns="0" rIns="0" bIns="0" rtlCol="0" anchor="b"/>
          <a:lstStyle/>
          <a:p>
            <a:pPr algn="ctr"/>
            <a:r>
              <a:rPr kumimoji="1" lang="en-US" altLang="zh-CN" sz="1600">
                <a:ln w="12700">
                  <a:noFill/>
                </a:ln>
                <a:solidFill>
                  <a:srgbClr val="9F2936">
                    <a:alpha val="100000"/>
                  </a:srgbClr>
                </a:solidFill>
                <a:latin typeface="poppins-bold"/>
                <a:ea typeface="poppins-bold"/>
                <a:cs typeface="poppins-bold"/>
              </a:rPr>
              <a:t>Goal:</a:t>
            </a:r>
            <a:endParaRPr kumimoji="1" lang="zh-CN" altLang="en-US"/>
          </a:p>
        </p:txBody>
      </p:sp>
      <p:sp>
        <p:nvSpPr>
          <p:cNvPr id="34" name="标题 1"/>
          <p:cNvSpPr txBox="1"/>
          <p:nvPr/>
        </p:nvSpPr>
        <p:spPr>
          <a:xfrm rot="0" flipH="0" flipV="0">
            <a:off x="777574" y="3429000"/>
            <a:ext cx="1797652" cy="2024254"/>
          </a:xfrm>
          <a:prstGeom prst="rect">
            <a:avLst/>
          </a:prstGeom>
          <a:noFill/>
          <a:ln cap="sq">
            <a:noFill/>
          </a:ln>
        </p:spPr>
        <p:txBody>
          <a:bodyPr vert="horz" wrap="square" lIns="0" tIns="0" rIns="0" bIns="0" rtlCol="0" anchor="t"/>
          <a:lstStyle/>
          <a:p>
            <a:pPr algn="ctr"/>
            <a:r>
              <a:rPr kumimoji="1" lang="en-US" altLang="zh-CN" sz="1200">
                <a:ln w="12700">
                  <a:noFill/>
                </a:ln>
                <a:solidFill>
                  <a:srgbClr val="000000">
                    <a:alpha val="100000"/>
                  </a:srgbClr>
                </a:solidFill>
                <a:latin typeface="Poppins"/>
                <a:ea typeface="Poppins"/>
                <a:cs typeface="Poppins"/>
              </a:rPr>
              <a:t>Case Study 2Module 1 - Automated Image Screening</a:t>
            </a:r>
            <a:endParaRPr kumimoji="1" lang="zh-CN" altLang="en-US"/>
          </a:p>
        </p:txBody>
      </p:sp>
      <p:sp>
        <p:nvSpPr>
          <p:cNvPr id="35" name="标题 1"/>
          <p:cNvSpPr txBox="1"/>
          <p:nvPr/>
        </p:nvSpPr>
        <p:spPr>
          <a:xfrm rot="0" flipH="0" flipV="0">
            <a:off x="777574" y="2910322"/>
            <a:ext cx="1803400" cy="475415"/>
          </a:xfrm>
          <a:prstGeom prst="rect">
            <a:avLst/>
          </a:prstGeom>
          <a:noFill/>
          <a:ln cap="sq">
            <a:noFill/>
          </a:ln>
        </p:spPr>
        <p:txBody>
          <a:bodyPr vert="horz" wrap="square" lIns="0" tIns="0" rIns="0" bIns="0" rtlCol="0" anchor="b"/>
          <a:lstStyle/>
          <a:p>
            <a:pPr algn="ctr"/>
            <a:r>
              <a:rPr kumimoji="1" lang="en-US" altLang="zh-CN" sz="1600">
                <a:ln w="12700">
                  <a:noFill/>
                </a:ln>
                <a:solidFill>
                  <a:srgbClr val="F07F09">
                    <a:alpha val="100000"/>
                  </a:srgbClr>
                </a:solidFill>
                <a:latin typeface="poppins-bold"/>
                <a:ea typeface="poppins-bold"/>
                <a:cs typeface="poppins-bold"/>
              </a:rPr>
              <a:t>Title:</a:t>
            </a:r>
            <a:endParaRPr kumimoji="1" lang="zh-CN" altLang="en-US"/>
          </a:p>
        </p:txBody>
      </p:sp>
      <p:sp>
        <p:nvSpPr>
          <p:cNvPr id="36" name="标题 1"/>
          <p:cNvSpPr txBox="1"/>
          <p:nvPr/>
        </p:nvSpPr>
        <p:spPr>
          <a:xfrm rot="0" flipH="0" flipV="0">
            <a:off x="9616774" y="3429000"/>
            <a:ext cx="1797652" cy="2024254"/>
          </a:xfrm>
          <a:prstGeom prst="rect">
            <a:avLst/>
          </a:prstGeom>
          <a:noFill/>
          <a:ln cap="sq">
            <a:noFill/>
          </a:ln>
        </p:spPr>
        <p:txBody>
          <a:bodyPr vert="horz" wrap="square" lIns="0" tIns="0" rIns="0" bIns="0" rtlCol="0" anchor="t"/>
          <a:lstStyle/>
          <a:p>
            <a:pPr algn="ctr"/>
            <a:r>
              <a:rPr kumimoji="1" lang="en-US" altLang="zh-CN" sz="1200">
                <a:ln w="12700">
                  <a:noFill/>
                </a:ln>
                <a:solidFill>
                  <a:srgbClr val="000000">
                    <a:alpha val="100000"/>
                  </a:srgbClr>
                </a:solidFill>
                <a:latin typeface="Poppins"/>
                <a:ea typeface="Poppins"/>
                <a:cs typeface="Poppins"/>
              </a:rPr>
              <a:t>A flowchart of the screening module's process, with examples of "Accepted" and "Rejected" images.</a:t>
            </a:r>
            <a:endParaRPr kumimoji="1" lang="zh-CN" altLang="en-US"/>
          </a:p>
        </p:txBody>
      </p:sp>
      <p:sp>
        <p:nvSpPr>
          <p:cNvPr id="37" name="标题 1"/>
          <p:cNvSpPr txBox="1"/>
          <p:nvPr/>
        </p:nvSpPr>
        <p:spPr>
          <a:xfrm rot="0" flipH="0" flipV="0">
            <a:off x="9616774" y="2899967"/>
            <a:ext cx="1803400" cy="475415"/>
          </a:xfrm>
          <a:prstGeom prst="rect">
            <a:avLst/>
          </a:prstGeom>
          <a:noFill/>
          <a:ln cap="sq">
            <a:noFill/>
          </a:ln>
        </p:spPr>
        <p:txBody>
          <a:bodyPr vert="horz" wrap="square" lIns="0" tIns="0" rIns="0" bIns="0" rtlCol="0" anchor="b"/>
          <a:lstStyle/>
          <a:p>
            <a:pPr algn="ctr"/>
            <a:r>
              <a:rPr kumimoji="1" lang="en-US" altLang="zh-CN" sz="1600">
                <a:ln w="12700">
                  <a:noFill/>
                </a:ln>
                <a:solidFill>
                  <a:srgbClr val="F07F09">
                    <a:alpha val="100000"/>
                  </a:srgbClr>
                </a:solidFill>
                <a:latin typeface="poppins-bold"/>
                <a:ea typeface="poppins-bold"/>
                <a:cs typeface="poppins-bold"/>
              </a:rPr>
              <a:t>Visual:</a:t>
            </a:r>
            <a:endParaRPr kumimoji="1" lang="zh-CN" altLang="en-US"/>
          </a:p>
        </p:txBody>
      </p:sp>
      <p:sp>
        <p:nvSpPr>
          <p:cNvPr id="38" name="标题 1"/>
          <p:cNvSpPr txBox="1"/>
          <p:nvPr/>
        </p:nvSpPr>
        <p:spPr>
          <a:xfrm rot="0" flipH="0" flipV="0">
            <a:off x="660400" y="323990"/>
            <a:ext cx="10671175" cy="468000"/>
          </a:xfrm>
          <a:prstGeom prst="rect">
            <a:avLst/>
          </a:prstGeom>
          <a:noFill/>
          <a:ln>
            <a:noFill/>
          </a:ln>
        </p:spPr>
        <p:txBody>
          <a:bodyPr vert="horz" wrap="square" lIns="0" tIns="0" rIns="0" bIns="0" rtlCol="0" anchor="ctr"/>
          <a:lstStyle/>
          <a:p>
            <a:pPr algn="l"/>
            <a:r>
              <a:rPr kumimoji="1" lang="en-US" altLang="zh-CN" sz="2556">
                <a:ln w="12700">
                  <a:noFill/>
                </a:ln>
                <a:solidFill>
                  <a:srgbClr val="262626">
                    <a:alpha val="100000"/>
                  </a:srgbClr>
                </a:solidFill>
                <a:latin typeface="poppins-bold"/>
                <a:ea typeface="poppins-bold"/>
                <a:cs typeface="poppins-bold"/>
              </a:rPr>
              <a:t>Slide 11Case Study 2: Module 1 - Automated Image Screening</a:t>
            </a:r>
            <a:endParaRPr kumimoji="1" lang="zh-CN" altLang="en-US"/>
          </a:p>
        </p:txBody>
      </p:sp>
      <p:cxnSp>
        <p:nvCxnSpPr>
          <p:cNvPr id="39" name="标题 1"/>
          <p:cNvCxnSpPr/>
          <p:nvPr/>
        </p:nvCxnSpPr>
        <p:spPr>
          <a:xfrm rot="0" flipH="0" flipV="0">
            <a:off x="0" y="958850"/>
            <a:ext cx="12122150" cy="0"/>
          </a:xfrm>
          <a:prstGeom prst="line">
            <a:avLst/>
          </a:prstGeom>
          <a:noFill/>
          <a:ln w="28575" cap="sq">
            <a:solidFill>
              <a:schemeClr val="accent1"/>
            </a:solidFill>
            <a:miter/>
          </a:ln>
        </p:spPr>
      </p:cxnSp>
    </p:spTree>
  </p:cSld>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156949" y="3723006"/>
            <a:ext cx="7860632" cy="2760496"/>
          </a:xfrm>
          <a:prstGeom prst="roundRect">
            <a:avLst>
              <a:gd name="adj" fmla="val 50000"/>
            </a:avLst>
          </a:prstGeom>
          <a:noFill/>
          <a:ln w="152400" cap="sq">
            <a:solidFill>
              <a:schemeClr val="accent1">
                <a:alpha val="41000"/>
              </a:schemeClr>
            </a:solidFill>
            <a:miter/>
          </a:ln>
          <a:effectLst>
            <a:outerShdw dist="101600" blurRad="609600" dir="5400000" sx="100000" sy="100000" kx="0" ky="0" algn="t" rotWithShape="0">
              <a:srgbClr val="0070C0">
                <a:alpha val="40000"/>
              </a:srgbClr>
            </a:outerShdw>
          </a:effectLst>
        </p:spPr>
        <p:txBody>
          <a:bodyPr vert="horz" wrap="square" lIns="91440" tIns="45720" rIns="91440" bIns="45720" rtlCol="0" anchor="ctr"/>
          <a:lstStyle/>
          <a:p>
            <a:pPr algn="ctr"/>
            <a:endParaRPr kumimoji="1" lang="zh-CN" altLang="en-US"/>
          </a:p>
        </p:txBody>
      </p:sp>
      <p:sp>
        <p:nvSpPr>
          <p:cNvPr id="3" name="标题 1"/>
          <p:cNvSpPr txBox="1"/>
          <p:nvPr/>
        </p:nvSpPr>
        <p:spPr>
          <a:xfrm rot="0" flipH="1" flipV="0">
            <a:off x="-18312" y="5201874"/>
            <a:ext cx="12211154" cy="1659866"/>
          </a:xfrm>
          <a:prstGeom prst="round2SameRect">
            <a:avLst>
              <a:gd name="adj1" fmla="val 50000"/>
              <a:gd name="adj2" fmla="val 0"/>
            </a:avLst>
          </a:prstGeom>
          <a:solidFill>
            <a:schemeClr val="accent1"/>
          </a:solidFill>
          <a:ln w="12700" cap="sq">
            <a:noFill/>
            <a:miter/>
          </a:ln>
          <a:effectLst/>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919114" y="1903483"/>
            <a:ext cx="10302970" cy="1695988"/>
          </a:xfrm>
          <a:prstGeom prst="rect">
            <a:avLst/>
          </a:prstGeom>
          <a:noFill/>
          <a:ln>
            <a:noFill/>
          </a:ln>
        </p:spPr>
        <p:txBody>
          <a:bodyPr vert="horz" wrap="square" lIns="91440" tIns="45720" rIns="91440" bIns="45720" rtlCol="0" anchor="t"/>
          <a:lstStyle/>
          <a:p>
            <a:pPr algn="ctr"/>
            <a:r>
              <a:rPr kumimoji="1" lang="en-US" altLang="zh-CN" sz="3000">
                <a:ln w="12700">
                  <a:noFill/>
                </a:ln>
                <a:solidFill>
                  <a:srgbClr val="000000">
                    <a:alpha val="100000"/>
                  </a:srgbClr>
                </a:solidFill>
                <a:latin typeface="poppins-bold"/>
                <a:ea typeface="poppins-bold"/>
                <a:cs typeface="poppins-bold"/>
              </a:rPr>
              <a:t>Slide 12Case Study 2: Module 2 - High-Performance Grading (3 mins)</a:t>
            </a:r>
            <a:endParaRPr kumimoji="1" lang="zh-CN" altLang="en-US"/>
          </a:p>
        </p:txBody>
      </p:sp>
      <p:pic>
        <p:nvPicPr>
          <p:cNvPr id="5" name=""/>
          <p:cNvPicPr>
            <a:picLocks noChangeAspect="1"/>
          </p:cNvPicPr>
          <p:nvPr/>
        </p:nvPicPr>
        <p:blipFill>
          <a:blip r:embed="rId2">
            <a:alphaModFix amt="100000"/>
          </a:blip>
          <a:srcRect l="0" t="33983" r="0" b="33983"/>
          <a:stretch>
            <a:fillRect/>
          </a:stretch>
        </p:blipFill>
        <p:spPr>
          <a:xfrm rot="0" flipH="0" flipV="0">
            <a:off x="2646046" y="4198544"/>
            <a:ext cx="6882438" cy="1872739"/>
          </a:xfrm>
          <a:custGeom>
            <a:avLst/>
            <a:gdLst>
              <a:gd name="connsiteX0" fmla="*/ 0 w 9472813"/>
              <a:gd name="connsiteY0" fmla="*/ 1288794 h 2577590"/>
              <a:gd name="connsiteX1" fmla="*/ 0 w 9472813"/>
              <a:gd name="connsiteY1" fmla="*/ 1288795 h 2577590"/>
              <a:gd name="connsiteX2" fmla="*/ 0 w 9472813"/>
              <a:gd name="connsiteY2" fmla="*/ 1288795 h 2577590"/>
              <a:gd name="connsiteX3" fmla="*/ 1288795 w 9472813"/>
              <a:gd name="connsiteY3" fmla="*/ 0 h 2577590"/>
              <a:gd name="connsiteX4" fmla="*/ 8184018 w 9472813"/>
              <a:gd name="connsiteY4" fmla="*/ 0 h 2577590"/>
              <a:gd name="connsiteX5" fmla="*/ 9472813 w 9472813"/>
              <a:gd name="connsiteY5" fmla="*/ 1288795 h 2577590"/>
              <a:gd name="connsiteX6" fmla="*/ 9472812 w 9472813"/>
              <a:gd name="connsiteY6" fmla="*/ 1288795 h 2577590"/>
              <a:gd name="connsiteX7" fmla="*/ 8184017 w 9472813"/>
              <a:gd name="connsiteY7" fmla="*/ 2577590 h 2577590"/>
              <a:gd name="connsiteX8" fmla="*/ 1288795 w 9472813"/>
              <a:gd name="connsiteY8" fmla="*/ 2577589 h 2577590"/>
              <a:gd name="connsiteX9" fmla="*/ 6654 w 9472813"/>
              <a:gd name="connsiteY9" fmla="*/ 1420566 h 2577590"/>
              <a:gd name="connsiteX10" fmla="*/ 0 w 9472813"/>
              <a:gd name="connsiteY10" fmla="*/ 1288795 h 2577590"/>
              <a:gd name="connsiteX11" fmla="*/ 6654 w 9472813"/>
              <a:gd name="connsiteY11" fmla="*/ 1157023 h 2577590"/>
              <a:gd name="connsiteX12" fmla="*/ 1288795 w 9472813"/>
              <a:gd name="connsiteY12" fmla="*/ 0 h 2577590"/>
            </a:gdLst>
            <a:rect l="l" t="t" r="r" b="b"/>
            <a:pathLst>
              <a:path w="9472813" h="2577590">
                <a:moveTo>
                  <a:pt x="0" y="1288794"/>
                </a:moveTo>
                <a:lnTo>
                  <a:pt x="0" y="1288795"/>
                </a:lnTo>
                <a:lnTo>
                  <a:pt x="0" y="1288795"/>
                </a:lnTo>
                <a:close/>
                <a:moveTo>
                  <a:pt x="1288795" y="0"/>
                </a:moveTo>
                <a:lnTo>
                  <a:pt x="8184018" y="0"/>
                </a:lnTo>
                <a:cubicBezTo>
                  <a:pt x="8895800" y="0"/>
                  <a:pt x="9472813" y="577013"/>
                  <a:pt x="9472813" y="1288795"/>
                </a:cubicBezTo>
                <a:lnTo>
                  <a:pt x="9472812" y="1288795"/>
                </a:lnTo>
                <a:cubicBezTo>
                  <a:pt x="9472812" y="2000577"/>
                  <a:pt x="8895799" y="2577590"/>
                  <a:pt x="8184017" y="2577590"/>
                </a:cubicBezTo>
                <a:lnTo>
                  <a:pt x="1288795" y="2577589"/>
                </a:lnTo>
                <a:cubicBezTo>
                  <a:pt x="621500" y="2577589"/>
                  <a:pt x="72653" y="2070449"/>
                  <a:pt x="6654" y="1420566"/>
                </a:cubicBezTo>
                <a:lnTo>
                  <a:pt x="0" y="1288795"/>
                </a:lnTo>
                <a:lnTo>
                  <a:pt x="6654" y="1157023"/>
                </a:lnTo>
                <a:cubicBezTo>
                  <a:pt x="72653" y="507141"/>
                  <a:pt x="621500" y="0"/>
                  <a:pt x="1288795" y="0"/>
                </a:cubicBezTo>
                <a:close/>
              </a:path>
            </a:pathLst>
          </a:custGeom>
          <a:noFill/>
          <a:ln>
            <a:noFill/>
          </a:ln>
        </p:spPr>
      </p:pic>
      <p:sp>
        <p:nvSpPr>
          <p:cNvPr id="6" name="标题 1"/>
          <p:cNvSpPr txBox="1"/>
          <p:nvPr/>
        </p:nvSpPr>
        <p:spPr>
          <a:xfrm rot="0" flipH="0" flipV="0">
            <a:off x="5114491" y="-530884"/>
            <a:ext cx="1963017" cy="2477746"/>
          </a:xfrm>
          <a:prstGeom prst="rect">
            <a:avLst/>
          </a:prstGeom>
          <a:noFill/>
          <a:ln cap="sq">
            <a:noFill/>
          </a:ln>
        </p:spPr>
        <p:txBody>
          <a:bodyPr vert="horz" wrap="square" lIns="91440" tIns="45720" rIns="91440" bIns="45720" rtlCol="0" anchor="b"/>
          <a:lstStyle/>
          <a:p>
            <a:pPr algn="ctr"/>
            <a:r>
              <a:rPr kumimoji="1" lang="en-US" altLang="zh-CN" sz="8000">
                <a:ln w="12700">
                  <a:noFill/>
                </a:ln>
                <a:solidFill>
                  <a:srgbClr val="F07F09">
                    <a:alpha val="100000"/>
                  </a:srgbClr>
                </a:solidFill>
                <a:latin typeface="Montserrat Black"/>
                <a:ea typeface="Montserrat Black"/>
                <a:cs typeface="Montserrat Black"/>
              </a:rPr>
              <a:t>12</a:t>
            </a:r>
            <a:endParaRPr kumimoji="1" lang="zh-CN" altLang="en-US"/>
          </a:p>
        </p:txBody>
      </p:sp>
      <p:sp>
        <p:nvSpPr>
          <p:cNvPr id="7" name="标题 1"/>
          <p:cNvSpPr txBox="1"/>
          <p:nvPr/>
        </p:nvSpPr>
        <p:spPr>
          <a:xfrm rot="0" flipH="0" flipV="0">
            <a:off x="7274658" y="936110"/>
            <a:ext cx="967373" cy="967373"/>
          </a:xfrm>
          <a:prstGeom prst="ellipse">
            <a:avLst/>
          </a:prstGeom>
          <a:solidFill>
            <a:schemeClr val="accent1">
              <a:lumMod val="60000"/>
              <a:lumOff val="40000"/>
              <a:alpha val="24000"/>
            </a:schemeClr>
          </a:solidFill>
          <a:ln w="12700" cap="sq">
            <a:noFill/>
            <a:miter/>
          </a:ln>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276817" y="346620"/>
            <a:ext cx="2203985" cy="275235"/>
          </a:xfrm>
          <a:custGeom>
            <a:avLst/>
            <a:gdLst>
              <a:gd name="connsiteX0" fmla="*/ 295032 w 720417"/>
              <a:gd name="connsiteY0" fmla="*/ 17848 h 89966"/>
              <a:gd name="connsiteX1" fmla="*/ 271738 w 720417"/>
              <a:gd name="connsiteY1" fmla="*/ 17849 h 89966"/>
              <a:gd name="connsiteX2" fmla="*/ 267996 w 720417"/>
              <a:gd name="connsiteY2" fmla="*/ 21479 h 89966"/>
              <a:gd name="connsiteX3" fmla="*/ 267995 w 720417"/>
              <a:gd name="connsiteY3" fmla="*/ 21535 h 89966"/>
              <a:gd name="connsiteX4" fmla="*/ 267995 w 720417"/>
              <a:gd name="connsiteY4" fmla="*/ 39802 h 89966"/>
              <a:gd name="connsiteX5" fmla="*/ 271681 w 720417"/>
              <a:gd name="connsiteY5" fmla="*/ 43489 h 89966"/>
              <a:gd name="connsiteX6" fmla="*/ 271738 w 720417"/>
              <a:gd name="connsiteY6" fmla="*/ 43489 h 89966"/>
              <a:gd name="connsiteX7" fmla="*/ 294585 w 720417"/>
              <a:gd name="connsiteY7" fmla="*/ 43489 h 89966"/>
              <a:gd name="connsiteX8" fmla="*/ 307880 w 720417"/>
              <a:gd name="connsiteY8" fmla="*/ 31088 h 89966"/>
              <a:gd name="connsiteX9" fmla="*/ 295543 w 720417"/>
              <a:gd name="connsiteY9" fmla="*/ 17856 h 89966"/>
              <a:gd name="connsiteX10" fmla="*/ 295032 w 720417"/>
              <a:gd name="connsiteY10" fmla="*/ 17848 h 89966"/>
              <a:gd name="connsiteX11" fmla="*/ 676733 w 720417"/>
              <a:gd name="connsiteY11" fmla="*/ 17290 h 89966"/>
              <a:gd name="connsiteX12" fmla="*/ 676733 w 720417"/>
              <a:gd name="connsiteY12" fmla="*/ 17346 h 89966"/>
              <a:gd name="connsiteX13" fmla="*/ 647797 w 720417"/>
              <a:gd name="connsiteY13" fmla="*/ 46170 h 89966"/>
              <a:gd name="connsiteX14" fmla="*/ 676622 w 720417"/>
              <a:gd name="connsiteY14" fmla="*/ 75107 h 89966"/>
              <a:gd name="connsiteX15" fmla="*/ 705558 w 720417"/>
              <a:gd name="connsiteY15" fmla="*/ 46282 h 89966"/>
              <a:gd name="connsiteX16" fmla="*/ 705558 w 720417"/>
              <a:gd name="connsiteY16" fmla="*/ 46226 h 89966"/>
              <a:gd name="connsiteX17" fmla="*/ 676733 w 720417"/>
              <a:gd name="connsiteY17" fmla="*/ 17290 h 89966"/>
              <a:gd name="connsiteX18" fmla="*/ 490493 w 720417"/>
              <a:gd name="connsiteY18" fmla="*/ 15836 h 89966"/>
              <a:gd name="connsiteX19" fmla="*/ 490155 w 720417"/>
              <a:gd name="connsiteY19" fmla="*/ 15838 h 89966"/>
              <a:gd name="connsiteX20" fmla="*/ 461556 w 720417"/>
              <a:gd name="connsiteY20" fmla="*/ 44996 h 89966"/>
              <a:gd name="connsiteX21" fmla="*/ 490714 w 720417"/>
              <a:gd name="connsiteY21" fmla="*/ 73596 h 89966"/>
              <a:gd name="connsiteX22" fmla="*/ 519315 w 720417"/>
              <a:gd name="connsiteY22" fmla="*/ 44663 h 89966"/>
              <a:gd name="connsiteX23" fmla="*/ 490493 w 720417"/>
              <a:gd name="connsiteY23" fmla="*/ 15836 h 89966"/>
              <a:gd name="connsiteX24" fmla="*/ 117671 w 720417"/>
              <a:gd name="connsiteY24" fmla="*/ 15726 h 89966"/>
              <a:gd name="connsiteX25" fmla="*/ 117671 w 720417"/>
              <a:gd name="connsiteY25" fmla="*/ 15950 h 89966"/>
              <a:gd name="connsiteX26" fmla="*/ 88623 w 720417"/>
              <a:gd name="connsiteY26" fmla="*/ 44886 h 89966"/>
              <a:gd name="connsiteX27" fmla="*/ 117559 w 720417"/>
              <a:gd name="connsiteY27" fmla="*/ 73934 h 89966"/>
              <a:gd name="connsiteX28" fmla="*/ 146607 w 720417"/>
              <a:gd name="connsiteY28" fmla="*/ 44998 h 89966"/>
              <a:gd name="connsiteX29" fmla="*/ 146607 w 720417"/>
              <a:gd name="connsiteY29" fmla="*/ 44886 h 89966"/>
              <a:gd name="connsiteX30" fmla="*/ 117783 w 720417"/>
              <a:gd name="connsiteY30" fmla="*/ 15727 h 89966"/>
              <a:gd name="connsiteX31" fmla="*/ 117671 w 720417"/>
              <a:gd name="connsiteY31" fmla="*/ 15726 h 89966"/>
              <a:gd name="connsiteX32" fmla="*/ 256767 w 720417"/>
              <a:gd name="connsiteY32" fmla="*/ 2710 h 89966"/>
              <a:gd name="connsiteX33" fmla="*/ 294418 w 720417"/>
              <a:gd name="connsiteY33" fmla="*/ 2710 h 89966"/>
              <a:gd name="connsiteX34" fmla="*/ 314305 w 720417"/>
              <a:gd name="connsiteY34" fmla="*/ 10531 h 89966"/>
              <a:gd name="connsiteX35" fmla="*/ 323131 w 720417"/>
              <a:gd name="connsiteY35" fmla="*/ 29691 h 89966"/>
              <a:gd name="connsiteX36" fmla="*/ 309891 w 720417"/>
              <a:gd name="connsiteY36" fmla="*/ 54550 h 89966"/>
              <a:gd name="connsiteX37" fmla="*/ 308551 w 720417"/>
              <a:gd name="connsiteY37" fmla="*/ 59186 h 89966"/>
              <a:gd name="connsiteX38" fmla="*/ 319388 w 720417"/>
              <a:gd name="connsiteY38" fmla="*/ 81922 h 89966"/>
              <a:gd name="connsiteX39" fmla="*/ 318136 w 720417"/>
              <a:gd name="connsiteY39" fmla="*/ 86983 h 89966"/>
              <a:gd name="connsiteX40" fmla="*/ 316036 w 720417"/>
              <a:gd name="connsiteY40" fmla="*/ 87508 h 89966"/>
              <a:gd name="connsiteX41" fmla="*/ 308048 w 720417"/>
              <a:gd name="connsiteY41" fmla="*/ 87005 h 89966"/>
              <a:gd name="connsiteX42" fmla="*/ 304752 w 720417"/>
              <a:gd name="connsiteY42" fmla="*/ 84882 h 89966"/>
              <a:gd name="connsiteX43" fmla="*/ 293189 w 720417"/>
              <a:gd name="connsiteY43" fmla="*/ 60694 h 89966"/>
              <a:gd name="connsiteX44" fmla="*/ 289893 w 720417"/>
              <a:gd name="connsiteY44" fmla="*/ 58627 h 89966"/>
              <a:gd name="connsiteX45" fmla="*/ 271738 w 720417"/>
              <a:gd name="connsiteY45" fmla="*/ 58627 h 89966"/>
              <a:gd name="connsiteX46" fmla="*/ 267996 w 720417"/>
              <a:gd name="connsiteY46" fmla="*/ 62258 h 89966"/>
              <a:gd name="connsiteX47" fmla="*/ 267995 w 720417"/>
              <a:gd name="connsiteY47" fmla="*/ 62314 h 89966"/>
              <a:gd name="connsiteX48" fmla="*/ 267995 w 720417"/>
              <a:gd name="connsiteY48" fmla="*/ 83262 h 89966"/>
              <a:gd name="connsiteX49" fmla="*/ 264365 w 720417"/>
              <a:gd name="connsiteY49" fmla="*/ 87005 h 89966"/>
              <a:gd name="connsiteX50" fmla="*/ 264308 w 720417"/>
              <a:gd name="connsiteY50" fmla="*/ 87005 h 89966"/>
              <a:gd name="connsiteX51" fmla="*/ 256767 w 720417"/>
              <a:gd name="connsiteY51" fmla="*/ 87005 h 89966"/>
              <a:gd name="connsiteX52" fmla="*/ 253080 w 720417"/>
              <a:gd name="connsiteY52" fmla="*/ 83262 h 89966"/>
              <a:gd name="connsiteX53" fmla="*/ 253080 w 720417"/>
              <a:gd name="connsiteY53" fmla="*/ 6397 h 89966"/>
              <a:gd name="connsiteX54" fmla="*/ 256767 w 720417"/>
              <a:gd name="connsiteY54" fmla="*/ 2710 h 89966"/>
              <a:gd name="connsiteX55" fmla="*/ 172025 w 720417"/>
              <a:gd name="connsiteY55" fmla="*/ 2710 h 89966"/>
              <a:gd name="connsiteX56" fmla="*/ 179734 w 720417"/>
              <a:gd name="connsiteY56" fmla="*/ 2710 h 89966"/>
              <a:gd name="connsiteX57" fmla="*/ 183420 w 720417"/>
              <a:gd name="connsiteY57" fmla="*/ 6397 h 89966"/>
              <a:gd name="connsiteX58" fmla="*/ 183420 w 720417"/>
              <a:gd name="connsiteY58" fmla="*/ 48070 h 89966"/>
              <a:gd name="connsiteX59" fmla="*/ 205819 w 720417"/>
              <a:gd name="connsiteY59" fmla="*/ 72763 h 89966"/>
              <a:gd name="connsiteX60" fmla="*/ 230512 w 720417"/>
              <a:gd name="connsiteY60" fmla="*/ 50364 h 89966"/>
              <a:gd name="connsiteX61" fmla="*/ 230512 w 720417"/>
              <a:gd name="connsiteY61" fmla="*/ 48070 h 89966"/>
              <a:gd name="connsiteX62" fmla="*/ 230512 w 720417"/>
              <a:gd name="connsiteY62" fmla="*/ 6397 h 89966"/>
              <a:gd name="connsiteX63" fmla="*/ 234198 w 720417"/>
              <a:gd name="connsiteY63" fmla="*/ 2710 h 89966"/>
              <a:gd name="connsiteX64" fmla="*/ 241907 w 720417"/>
              <a:gd name="connsiteY64" fmla="*/ 2710 h 89966"/>
              <a:gd name="connsiteX65" fmla="*/ 245594 w 720417"/>
              <a:gd name="connsiteY65" fmla="*/ 6397 h 89966"/>
              <a:gd name="connsiteX66" fmla="*/ 245594 w 720417"/>
              <a:gd name="connsiteY66" fmla="*/ 48349 h 89966"/>
              <a:gd name="connsiteX67" fmla="*/ 207050 w 720417"/>
              <a:gd name="connsiteY67" fmla="*/ 87005 h 89966"/>
              <a:gd name="connsiteX68" fmla="*/ 206994 w 720417"/>
              <a:gd name="connsiteY68" fmla="*/ 87005 h 89966"/>
              <a:gd name="connsiteX69" fmla="*/ 168338 w 720417"/>
              <a:gd name="connsiteY69" fmla="*/ 48349 h 89966"/>
              <a:gd name="connsiteX70" fmla="*/ 168338 w 720417"/>
              <a:gd name="connsiteY70" fmla="*/ 6397 h 89966"/>
              <a:gd name="connsiteX71" fmla="*/ 172025 w 720417"/>
              <a:gd name="connsiteY71" fmla="*/ 2710 h 89966"/>
              <a:gd name="connsiteX72" fmla="*/ 67451 w 720417"/>
              <a:gd name="connsiteY72" fmla="*/ 2710 h 89966"/>
              <a:gd name="connsiteX73" fmla="*/ 74713 w 720417"/>
              <a:gd name="connsiteY73" fmla="*/ 2710 h 89966"/>
              <a:gd name="connsiteX74" fmla="*/ 78199 w 720417"/>
              <a:gd name="connsiteY74" fmla="*/ 6588 h 89966"/>
              <a:gd name="connsiteX75" fmla="*/ 77674 w 720417"/>
              <a:gd name="connsiteY75" fmla="*/ 8296 h 89966"/>
              <a:gd name="connsiteX76" fmla="*/ 47621 w 720417"/>
              <a:gd name="connsiteY76" fmla="*/ 49857 h 89966"/>
              <a:gd name="connsiteX77" fmla="*/ 46615 w 720417"/>
              <a:gd name="connsiteY77" fmla="*/ 53041 h 89966"/>
              <a:gd name="connsiteX78" fmla="*/ 46615 w 720417"/>
              <a:gd name="connsiteY78" fmla="*/ 83318 h 89966"/>
              <a:gd name="connsiteX79" fmla="*/ 42928 w 720417"/>
              <a:gd name="connsiteY79" fmla="*/ 87005 h 89966"/>
              <a:gd name="connsiteX80" fmla="*/ 35164 w 720417"/>
              <a:gd name="connsiteY80" fmla="*/ 87005 h 89966"/>
              <a:gd name="connsiteX81" fmla="*/ 31477 w 720417"/>
              <a:gd name="connsiteY81" fmla="*/ 83318 h 89966"/>
              <a:gd name="connsiteX82" fmla="*/ 31477 w 720417"/>
              <a:gd name="connsiteY82" fmla="*/ 53041 h 89966"/>
              <a:gd name="connsiteX83" fmla="*/ 30471 w 720417"/>
              <a:gd name="connsiteY83" fmla="*/ 49857 h 89966"/>
              <a:gd name="connsiteX84" fmla="*/ 530 w 720417"/>
              <a:gd name="connsiteY84" fmla="*/ 8575 h 89966"/>
              <a:gd name="connsiteX85" fmla="*/ 1782 w 720417"/>
              <a:gd name="connsiteY85" fmla="*/ 3514 h 89966"/>
              <a:gd name="connsiteX86" fmla="*/ 3490 w 720417"/>
              <a:gd name="connsiteY86" fmla="*/ 2989 h 89966"/>
              <a:gd name="connsiteX87" fmla="*/ 10976 w 720417"/>
              <a:gd name="connsiteY87" fmla="*/ 2989 h 89966"/>
              <a:gd name="connsiteX88" fmla="*/ 13769 w 720417"/>
              <a:gd name="connsiteY88" fmla="*/ 4274 h 89966"/>
              <a:gd name="connsiteX89" fmla="*/ 36113 w 720417"/>
              <a:gd name="connsiteY89" fmla="*/ 35836 h 89966"/>
              <a:gd name="connsiteX90" fmla="*/ 39130 w 720417"/>
              <a:gd name="connsiteY90" fmla="*/ 37344 h 89966"/>
              <a:gd name="connsiteX91" fmla="*/ 42090 w 720417"/>
              <a:gd name="connsiteY91" fmla="*/ 35836 h 89966"/>
              <a:gd name="connsiteX92" fmla="*/ 64435 w 720417"/>
              <a:gd name="connsiteY92" fmla="*/ 4274 h 89966"/>
              <a:gd name="connsiteX93" fmla="*/ 67451 w 720417"/>
              <a:gd name="connsiteY93" fmla="*/ 2710 h 89966"/>
              <a:gd name="connsiteX94" fmla="*/ 676510 w 720417"/>
              <a:gd name="connsiteY94" fmla="*/ 2375 h 89966"/>
              <a:gd name="connsiteX95" fmla="*/ 720417 w 720417"/>
              <a:gd name="connsiteY95" fmla="*/ 46059 h 89966"/>
              <a:gd name="connsiteX96" fmla="*/ 720417 w 720417"/>
              <a:gd name="connsiteY96" fmla="*/ 46170 h 89966"/>
              <a:gd name="connsiteX97" fmla="*/ 676733 w 720417"/>
              <a:gd name="connsiteY97" fmla="*/ 89966 h 89966"/>
              <a:gd name="connsiteX98" fmla="*/ 676733 w 720417"/>
              <a:gd name="connsiteY98" fmla="*/ 89966 h 89966"/>
              <a:gd name="connsiteX99" fmla="*/ 632826 w 720417"/>
              <a:gd name="connsiteY99" fmla="*/ 46282 h 89966"/>
              <a:gd name="connsiteX100" fmla="*/ 676510 w 720417"/>
              <a:gd name="connsiteY100" fmla="*/ 2375 h 89966"/>
              <a:gd name="connsiteX101" fmla="*/ 378600 w 720417"/>
              <a:gd name="connsiteY101" fmla="*/ 1984 h 89966"/>
              <a:gd name="connsiteX102" fmla="*/ 386644 w 720417"/>
              <a:gd name="connsiteY102" fmla="*/ 1984 h 89966"/>
              <a:gd name="connsiteX103" fmla="*/ 390331 w 720417"/>
              <a:gd name="connsiteY103" fmla="*/ 5671 h 89966"/>
              <a:gd name="connsiteX104" fmla="*/ 390331 w 720417"/>
              <a:gd name="connsiteY104" fmla="*/ 69073 h 89966"/>
              <a:gd name="connsiteX105" fmla="*/ 394018 w 720417"/>
              <a:gd name="connsiteY105" fmla="*/ 72760 h 89966"/>
              <a:gd name="connsiteX106" fmla="*/ 439657 w 720417"/>
              <a:gd name="connsiteY106" fmla="*/ 72760 h 89966"/>
              <a:gd name="connsiteX107" fmla="*/ 443344 w 720417"/>
              <a:gd name="connsiteY107" fmla="*/ 76447 h 89966"/>
              <a:gd name="connsiteX108" fmla="*/ 443344 w 720417"/>
              <a:gd name="connsiteY108" fmla="*/ 83877 h 89966"/>
              <a:gd name="connsiteX109" fmla="*/ 439769 w 720417"/>
              <a:gd name="connsiteY109" fmla="*/ 87564 h 89966"/>
              <a:gd name="connsiteX110" fmla="*/ 439657 w 720417"/>
              <a:gd name="connsiteY110" fmla="*/ 87564 h 89966"/>
              <a:gd name="connsiteX111" fmla="*/ 378600 w 720417"/>
              <a:gd name="connsiteY111" fmla="*/ 87564 h 89966"/>
              <a:gd name="connsiteX112" fmla="*/ 374913 w 720417"/>
              <a:gd name="connsiteY112" fmla="*/ 83989 h 89966"/>
              <a:gd name="connsiteX113" fmla="*/ 374913 w 720417"/>
              <a:gd name="connsiteY113" fmla="*/ 83877 h 89966"/>
              <a:gd name="connsiteX114" fmla="*/ 374913 w 720417"/>
              <a:gd name="connsiteY114" fmla="*/ 5671 h 89966"/>
              <a:gd name="connsiteX115" fmla="*/ 378600 w 720417"/>
              <a:gd name="connsiteY115" fmla="*/ 1984 h 89966"/>
              <a:gd name="connsiteX116" fmla="*/ 490155 w 720417"/>
              <a:gd name="connsiteY116" fmla="*/ 867 h 89966"/>
              <a:gd name="connsiteX117" fmla="*/ 533951 w 720417"/>
              <a:gd name="connsiteY117" fmla="*/ 44663 h 89966"/>
              <a:gd name="connsiteX118" fmla="*/ 490155 w 720417"/>
              <a:gd name="connsiteY118" fmla="*/ 88458 h 89966"/>
              <a:gd name="connsiteX119" fmla="*/ 446360 w 720417"/>
              <a:gd name="connsiteY119" fmla="*/ 44663 h 89966"/>
              <a:gd name="connsiteX120" fmla="*/ 490155 w 720417"/>
              <a:gd name="connsiteY120" fmla="*/ 867 h 89966"/>
              <a:gd name="connsiteX121" fmla="*/ 118117 w 720417"/>
              <a:gd name="connsiteY121" fmla="*/ 757 h 89966"/>
              <a:gd name="connsiteX122" fmla="*/ 161801 w 720417"/>
              <a:gd name="connsiteY122" fmla="*/ 44663 h 89966"/>
              <a:gd name="connsiteX123" fmla="*/ 117895 w 720417"/>
              <a:gd name="connsiteY123" fmla="*/ 88570 h 89966"/>
              <a:gd name="connsiteX124" fmla="*/ 117671 w 720417"/>
              <a:gd name="connsiteY124" fmla="*/ 88570 h 89966"/>
              <a:gd name="connsiteX125" fmla="*/ 73988 w 720417"/>
              <a:gd name="connsiteY125" fmla="*/ 44440 h 89966"/>
              <a:gd name="connsiteX126" fmla="*/ 118117 w 720417"/>
              <a:gd name="connsiteY126" fmla="*/ 757 h 89966"/>
              <a:gd name="connsiteX127" fmla="*/ 585400 w 720417"/>
              <a:gd name="connsiteY127" fmla="*/ 28 h 89966"/>
              <a:gd name="connsiteX128" fmla="*/ 585400 w 720417"/>
              <a:gd name="connsiteY128" fmla="*/ 29 h 89966"/>
              <a:gd name="connsiteX129" fmla="*/ 611599 w 720417"/>
              <a:gd name="connsiteY129" fmla="*/ 8743 h 89966"/>
              <a:gd name="connsiteX130" fmla="*/ 617799 w 720417"/>
              <a:gd name="connsiteY130" fmla="*/ 14329 h 89966"/>
              <a:gd name="connsiteX131" fmla="*/ 617912 w 720417"/>
              <a:gd name="connsiteY131" fmla="*/ 14489 h 89966"/>
              <a:gd name="connsiteX132" fmla="*/ 616906 w 720417"/>
              <a:gd name="connsiteY132" fmla="*/ 19524 h 89966"/>
              <a:gd name="connsiteX133" fmla="*/ 610649 w 720417"/>
              <a:gd name="connsiteY133" fmla="*/ 23881 h 89966"/>
              <a:gd name="connsiteX134" fmla="*/ 605957 w 720417"/>
              <a:gd name="connsiteY134" fmla="*/ 23490 h 89966"/>
              <a:gd name="connsiteX135" fmla="*/ 604281 w 720417"/>
              <a:gd name="connsiteY135" fmla="*/ 21926 h 89966"/>
              <a:gd name="connsiteX136" fmla="*/ 603946 w 720417"/>
              <a:gd name="connsiteY136" fmla="*/ 21591 h 89966"/>
              <a:gd name="connsiteX137" fmla="*/ 585511 w 720417"/>
              <a:gd name="connsiteY137" fmla="*/ 14943 h 89966"/>
              <a:gd name="connsiteX138" fmla="*/ 584283 w 720417"/>
              <a:gd name="connsiteY138" fmla="*/ 14943 h 89966"/>
              <a:gd name="connsiteX139" fmla="*/ 582271 w 720417"/>
              <a:gd name="connsiteY139" fmla="*/ 14943 h 89966"/>
              <a:gd name="connsiteX140" fmla="*/ 577132 w 720417"/>
              <a:gd name="connsiteY140" fmla="*/ 16005 h 89966"/>
              <a:gd name="connsiteX141" fmla="*/ 557200 w 720417"/>
              <a:gd name="connsiteY141" fmla="*/ 37383 h 89966"/>
              <a:gd name="connsiteX142" fmla="*/ 579087 w 720417"/>
              <a:gd name="connsiteY142" fmla="*/ 71866 h 89966"/>
              <a:gd name="connsiteX143" fmla="*/ 581434 w 720417"/>
              <a:gd name="connsiteY143" fmla="*/ 72313 h 89966"/>
              <a:gd name="connsiteX144" fmla="*/ 582160 w 720417"/>
              <a:gd name="connsiteY144" fmla="*/ 72313 h 89966"/>
              <a:gd name="connsiteX145" fmla="*/ 587746 w 720417"/>
              <a:gd name="connsiteY145" fmla="*/ 72313 h 89966"/>
              <a:gd name="connsiteX146" fmla="*/ 592047 w 720417"/>
              <a:gd name="connsiteY146" fmla="*/ 71699 h 89966"/>
              <a:gd name="connsiteX147" fmla="*/ 592829 w 720417"/>
              <a:gd name="connsiteY147" fmla="*/ 71699 h 89966"/>
              <a:gd name="connsiteX148" fmla="*/ 593611 w 720417"/>
              <a:gd name="connsiteY148" fmla="*/ 71699 h 89966"/>
              <a:gd name="connsiteX149" fmla="*/ 596907 w 720417"/>
              <a:gd name="connsiteY149" fmla="*/ 70525 h 89966"/>
              <a:gd name="connsiteX150" fmla="*/ 597577 w 720417"/>
              <a:gd name="connsiteY150" fmla="*/ 70525 h 89966"/>
              <a:gd name="connsiteX151" fmla="*/ 598192 w 720417"/>
              <a:gd name="connsiteY151" fmla="*/ 70246 h 89966"/>
              <a:gd name="connsiteX152" fmla="*/ 598862 w 720417"/>
              <a:gd name="connsiteY152" fmla="*/ 69911 h 89966"/>
              <a:gd name="connsiteX153" fmla="*/ 600371 w 720417"/>
              <a:gd name="connsiteY153" fmla="*/ 69129 h 89966"/>
              <a:gd name="connsiteX154" fmla="*/ 600817 w 720417"/>
              <a:gd name="connsiteY154" fmla="*/ 69129 h 89966"/>
              <a:gd name="connsiteX155" fmla="*/ 610705 w 720417"/>
              <a:gd name="connsiteY155" fmla="*/ 56672 h 89966"/>
              <a:gd name="connsiteX156" fmla="*/ 610146 w 720417"/>
              <a:gd name="connsiteY156" fmla="*/ 53711 h 89966"/>
              <a:gd name="connsiteX157" fmla="*/ 607744 w 720417"/>
              <a:gd name="connsiteY157" fmla="*/ 52706 h 89966"/>
              <a:gd name="connsiteX158" fmla="*/ 591600 w 720417"/>
              <a:gd name="connsiteY158" fmla="*/ 52706 h 89966"/>
              <a:gd name="connsiteX159" fmla="*/ 587913 w 720417"/>
              <a:gd name="connsiteY159" fmla="*/ 49019 h 89966"/>
              <a:gd name="connsiteX160" fmla="*/ 587913 w 720417"/>
              <a:gd name="connsiteY160" fmla="*/ 41478 h 89966"/>
              <a:gd name="connsiteX161" fmla="*/ 591600 w 720417"/>
              <a:gd name="connsiteY161" fmla="*/ 37791 h 89966"/>
              <a:gd name="connsiteX162" fmla="*/ 625117 w 720417"/>
              <a:gd name="connsiteY162" fmla="*/ 37791 h 89966"/>
              <a:gd name="connsiteX163" fmla="*/ 625452 w 720417"/>
              <a:gd name="connsiteY163" fmla="*/ 37791 h 89966"/>
              <a:gd name="connsiteX164" fmla="*/ 627428 w 720417"/>
              <a:gd name="connsiteY164" fmla="*/ 38475 h 89966"/>
              <a:gd name="connsiteX165" fmla="*/ 628245 w 720417"/>
              <a:gd name="connsiteY165" fmla="*/ 43544 h 89966"/>
              <a:gd name="connsiteX166" fmla="*/ 628245 w 720417"/>
              <a:gd name="connsiteY166" fmla="*/ 47287 h 89966"/>
              <a:gd name="connsiteX167" fmla="*/ 613554 w 720417"/>
              <a:gd name="connsiteY167" fmla="*/ 79966 h 89966"/>
              <a:gd name="connsiteX168" fmla="*/ 612157 w 720417"/>
              <a:gd name="connsiteY168" fmla="*/ 81139 h 89966"/>
              <a:gd name="connsiteX169" fmla="*/ 611431 w 720417"/>
              <a:gd name="connsiteY169" fmla="*/ 81754 h 89966"/>
              <a:gd name="connsiteX170" fmla="*/ 610035 w 720417"/>
              <a:gd name="connsiteY170" fmla="*/ 82759 h 89966"/>
              <a:gd name="connsiteX171" fmla="*/ 609308 w 720417"/>
              <a:gd name="connsiteY171" fmla="*/ 83262 h 89966"/>
              <a:gd name="connsiteX172" fmla="*/ 607912 w 720417"/>
              <a:gd name="connsiteY172" fmla="*/ 84156 h 89966"/>
              <a:gd name="connsiteX173" fmla="*/ 607633 w 720417"/>
              <a:gd name="connsiteY173" fmla="*/ 84156 h 89966"/>
              <a:gd name="connsiteX174" fmla="*/ 606906 w 720417"/>
              <a:gd name="connsiteY174" fmla="*/ 84603 h 89966"/>
              <a:gd name="connsiteX175" fmla="*/ 605454 w 720417"/>
              <a:gd name="connsiteY175" fmla="*/ 85440 h 89966"/>
              <a:gd name="connsiteX176" fmla="*/ 605119 w 720417"/>
              <a:gd name="connsiteY176" fmla="*/ 85440 h 89966"/>
              <a:gd name="connsiteX177" fmla="*/ 602773 w 720417"/>
              <a:gd name="connsiteY177" fmla="*/ 86558 h 89966"/>
              <a:gd name="connsiteX178" fmla="*/ 602382 w 720417"/>
              <a:gd name="connsiteY178" fmla="*/ 86558 h 89966"/>
              <a:gd name="connsiteX179" fmla="*/ 600873 w 720417"/>
              <a:gd name="connsiteY179" fmla="*/ 87116 h 89966"/>
              <a:gd name="connsiteX180" fmla="*/ 600147 w 720417"/>
              <a:gd name="connsiteY180" fmla="*/ 87116 h 89966"/>
              <a:gd name="connsiteX181" fmla="*/ 599700 w 720417"/>
              <a:gd name="connsiteY181" fmla="*/ 87116 h 89966"/>
              <a:gd name="connsiteX182" fmla="*/ 598471 w 720417"/>
              <a:gd name="connsiteY182" fmla="*/ 87563 h 89966"/>
              <a:gd name="connsiteX183" fmla="*/ 597969 w 720417"/>
              <a:gd name="connsiteY183" fmla="*/ 87563 h 89966"/>
              <a:gd name="connsiteX184" fmla="*/ 597242 w 720417"/>
              <a:gd name="connsiteY184" fmla="*/ 87563 h 89966"/>
              <a:gd name="connsiteX185" fmla="*/ 596740 w 720417"/>
              <a:gd name="connsiteY185" fmla="*/ 87563 h 89966"/>
              <a:gd name="connsiteX186" fmla="*/ 595567 w 720417"/>
              <a:gd name="connsiteY186" fmla="*/ 87563 h 89966"/>
              <a:gd name="connsiteX187" fmla="*/ 595008 w 720417"/>
              <a:gd name="connsiteY187" fmla="*/ 87563 h 89966"/>
              <a:gd name="connsiteX188" fmla="*/ 594338 w 720417"/>
              <a:gd name="connsiteY188" fmla="*/ 87563 h 89966"/>
              <a:gd name="connsiteX189" fmla="*/ 593723 w 720417"/>
              <a:gd name="connsiteY189" fmla="*/ 87563 h 89966"/>
              <a:gd name="connsiteX190" fmla="*/ 592606 w 720417"/>
              <a:gd name="connsiteY190" fmla="*/ 87563 h 89966"/>
              <a:gd name="connsiteX191" fmla="*/ 591991 w 720417"/>
              <a:gd name="connsiteY191" fmla="*/ 87563 h 89966"/>
              <a:gd name="connsiteX192" fmla="*/ 591321 w 720417"/>
              <a:gd name="connsiteY192" fmla="*/ 87563 h 89966"/>
              <a:gd name="connsiteX193" fmla="*/ 590595 w 720417"/>
              <a:gd name="connsiteY193" fmla="*/ 87563 h 89966"/>
              <a:gd name="connsiteX194" fmla="*/ 589589 w 720417"/>
              <a:gd name="connsiteY194" fmla="*/ 87563 h 89966"/>
              <a:gd name="connsiteX195" fmla="*/ 585400 w 720417"/>
              <a:gd name="connsiteY195" fmla="*/ 87563 h 89966"/>
              <a:gd name="connsiteX196" fmla="*/ 582272 w 720417"/>
              <a:gd name="connsiteY196" fmla="*/ 87563 h 89966"/>
              <a:gd name="connsiteX197" fmla="*/ 540068 w 720417"/>
              <a:gd name="connsiteY197" fmla="*/ 42232 h 89966"/>
              <a:gd name="connsiteX198" fmla="*/ 585400 w 720417"/>
              <a:gd name="connsiteY198" fmla="*/ 28 h 89966"/>
            </a:gdLst>
            <a:rect l="l" t="t" r="r" b="b"/>
            <a:pathLst>
              <a:path w="720417" h="89966">
                <a:moveTo>
                  <a:pt x="295032" y="17848"/>
                </a:moveTo>
                <a:lnTo>
                  <a:pt x="271738" y="17849"/>
                </a:lnTo>
                <a:cubicBezTo>
                  <a:pt x="269702" y="17818"/>
                  <a:pt x="268026" y="19443"/>
                  <a:pt x="267996" y="21479"/>
                </a:cubicBezTo>
                <a:cubicBezTo>
                  <a:pt x="267995" y="21498"/>
                  <a:pt x="267995" y="21517"/>
                  <a:pt x="267995" y="21535"/>
                </a:cubicBezTo>
                <a:lnTo>
                  <a:pt x="267995" y="39802"/>
                </a:lnTo>
                <a:cubicBezTo>
                  <a:pt x="267995" y="41838"/>
                  <a:pt x="269645" y="43489"/>
                  <a:pt x="271681" y="43489"/>
                </a:cubicBezTo>
                <a:cubicBezTo>
                  <a:pt x="271700" y="43489"/>
                  <a:pt x="271719" y="43489"/>
                  <a:pt x="271738" y="43489"/>
                </a:cubicBezTo>
                <a:lnTo>
                  <a:pt x="294585" y="43489"/>
                </a:lnTo>
                <a:cubicBezTo>
                  <a:pt x="301615" y="43561"/>
                  <a:pt x="307464" y="38105"/>
                  <a:pt x="307880" y="31088"/>
                </a:cubicBezTo>
                <a:cubicBezTo>
                  <a:pt x="308127" y="24027"/>
                  <a:pt x="302604" y="18103"/>
                  <a:pt x="295543" y="17856"/>
                </a:cubicBezTo>
                <a:cubicBezTo>
                  <a:pt x="295373" y="17850"/>
                  <a:pt x="295203" y="17848"/>
                  <a:pt x="295032" y="17848"/>
                </a:cubicBezTo>
                <a:close/>
                <a:moveTo>
                  <a:pt x="676733" y="17290"/>
                </a:moveTo>
                <a:lnTo>
                  <a:pt x="676733" y="17346"/>
                </a:lnTo>
                <a:cubicBezTo>
                  <a:pt x="660783" y="17315"/>
                  <a:pt x="647828" y="30220"/>
                  <a:pt x="647797" y="46170"/>
                </a:cubicBezTo>
                <a:cubicBezTo>
                  <a:pt x="647766" y="62121"/>
                  <a:pt x="660671" y="75076"/>
                  <a:pt x="676622" y="75107"/>
                </a:cubicBezTo>
                <a:cubicBezTo>
                  <a:pt x="692572" y="75138"/>
                  <a:pt x="705527" y="62232"/>
                  <a:pt x="705558" y="46282"/>
                </a:cubicBezTo>
                <a:cubicBezTo>
                  <a:pt x="705558" y="46264"/>
                  <a:pt x="705558" y="46245"/>
                  <a:pt x="705558" y="46226"/>
                </a:cubicBezTo>
                <a:cubicBezTo>
                  <a:pt x="705558" y="30289"/>
                  <a:pt x="692671" y="17352"/>
                  <a:pt x="676733" y="17290"/>
                </a:cubicBezTo>
                <a:close/>
                <a:moveTo>
                  <a:pt x="490493" y="15836"/>
                </a:moveTo>
                <a:cubicBezTo>
                  <a:pt x="490380" y="15836"/>
                  <a:pt x="490268" y="15837"/>
                  <a:pt x="490155" y="15838"/>
                </a:cubicBezTo>
                <a:cubicBezTo>
                  <a:pt x="474206" y="15992"/>
                  <a:pt x="461401" y="29047"/>
                  <a:pt x="461556" y="44996"/>
                </a:cubicBezTo>
                <a:cubicBezTo>
                  <a:pt x="461710" y="60946"/>
                  <a:pt x="474765" y="73750"/>
                  <a:pt x="490714" y="73596"/>
                </a:cubicBezTo>
                <a:cubicBezTo>
                  <a:pt x="506576" y="73443"/>
                  <a:pt x="519345" y="60525"/>
                  <a:pt x="519315" y="44663"/>
                </a:cubicBezTo>
                <a:cubicBezTo>
                  <a:pt x="519316" y="28743"/>
                  <a:pt x="506412" y="15837"/>
                  <a:pt x="490493" y="15836"/>
                </a:cubicBezTo>
                <a:close/>
                <a:moveTo>
                  <a:pt x="117671" y="15726"/>
                </a:moveTo>
                <a:lnTo>
                  <a:pt x="117671" y="15950"/>
                </a:lnTo>
                <a:cubicBezTo>
                  <a:pt x="101659" y="15919"/>
                  <a:pt x="88654" y="28874"/>
                  <a:pt x="88623" y="44886"/>
                </a:cubicBezTo>
                <a:cubicBezTo>
                  <a:pt x="88592" y="60898"/>
                  <a:pt x="101547" y="73903"/>
                  <a:pt x="117559" y="73934"/>
                </a:cubicBezTo>
                <a:cubicBezTo>
                  <a:pt x="133571" y="73965"/>
                  <a:pt x="146576" y="61009"/>
                  <a:pt x="146607" y="44998"/>
                </a:cubicBezTo>
                <a:cubicBezTo>
                  <a:pt x="146607" y="44960"/>
                  <a:pt x="146607" y="44923"/>
                  <a:pt x="146607" y="44886"/>
                </a:cubicBezTo>
                <a:cubicBezTo>
                  <a:pt x="146699" y="28874"/>
                  <a:pt x="133794" y="15819"/>
                  <a:pt x="117783" y="15727"/>
                </a:cubicBezTo>
                <a:cubicBezTo>
                  <a:pt x="117745" y="15727"/>
                  <a:pt x="117708" y="15726"/>
                  <a:pt x="117671" y="15726"/>
                </a:cubicBezTo>
                <a:close/>
                <a:moveTo>
                  <a:pt x="256767" y="2710"/>
                </a:moveTo>
                <a:lnTo>
                  <a:pt x="294418" y="2710"/>
                </a:lnTo>
                <a:cubicBezTo>
                  <a:pt x="301799" y="2701"/>
                  <a:pt x="308907" y="5497"/>
                  <a:pt x="314305" y="10531"/>
                </a:cubicBezTo>
                <a:cubicBezTo>
                  <a:pt x="319683" y="15485"/>
                  <a:pt x="322861" y="22383"/>
                  <a:pt x="323131" y="29691"/>
                </a:cubicBezTo>
                <a:cubicBezTo>
                  <a:pt x="323524" y="39759"/>
                  <a:pt x="318465" y="49258"/>
                  <a:pt x="309891" y="54550"/>
                </a:cubicBezTo>
                <a:cubicBezTo>
                  <a:pt x="308311" y="55515"/>
                  <a:pt x="307730" y="57527"/>
                  <a:pt x="308551" y="59186"/>
                </a:cubicBezTo>
                <a:lnTo>
                  <a:pt x="319388" y="81922"/>
                </a:lnTo>
                <a:cubicBezTo>
                  <a:pt x="320440" y="83665"/>
                  <a:pt x="319879" y="85931"/>
                  <a:pt x="318136" y="86983"/>
                </a:cubicBezTo>
                <a:cubicBezTo>
                  <a:pt x="317504" y="87364"/>
                  <a:pt x="316773" y="87547"/>
                  <a:pt x="316036" y="87508"/>
                </a:cubicBezTo>
                <a:lnTo>
                  <a:pt x="308048" y="87005"/>
                </a:lnTo>
                <a:cubicBezTo>
                  <a:pt x="306633" y="86989"/>
                  <a:pt x="305352" y="86164"/>
                  <a:pt x="304752" y="84882"/>
                </a:cubicBezTo>
                <a:lnTo>
                  <a:pt x="293189" y="60694"/>
                </a:lnTo>
                <a:cubicBezTo>
                  <a:pt x="292583" y="59425"/>
                  <a:pt x="291299" y="58620"/>
                  <a:pt x="289893" y="58627"/>
                </a:cubicBezTo>
                <a:lnTo>
                  <a:pt x="271738" y="58627"/>
                </a:lnTo>
                <a:cubicBezTo>
                  <a:pt x="269702" y="58597"/>
                  <a:pt x="268026" y="60222"/>
                  <a:pt x="267996" y="62258"/>
                </a:cubicBezTo>
                <a:cubicBezTo>
                  <a:pt x="267995" y="62277"/>
                  <a:pt x="267995" y="62296"/>
                  <a:pt x="267995" y="62314"/>
                </a:cubicBezTo>
                <a:lnTo>
                  <a:pt x="267995" y="83262"/>
                </a:lnTo>
                <a:cubicBezTo>
                  <a:pt x="268026" y="85298"/>
                  <a:pt x="266400" y="86974"/>
                  <a:pt x="264365" y="87005"/>
                </a:cubicBezTo>
                <a:cubicBezTo>
                  <a:pt x="264346" y="87005"/>
                  <a:pt x="264327" y="87005"/>
                  <a:pt x="264308" y="87005"/>
                </a:cubicBezTo>
                <a:lnTo>
                  <a:pt x="256767" y="87005"/>
                </a:lnTo>
                <a:cubicBezTo>
                  <a:pt x="254722" y="86975"/>
                  <a:pt x="253080" y="85308"/>
                  <a:pt x="253080" y="83262"/>
                </a:cubicBezTo>
                <a:lnTo>
                  <a:pt x="253080" y="6397"/>
                </a:lnTo>
                <a:cubicBezTo>
                  <a:pt x="253110" y="4373"/>
                  <a:pt x="254743" y="2740"/>
                  <a:pt x="256767" y="2710"/>
                </a:cubicBezTo>
                <a:close/>
                <a:moveTo>
                  <a:pt x="172025" y="2710"/>
                </a:moveTo>
                <a:lnTo>
                  <a:pt x="179734" y="2710"/>
                </a:lnTo>
                <a:cubicBezTo>
                  <a:pt x="181770" y="2710"/>
                  <a:pt x="183420" y="4361"/>
                  <a:pt x="183420" y="6397"/>
                </a:cubicBezTo>
                <a:lnTo>
                  <a:pt x="183420" y="48070"/>
                </a:lnTo>
                <a:cubicBezTo>
                  <a:pt x="182787" y="61073"/>
                  <a:pt x="192815" y="72129"/>
                  <a:pt x="205819" y="72763"/>
                </a:cubicBezTo>
                <a:cubicBezTo>
                  <a:pt x="218823" y="73396"/>
                  <a:pt x="229878" y="63368"/>
                  <a:pt x="230512" y="50364"/>
                </a:cubicBezTo>
                <a:cubicBezTo>
                  <a:pt x="230549" y="49600"/>
                  <a:pt x="230549" y="48834"/>
                  <a:pt x="230512" y="48070"/>
                </a:cubicBezTo>
                <a:lnTo>
                  <a:pt x="230512" y="6397"/>
                </a:lnTo>
                <a:cubicBezTo>
                  <a:pt x="230541" y="4373"/>
                  <a:pt x="232175" y="2740"/>
                  <a:pt x="234198" y="2710"/>
                </a:cubicBezTo>
                <a:lnTo>
                  <a:pt x="241907" y="2710"/>
                </a:lnTo>
                <a:cubicBezTo>
                  <a:pt x="243943" y="2710"/>
                  <a:pt x="245594" y="4361"/>
                  <a:pt x="245594" y="6397"/>
                </a:cubicBezTo>
                <a:lnTo>
                  <a:pt x="245594" y="48349"/>
                </a:lnTo>
                <a:cubicBezTo>
                  <a:pt x="245625" y="69667"/>
                  <a:pt x="228368" y="86974"/>
                  <a:pt x="207050" y="87005"/>
                </a:cubicBezTo>
                <a:cubicBezTo>
                  <a:pt x="207031" y="87005"/>
                  <a:pt x="207013" y="87005"/>
                  <a:pt x="206994" y="87005"/>
                </a:cubicBezTo>
                <a:cubicBezTo>
                  <a:pt x="185645" y="87005"/>
                  <a:pt x="168338" y="69698"/>
                  <a:pt x="168338" y="48349"/>
                </a:cubicBezTo>
                <a:lnTo>
                  <a:pt x="168338" y="6397"/>
                </a:lnTo>
                <a:cubicBezTo>
                  <a:pt x="168338" y="4361"/>
                  <a:pt x="169989" y="2710"/>
                  <a:pt x="172025" y="2710"/>
                </a:cubicBezTo>
                <a:close/>
                <a:moveTo>
                  <a:pt x="67451" y="2710"/>
                </a:moveTo>
                <a:lnTo>
                  <a:pt x="74713" y="2710"/>
                </a:lnTo>
                <a:cubicBezTo>
                  <a:pt x="76747" y="2818"/>
                  <a:pt x="78307" y="4555"/>
                  <a:pt x="78199" y="6588"/>
                </a:cubicBezTo>
                <a:cubicBezTo>
                  <a:pt x="78167" y="7192"/>
                  <a:pt x="77986" y="7778"/>
                  <a:pt x="77674" y="8296"/>
                </a:cubicBezTo>
                <a:lnTo>
                  <a:pt x="47621" y="49857"/>
                </a:lnTo>
                <a:cubicBezTo>
                  <a:pt x="46948" y="50781"/>
                  <a:pt x="46595" y="51899"/>
                  <a:pt x="46615" y="53041"/>
                </a:cubicBezTo>
                <a:lnTo>
                  <a:pt x="46615" y="83318"/>
                </a:lnTo>
                <a:cubicBezTo>
                  <a:pt x="46585" y="85342"/>
                  <a:pt x="44952" y="86975"/>
                  <a:pt x="42928" y="87005"/>
                </a:cubicBezTo>
                <a:lnTo>
                  <a:pt x="35164" y="87005"/>
                </a:lnTo>
                <a:cubicBezTo>
                  <a:pt x="33140" y="86975"/>
                  <a:pt x="31507" y="85342"/>
                  <a:pt x="31477" y="83318"/>
                </a:cubicBezTo>
                <a:lnTo>
                  <a:pt x="31477" y="53041"/>
                </a:lnTo>
                <a:cubicBezTo>
                  <a:pt x="31497" y="51899"/>
                  <a:pt x="31144" y="50781"/>
                  <a:pt x="30471" y="49857"/>
                </a:cubicBezTo>
                <a:lnTo>
                  <a:pt x="530" y="8575"/>
                </a:lnTo>
                <a:cubicBezTo>
                  <a:pt x="-522" y="6832"/>
                  <a:pt x="38" y="4566"/>
                  <a:pt x="1782" y="3514"/>
                </a:cubicBezTo>
                <a:cubicBezTo>
                  <a:pt x="2300" y="3202"/>
                  <a:pt x="2886" y="3021"/>
                  <a:pt x="3490" y="2989"/>
                </a:cubicBezTo>
                <a:lnTo>
                  <a:pt x="10976" y="2989"/>
                </a:lnTo>
                <a:cubicBezTo>
                  <a:pt x="12049" y="2990"/>
                  <a:pt x="13069" y="3460"/>
                  <a:pt x="13769" y="4274"/>
                </a:cubicBezTo>
                <a:lnTo>
                  <a:pt x="36113" y="35836"/>
                </a:lnTo>
                <a:cubicBezTo>
                  <a:pt x="36822" y="36789"/>
                  <a:pt x="37942" y="37349"/>
                  <a:pt x="39130" y="37344"/>
                </a:cubicBezTo>
                <a:cubicBezTo>
                  <a:pt x="40302" y="37349"/>
                  <a:pt x="41405" y="36787"/>
                  <a:pt x="42090" y="35836"/>
                </a:cubicBezTo>
                <a:lnTo>
                  <a:pt x="64435" y="4274"/>
                </a:lnTo>
                <a:cubicBezTo>
                  <a:pt x="65126" y="3293"/>
                  <a:pt x="66251" y="2709"/>
                  <a:pt x="67451" y="2710"/>
                </a:cubicBezTo>
                <a:close/>
                <a:moveTo>
                  <a:pt x="676510" y="2375"/>
                </a:moveTo>
                <a:cubicBezTo>
                  <a:pt x="700697" y="2314"/>
                  <a:pt x="720355" y="21871"/>
                  <a:pt x="720417" y="46059"/>
                </a:cubicBezTo>
                <a:cubicBezTo>
                  <a:pt x="720417" y="46096"/>
                  <a:pt x="720417" y="46133"/>
                  <a:pt x="720417" y="46170"/>
                </a:cubicBezTo>
                <a:cubicBezTo>
                  <a:pt x="720386" y="70302"/>
                  <a:pt x="700864" y="89874"/>
                  <a:pt x="676733" y="89966"/>
                </a:cubicBezTo>
                <a:lnTo>
                  <a:pt x="676733" y="89966"/>
                </a:lnTo>
                <a:cubicBezTo>
                  <a:pt x="652546" y="90028"/>
                  <a:pt x="632888" y="70470"/>
                  <a:pt x="632826" y="46282"/>
                </a:cubicBezTo>
                <a:cubicBezTo>
                  <a:pt x="632764" y="22095"/>
                  <a:pt x="652322" y="2437"/>
                  <a:pt x="676510" y="2375"/>
                </a:cubicBezTo>
                <a:close/>
                <a:moveTo>
                  <a:pt x="378600" y="1984"/>
                </a:moveTo>
                <a:lnTo>
                  <a:pt x="386644" y="1984"/>
                </a:lnTo>
                <a:cubicBezTo>
                  <a:pt x="388681" y="1984"/>
                  <a:pt x="390331" y="3635"/>
                  <a:pt x="390331" y="5671"/>
                </a:cubicBezTo>
                <a:lnTo>
                  <a:pt x="390331" y="69073"/>
                </a:lnTo>
                <a:cubicBezTo>
                  <a:pt x="390331" y="71110"/>
                  <a:pt x="391982" y="72760"/>
                  <a:pt x="394018" y="72760"/>
                </a:cubicBezTo>
                <a:lnTo>
                  <a:pt x="439657" y="72760"/>
                </a:lnTo>
                <a:cubicBezTo>
                  <a:pt x="441693" y="72760"/>
                  <a:pt x="443344" y="74411"/>
                  <a:pt x="443344" y="76447"/>
                </a:cubicBezTo>
                <a:lnTo>
                  <a:pt x="443344" y="83877"/>
                </a:lnTo>
                <a:cubicBezTo>
                  <a:pt x="443375" y="85882"/>
                  <a:pt x="441775" y="87532"/>
                  <a:pt x="439769" y="87564"/>
                </a:cubicBezTo>
                <a:cubicBezTo>
                  <a:pt x="439732" y="87564"/>
                  <a:pt x="439694" y="87564"/>
                  <a:pt x="439657" y="87564"/>
                </a:cubicBezTo>
                <a:lnTo>
                  <a:pt x="378600" y="87564"/>
                </a:lnTo>
                <a:cubicBezTo>
                  <a:pt x="376595" y="87595"/>
                  <a:pt x="374945" y="85994"/>
                  <a:pt x="374913" y="83989"/>
                </a:cubicBezTo>
                <a:cubicBezTo>
                  <a:pt x="374913" y="83952"/>
                  <a:pt x="374913" y="83914"/>
                  <a:pt x="374913" y="83877"/>
                </a:cubicBezTo>
                <a:lnTo>
                  <a:pt x="374913" y="5671"/>
                </a:lnTo>
                <a:cubicBezTo>
                  <a:pt x="374913" y="3635"/>
                  <a:pt x="376564" y="1984"/>
                  <a:pt x="378600" y="1984"/>
                </a:cubicBezTo>
                <a:close/>
                <a:moveTo>
                  <a:pt x="490155" y="867"/>
                </a:moveTo>
                <a:cubicBezTo>
                  <a:pt x="514343" y="867"/>
                  <a:pt x="533951" y="20475"/>
                  <a:pt x="533951" y="44663"/>
                </a:cubicBezTo>
                <a:cubicBezTo>
                  <a:pt x="533951" y="68850"/>
                  <a:pt x="514343" y="88458"/>
                  <a:pt x="490155" y="88458"/>
                </a:cubicBezTo>
                <a:cubicBezTo>
                  <a:pt x="465968" y="88458"/>
                  <a:pt x="446360" y="68850"/>
                  <a:pt x="446360" y="44663"/>
                </a:cubicBezTo>
                <a:cubicBezTo>
                  <a:pt x="446360" y="20475"/>
                  <a:pt x="465968" y="867"/>
                  <a:pt x="490155" y="867"/>
                </a:cubicBezTo>
                <a:close/>
                <a:moveTo>
                  <a:pt x="118117" y="757"/>
                </a:moveTo>
                <a:cubicBezTo>
                  <a:pt x="142279" y="880"/>
                  <a:pt x="161801" y="20501"/>
                  <a:pt x="161801" y="44663"/>
                </a:cubicBezTo>
                <a:cubicBezTo>
                  <a:pt x="161801" y="68912"/>
                  <a:pt x="142144" y="88570"/>
                  <a:pt x="117895" y="88570"/>
                </a:cubicBezTo>
                <a:cubicBezTo>
                  <a:pt x="117820" y="88570"/>
                  <a:pt x="117745" y="88570"/>
                  <a:pt x="117671" y="88570"/>
                </a:cubicBezTo>
                <a:cubicBezTo>
                  <a:pt x="93422" y="88446"/>
                  <a:pt x="73864" y="68688"/>
                  <a:pt x="73988" y="44440"/>
                </a:cubicBezTo>
                <a:cubicBezTo>
                  <a:pt x="74111" y="20191"/>
                  <a:pt x="93869" y="633"/>
                  <a:pt x="118117" y="757"/>
                </a:cubicBezTo>
                <a:close/>
                <a:moveTo>
                  <a:pt x="585400" y="28"/>
                </a:moveTo>
                <a:lnTo>
                  <a:pt x="585400" y="29"/>
                </a:lnTo>
                <a:cubicBezTo>
                  <a:pt x="594843" y="41"/>
                  <a:pt x="604030" y="3096"/>
                  <a:pt x="611599" y="8743"/>
                </a:cubicBezTo>
                <a:cubicBezTo>
                  <a:pt x="613832" y="10411"/>
                  <a:pt x="615908" y="12281"/>
                  <a:pt x="617799" y="14329"/>
                </a:cubicBezTo>
                <a:cubicBezTo>
                  <a:pt x="617838" y="14381"/>
                  <a:pt x="617876" y="14434"/>
                  <a:pt x="617912" y="14489"/>
                </a:cubicBezTo>
                <a:cubicBezTo>
                  <a:pt x="619025" y="16157"/>
                  <a:pt x="618574" y="18412"/>
                  <a:pt x="616906" y="19524"/>
                </a:cubicBezTo>
                <a:lnTo>
                  <a:pt x="610649" y="23881"/>
                </a:lnTo>
                <a:cubicBezTo>
                  <a:pt x="609208" y="24945"/>
                  <a:pt x="607202" y="24778"/>
                  <a:pt x="605957" y="23490"/>
                </a:cubicBezTo>
                <a:lnTo>
                  <a:pt x="604281" y="21926"/>
                </a:lnTo>
                <a:lnTo>
                  <a:pt x="603946" y="21591"/>
                </a:lnTo>
                <a:cubicBezTo>
                  <a:pt x="598773" y="17278"/>
                  <a:pt x="592246" y="14924"/>
                  <a:pt x="585511" y="14943"/>
                </a:cubicBezTo>
                <a:lnTo>
                  <a:pt x="584283" y="14943"/>
                </a:lnTo>
                <a:lnTo>
                  <a:pt x="582271" y="14943"/>
                </a:lnTo>
                <a:cubicBezTo>
                  <a:pt x="580528" y="15130"/>
                  <a:pt x="578807" y="15486"/>
                  <a:pt x="577132" y="16005"/>
                </a:cubicBezTo>
                <a:cubicBezTo>
                  <a:pt x="567106" y="18995"/>
                  <a:pt x="559481" y="27173"/>
                  <a:pt x="557200" y="37383"/>
                </a:cubicBezTo>
                <a:cubicBezTo>
                  <a:pt x="553722" y="52949"/>
                  <a:pt x="563521" y="68388"/>
                  <a:pt x="579087" y="71866"/>
                </a:cubicBezTo>
                <a:lnTo>
                  <a:pt x="581434" y="72313"/>
                </a:lnTo>
                <a:lnTo>
                  <a:pt x="582160" y="72313"/>
                </a:lnTo>
                <a:lnTo>
                  <a:pt x="587746" y="72313"/>
                </a:lnTo>
                <a:cubicBezTo>
                  <a:pt x="589193" y="72214"/>
                  <a:pt x="590631" y="72009"/>
                  <a:pt x="592047" y="71699"/>
                </a:cubicBezTo>
                <a:lnTo>
                  <a:pt x="592829" y="71699"/>
                </a:lnTo>
                <a:lnTo>
                  <a:pt x="593611" y="71699"/>
                </a:lnTo>
                <a:lnTo>
                  <a:pt x="596907" y="70525"/>
                </a:lnTo>
                <a:lnTo>
                  <a:pt x="597577" y="70525"/>
                </a:lnTo>
                <a:lnTo>
                  <a:pt x="598192" y="70246"/>
                </a:lnTo>
                <a:lnTo>
                  <a:pt x="598862" y="69911"/>
                </a:lnTo>
                <a:lnTo>
                  <a:pt x="600371" y="69129"/>
                </a:lnTo>
                <a:lnTo>
                  <a:pt x="600817" y="69129"/>
                </a:lnTo>
                <a:cubicBezTo>
                  <a:pt x="605082" y="65848"/>
                  <a:pt x="608477" y="61570"/>
                  <a:pt x="610705" y="56672"/>
                </a:cubicBezTo>
                <a:cubicBezTo>
                  <a:pt x="611060" y="55656"/>
                  <a:pt x="610847" y="54528"/>
                  <a:pt x="610146" y="53711"/>
                </a:cubicBezTo>
                <a:cubicBezTo>
                  <a:pt x="609522" y="53055"/>
                  <a:pt x="608650" y="52690"/>
                  <a:pt x="607744" y="52706"/>
                </a:cubicBezTo>
                <a:lnTo>
                  <a:pt x="591600" y="52706"/>
                </a:lnTo>
                <a:cubicBezTo>
                  <a:pt x="589564" y="52706"/>
                  <a:pt x="587913" y="51055"/>
                  <a:pt x="587913" y="49019"/>
                </a:cubicBezTo>
                <a:lnTo>
                  <a:pt x="587913" y="41478"/>
                </a:lnTo>
                <a:cubicBezTo>
                  <a:pt x="587913" y="39441"/>
                  <a:pt x="589564" y="37791"/>
                  <a:pt x="591600" y="37791"/>
                </a:cubicBezTo>
                <a:lnTo>
                  <a:pt x="625117" y="37791"/>
                </a:lnTo>
                <a:lnTo>
                  <a:pt x="625452" y="37791"/>
                </a:lnTo>
                <a:cubicBezTo>
                  <a:pt x="626164" y="37820"/>
                  <a:pt x="626851" y="38058"/>
                  <a:pt x="627428" y="38475"/>
                </a:cubicBezTo>
                <a:cubicBezTo>
                  <a:pt x="629053" y="39649"/>
                  <a:pt x="629419" y="41919"/>
                  <a:pt x="628245" y="43544"/>
                </a:cubicBezTo>
                <a:lnTo>
                  <a:pt x="628245" y="47287"/>
                </a:lnTo>
                <a:cubicBezTo>
                  <a:pt x="628342" y="59800"/>
                  <a:pt x="622977" y="71733"/>
                  <a:pt x="613554" y="79966"/>
                </a:cubicBezTo>
                <a:lnTo>
                  <a:pt x="612157" y="81139"/>
                </a:lnTo>
                <a:lnTo>
                  <a:pt x="611431" y="81754"/>
                </a:lnTo>
                <a:cubicBezTo>
                  <a:pt x="610992" y="82124"/>
                  <a:pt x="610525" y="82460"/>
                  <a:pt x="610035" y="82759"/>
                </a:cubicBezTo>
                <a:lnTo>
                  <a:pt x="609308" y="83262"/>
                </a:lnTo>
                <a:lnTo>
                  <a:pt x="607912" y="84156"/>
                </a:lnTo>
                <a:lnTo>
                  <a:pt x="607633" y="84156"/>
                </a:lnTo>
                <a:lnTo>
                  <a:pt x="606906" y="84603"/>
                </a:lnTo>
                <a:lnTo>
                  <a:pt x="605454" y="85440"/>
                </a:lnTo>
                <a:lnTo>
                  <a:pt x="605119" y="85440"/>
                </a:lnTo>
                <a:lnTo>
                  <a:pt x="602773" y="86558"/>
                </a:lnTo>
                <a:lnTo>
                  <a:pt x="602382" y="86558"/>
                </a:lnTo>
                <a:lnTo>
                  <a:pt x="600873" y="87116"/>
                </a:lnTo>
                <a:lnTo>
                  <a:pt x="600147" y="87116"/>
                </a:lnTo>
                <a:lnTo>
                  <a:pt x="599700" y="87116"/>
                </a:lnTo>
                <a:lnTo>
                  <a:pt x="598471" y="87563"/>
                </a:lnTo>
                <a:lnTo>
                  <a:pt x="597969" y="87563"/>
                </a:lnTo>
                <a:lnTo>
                  <a:pt x="597242" y="87563"/>
                </a:lnTo>
                <a:lnTo>
                  <a:pt x="596740" y="87563"/>
                </a:lnTo>
                <a:lnTo>
                  <a:pt x="595567" y="87563"/>
                </a:lnTo>
                <a:lnTo>
                  <a:pt x="595008" y="87563"/>
                </a:lnTo>
                <a:lnTo>
                  <a:pt x="594338" y="87563"/>
                </a:lnTo>
                <a:lnTo>
                  <a:pt x="593723" y="87563"/>
                </a:lnTo>
                <a:lnTo>
                  <a:pt x="592606" y="87563"/>
                </a:lnTo>
                <a:lnTo>
                  <a:pt x="591991" y="87563"/>
                </a:lnTo>
                <a:lnTo>
                  <a:pt x="591321" y="87563"/>
                </a:lnTo>
                <a:lnTo>
                  <a:pt x="590595" y="87563"/>
                </a:lnTo>
                <a:lnTo>
                  <a:pt x="589589" y="87563"/>
                </a:lnTo>
                <a:lnTo>
                  <a:pt x="585400" y="87563"/>
                </a:lnTo>
                <a:cubicBezTo>
                  <a:pt x="584358" y="87600"/>
                  <a:pt x="583314" y="87600"/>
                  <a:pt x="582272" y="87563"/>
                </a:cubicBezTo>
                <a:cubicBezTo>
                  <a:pt x="558100" y="86699"/>
                  <a:pt x="539205" y="66404"/>
                  <a:pt x="540068" y="42232"/>
                </a:cubicBezTo>
                <a:cubicBezTo>
                  <a:pt x="540932" y="18060"/>
                  <a:pt x="561228" y="-835"/>
                  <a:pt x="585400" y="28"/>
                </a:cubicBezTo>
                <a:close/>
              </a:path>
            </a:pathLst>
          </a:custGeom>
          <a:solidFill>
            <a:schemeClr val="tx1"/>
          </a:solidFill>
          <a:ln w="48068" cap="flat">
            <a:noFill/>
            <a:miter/>
          </a:ln>
        </p:spPr>
        <p:txBody>
          <a:bodyPr vert="horz" wrap="square" lIns="91440" tIns="45720" rIns="91440" bIns="45720" rtlCol="0" anchor="ctr"/>
          <a:lstStyle/>
          <a:p>
            <a:pPr algn="l"/>
            <a:endParaRPr kumimoji="1" lang="zh-CN" altLang="en-US"/>
          </a:p>
        </p:txBody>
      </p:sp>
      <p:sp>
        <p:nvSpPr>
          <p:cNvPr id="9" name="标题 1"/>
          <p:cNvSpPr txBox="1"/>
          <p:nvPr/>
        </p:nvSpPr>
        <p:spPr>
          <a:xfrm rot="0" flipH="1" flipV="0">
            <a:off x="9006297" y="-3741"/>
            <a:ext cx="3204014" cy="1191848"/>
          </a:xfrm>
          <a:custGeom>
            <a:avLst/>
            <a:gdLst>
              <a:gd name="connsiteX0" fmla="*/ 0 w 4104138"/>
              <a:gd name="connsiteY0" fmla="*/ 0 h 1243365"/>
              <a:gd name="connsiteX1" fmla="*/ 4104138 w 4104138"/>
              <a:gd name="connsiteY1" fmla="*/ 0 h 1243365"/>
              <a:gd name="connsiteX2" fmla="*/ 4078145 w 4104138"/>
              <a:gd name="connsiteY2" fmla="*/ 23216 h 1243365"/>
              <a:gd name="connsiteX3" fmla="*/ 2092194 w 4104138"/>
              <a:gd name="connsiteY3" fmla="*/ 334916 h 1243365"/>
              <a:gd name="connsiteX4" fmla="*/ 76752 w 4104138"/>
              <a:gd name="connsiteY4" fmla="*/ 1113315 h 1243365"/>
              <a:gd name="connsiteX5" fmla="*/ 0 w 4104138"/>
              <a:gd name="connsiteY5" fmla="*/ 1243365 h 1243365"/>
            </a:gdLst>
            <a:rect l="l" t="t" r="r" b="b"/>
            <a:pathLst>
              <a:path w="4104138" h="1243365">
                <a:moveTo>
                  <a:pt x="0" y="0"/>
                </a:moveTo>
                <a:lnTo>
                  <a:pt x="4104138" y="0"/>
                </a:lnTo>
                <a:lnTo>
                  <a:pt x="4078145" y="23216"/>
                </a:lnTo>
                <a:cubicBezTo>
                  <a:pt x="3714368" y="291232"/>
                  <a:pt x="3078936" y="447769"/>
                  <a:pt x="2092194" y="334916"/>
                </a:cubicBezTo>
                <a:cubicBezTo>
                  <a:pt x="776539" y="184446"/>
                  <a:pt x="372389" y="630072"/>
                  <a:pt x="76752" y="1113315"/>
                </a:cubicBezTo>
                <a:lnTo>
                  <a:pt x="0" y="1243365"/>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5238520" y="2767648"/>
            <a:ext cx="1730766" cy="865504"/>
          </a:xfrm>
          <a:custGeom>
            <a:avLst/>
            <a:gdLst>
              <a:gd name="connsiteX0" fmla="*/ 741787 w 1730766"/>
              <a:gd name="connsiteY0" fmla="*/ 865262 h 865504"/>
              <a:gd name="connsiteX1" fmla="*/ 798639 w 1730766"/>
              <a:gd name="connsiteY1" fmla="*/ 865262 h 865504"/>
              <a:gd name="connsiteX2" fmla="*/ 798778 w 1730766"/>
              <a:gd name="connsiteY2" fmla="*/ 865504 h 865504"/>
              <a:gd name="connsiteX3" fmla="*/ 742206 w 1730766"/>
              <a:gd name="connsiteY3" fmla="*/ 865504 h 865504"/>
              <a:gd name="connsiteX4" fmla="*/ 1655578 w 1730766"/>
              <a:gd name="connsiteY4" fmla="*/ 512533 h 865504"/>
              <a:gd name="connsiteX5" fmla="*/ 1730766 w 1730766"/>
              <a:gd name="connsiteY5" fmla="*/ 865262 h 865504"/>
              <a:gd name="connsiteX6" fmla="*/ 1523093 w 1730766"/>
              <a:gd name="connsiteY6" fmla="*/ 865262 h 865504"/>
              <a:gd name="connsiteX7" fmla="*/ 1509800 w 1730766"/>
              <a:gd name="connsiteY7" fmla="*/ 732670 h 865504"/>
              <a:gd name="connsiteX8" fmla="*/ 1474039 w 1730766"/>
              <a:gd name="connsiteY8" fmla="*/ 617347 h 865504"/>
              <a:gd name="connsiteX9" fmla="*/ 75188 w 1730766"/>
              <a:gd name="connsiteY9" fmla="*/ 512533 h 865504"/>
              <a:gd name="connsiteX10" fmla="*/ 256605 w 1730766"/>
              <a:gd name="connsiteY10" fmla="*/ 617277 h 865504"/>
              <a:gd name="connsiteX11" fmla="*/ 220793 w 1730766"/>
              <a:gd name="connsiteY11" fmla="*/ 732670 h 865504"/>
              <a:gd name="connsiteX12" fmla="*/ 207430 w 1730766"/>
              <a:gd name="connsiteY12" fmla="*/ 865262 h 865504"/>
              <a:gd name="connsiteX13" fmla="*/ 0 w 1730766"/>
              <a:gd name="connsiteY13" fmla="*/ 865262 h 865504"/>
              <a:gd name="connsiteX14" fmla="*/ 75188 w 1730766"/>
              <a:gd name="connsiteY14" fmla="*/ 512533 h 865504"/>
              <a:gd name="connsiteX15" fmla="*/ 1347092 w 1730766"/>
              <a:gd name="connsiteY15" fmla="*/ 146265 h 865504"/>
              <a:gd name="connsiteX16" fmla="*/ 1643732 w 1730766"/>
              <a:gd name="connsiteY16" fmla="*/ 486906 h 865504"/>
              <a:gd name="connsiteX17" fmla="*/ 1462080 w 1730766"/>
              <a:gd name="connsiteY17" fmla="*/ 591809 h 865504"/>
              <a:gd name="connsiteX18" fmla="*/ 1410867 w 1730766"/>
              <a:gd name="connsiteY18" fmla="*/ 497438 h 865504"/>
              <a:gd name="connsiteX19" fmla="*/ 1330530 w 1730766"/>
              <a:gd name="connsiteY19" fmla="*/ 400084 h 865504"/>
              <a:gd name="connsiteX20" fmla="*/ 1242481 w 1730766"/>
              <a:gd name="connsiteY20" fmla="*/ 327460 h 865504"/>
              <a:gd name="connsiteX21" fmla="*/ 383675 w 1730766"/>
              <a:gd name="connsiteY21" fmla="*/ 146265 h 865504"/>
              <a:gd name="connsiteX22" fmla="*/ 488205 w 1730766"/>
              <a:gd name="connsiteY22" fmla="*/ 327381 h 865504"/>
              <a:gd name="connsiteX23" fmla="*/ 400084 w 1730766"/>
              <a:gd name="connsiteY23" fmla="*/ 400084 h 865504"/>
              <a:gd name="connsiteX24" fmla="*/ 319763 w 1730766"/>
              <a:gd name="connsiteY24" fmla="*/ 497438 h 865504"/>
              <a:gd name="connsiteX25" fmla="*/ 268480 w 1730766"/>
              <a:gd name="connsiteY25" fmla="*/ 591931 h 865504"/>
              <a:gd name="connsiteX26" fmla="*/ 87034 w 1730766"/>
              <a:gd name="connsiteY26" fmla="*/ 487148 h 865504"/>
              <a:gd name="connsiteX27" fmla="*/ 383675 w 1730766"/>
              <a:gd name="connsiteY27" fmla="*/ 146265 h 865504"/>
              <a:gd name="connsiteX28" fmla="*/ 881460 w 1730766"/>
              <a:gd name="connsiteY28" fmla="*/ 0 h 865504"/>
              <a:gd name="connsiteX29" fmla="*/ 1323399 w 1730766"/>
              <a:gd name="connsiteY29" fmla="*/ 131034 h 865504"/>
              <a:gd name="connsiteX30" fmla="*/ 1218919 w 1730766"/>
              <a:gd name="connsiteY30" fmla="*/ 312042 h 865504"/>
              <a:gd name="connsiteX31" fmla="*/ 1121377 w 1730766"/>
              <a:gd name="connsiteY31" fmla="*/ 259119 h 865504"/>
              <a:gd name="connsiteX32" fmla="*/ 997863 w 1730766"/>
              <a:gd name="connsiteY32" fmla="*/ 220794 h 865504"/>
              <a:gd name="connsiteX33" fmla="*/ 881460 w 1730766"/>
              <a:gd name="connsiteY33" fmla="*/ 209064 h 865504"/>
              <a:gd name="connsiteX34" fmla="*/ 849306 w 1730766"/>
              <a:gd name="connsiteY34" fmla="*/ 0 h 865504"/>
              <a:gd name="connsiteX35" fmla="*/ 849306 w 1730766"/>
              <a:gd name="connsiteY35" fmla="*/ 209039 h 865504"/>
              <a:gd name="connsiteX36" fmla="*/ 732669 w 1730766"/>
              <a:gd name="connsiteY36" fmla="*/ 220794 h 865504"/>
              <a:gd name="connsiteX37" fmla="*/ 609180 w 1730766"/>
              <a:gd name="connsiteY37" fmla="*/ 259119 h 865504"/>
              <a:gd name="connsiteX38" fmla="*/ 511804 w 1730766"/>
              <a:gd name="connsiteY38" fmla="*/ 311966 h 865504"/>
              <a:gd name="connsiteX39" fmla="*/ 407367 w 1730766"/>
              <a:gd name="connsiteY39" fmla="*/ 131034 h 865504"/>
              <a:gd name="connsiteX40" fmla="*/ 849306 w 1730766"/>
              <a:gd name="connsiteY40" fmla="*/ 0 h 865504"/>
            </a:gdLst>
            <a:rect l="l" t="t" r="r" b="b"/>
            <a:pathLst>
              <a:path w="1730766" h="865504">
                <a:moveTo>
                  <a:pt x="741787" y="865262"/>
                </a:moveTo>
                <a:lnTo>
                  <a:pt x="798639" y="865262"/>
                </a:lnTo>
                <a:lnTo>
                  <a:pt x="798778" y="865504"/>
                </a:lnTo>
                <a:lnTo>
                  <a:pt x="742206" y="865504"/>
                </a:lnTo>
                <a:close/>
                <a:moveTo>
                  <a:pt x="1655578" y="512533"/>
                </a:moveTo>
                <a:cubicBezTo>
                  <a:pt x="1705139" y="623501"/>
                  <a:pt x="1730766" y="743656"/>
                  <a:pt x="1730766" y="865262"/>
                </a:cubicBezTo>
                <a:lnTo>
                  <a:pt x="1523093" y="865262"/>
                </a:lnTo>
                <a:cubicBezTo>
                  <a:pt x="1523123" y="819841"/>
                  <a:pt x="1518545" y="775497"/>
                  <a:pt x="1509800" y="732670"/>
                </a:cubicBezTo>
                <a:lnTo>
                  <a:pt x="1474039" y="617347"/>
                </a:lnTo>
                <a:close/>
                <a:moveTo>
                  <a:pt x="75188" y="512533"/>
                </a:moveTo>
                <a:lnTo>
                  <a:pt x="256605" y="617277"/>
                </a:lnTo>
                <a:lnTo>
                  <a:pt x="220793" y="732670"/>
                </a:lnTo>
                <a:cubicBezTo>
                  <a:pt x="212031" y="775497"/>
                  <a:pt x="207430" y="819841"/>
                  <a:pt x="207430" y="865262"/>
                </a:cubicBezTo>
                <a:lnTo>
                  <a:pt x="0" y="865262"/>
                </a:lnTo>
                <a:cubicBezTo>
                  <a:pt x="0" y="743656"/>
                  <a:pt x="25627" y="623501"/>
                  <a:pt x="75188" y="512533"/>
                </a:cubicBezTo>
                <a:close/>
                <a:moveTo>
                  <a:pt x="1347092" y="146265"/>
                </a:moveTo>
                <a:cubicBezTo>
                  <a:pt x="1474500" y="231607"/>
                  <a:pt x="1576764" y="349103"/>
                  <a:pt x="1643732" y="486906"/>
                </a:cubicBezTo>
                <a:lnTo>
                  <a:pt x="1462080" y="591809"/>
                </a:lnTo>
                <a:lnTo>
                  <a:pt x="1410867" y="497438"/>
                </a:lnTo>
                <a:cubicBezTo>
                  <a:pt x="1387223" y="462442"/>
                  <a:pt x="1360297" y="429844"/>
                  <a:pt x="1330530" y="400084"/>
                </a:cubicBezTo>
                <a:lnTo>
                  <a:pt x="1242481" y="327460"/>
                </a:lnTo>
                <a:close/>
                <a:moveTo>
                  <a:pt x="383675" y="146265"/>
                </a:moveTo>
                <a:lnTo>
                  <a:pt x="488205" y="327381"/>
                </a:lnTo>
                <a:lnTo>
                  <a:pt x="400084" y="400084"/>
                </a:lnTo>
                <a:cubicBezTo>
                  <a:pt x="370324" y="429844"/>
                  <a:pt x="343404" y="462442"/>
                  <a:pt x="319763" y="497438"/>
                </a:cubicBezTo>
                <a:lnTo>
                  <a:pt x="268480" y="591931"/>
                </a:lnTo>
                <a:lnTo>
                  <a:pt x="87034" y="487148"/>
                </a:lnTo>
                <a:cubicBezTo>
                  <a:pt x="154002" y="349103"/>
                  <a:pt x="256267" y="231607"/>
                  <a:pt x="383675" y="146265"/>
                </a:cubicBezTo>
                <a:close/>
                <a:moveTo>
                  <a:pt x="881460" y="0"/>
                </a:moveTo>
                <a:cubicBezTo>
                  <a:pt x="1037879" y="2901"/>
                  <a:pt x="1190672" y="48352"/>
                  <a:pt x="1323399" y="131034"/>
                </a:cubicBezTo>
                <a:lnTo>
                  <a:pt x="1218919" y="312042"/>
                </a:lnTo>
                <a:lnTo>
                  <a:pt x="1121377" y="259119"/>
                </a:lnTo>
                <a:cubicBezTo>
                  <a:pt x="1082015" y="242477"/>
                  <a:pt x="1040697" y="229555"/>
                  <a:pt x="997863" y="220794"/>
                </a:cubicBezTo>
                <a:lnTo>
                  <a:pt x="881460" y="209064"/>
                </a:lnTo>
                <a:close/>
                <a:moveTo>
                  <a:pt x="849306" y="0"/>
                </a:moveTo>
                <a:lnTo>
                  <a:pt x="849306" y="209039"/>
                </a:lnTo>
                <a:lnTo>
                  <a:pt x="732669" y="220794"/>
                </a:lnTo>
                <a:cubicBezTo>
                  <a:pt x="689842" y="229555"/>
                  <a:pt x="648532" y="242477"/>
                  <a:pt x="609180" y="259119"/>
                </a:cubicBezTo>
                <a:lnTo>
                  <a:pt x="511804" y="311966"/>
                </a:lnTo>
                <a:lnTo>
                  <a:pt x="407367" y="131034"/>
                </a:lnTo>
                <a:cubicBezTo>
                  <a:pt x="540094" y="48352"/>
                  <a:pt x="692887" y="2901"/>
                  <a:pt x="849306" y="0"/>
                </a:cubicBezTo>
                <a:close/>
              </a:path>
            </a:pathLst>
          </a:custGeom>
          <a:solidFill>
            <a:schemeClr val="accent1"/>
          </a:solidFill>
          <a:ln w="2418" cap="flat">
            <a:noFill/>
            <a:miter/>
          </a:ln>
        </p:spPr>
        <p:txBody>
          <a:bodyPr vert="horz" wrap="square" lIns="91440" tIns="45720" rIns="91440" bIns="45720" rtlCol="0" anchor="ctr"/>
          <a:lstStyle/>
          <a:p>
            <a:pPr algn="l"/>
            <a:endParaRPr kumimoji="1" lang="zh-CN" altLang="en-US"/>
          </a:p>
        </p:txBody>
      </p:sp>
      <p:sp>
        <p:nvSpPr>
          <p:cNvPr id="4" name="标题 1"/>
          <p:cNvSpPr txBox="1"/>
          <p:nvPr/>
        </p:nvSpPr>
        <p:spPr>
          <a:xfrm rot="0" flipH="0" flipV="0">
            <a:off x="5338437" y="2008041"/>
            <a:ext cx="1530080" cy="477897"/>
          </a:xfrm>
          <a:custGeom>
            <a:avLst/>
            <a:gdLst>
              <a:gd name="connsiteX0" fmla="*/ 175298 w 1530080"/>
              <a:gd name="connsiteY0" fmla="*/ 0 h 477897"/>
              <a:gd name="connsiteX1" fmla="*/ 1354782 w 1530080"/>
              <a:gd name="connsiteY1" fmla="*/ 0 h 477897"/>
              <a:gd name="connsiteX2" fmla="*/ 1530080 w 1530080"/>
              <a:gd name="connsiteY2" fmla="*/ 175298 h 477897"/>
              <a:gd name="connsiteX3" fmla="*/ 1354782 w 1530080"/>
              <a:gd name="connsiteY3" fmla="*/ 350596 h 477897"/>
              <a:gd name="connsiteX4" fmla="*/ 838876 w 1530080"/>
              <a:gd name="connsiteY4" fmla="*/ 350596 h 477897"/>
              <a:gd name="connsiteX5" fmla="*/ 765041 w 1530080"/>
              <a:gd name="connsiteY5" fmla="*/ 477897 h 477897"/>
              <a:gd name="connsiteX6" fmla="*/ 691207 w 1530080"/>
              <a:gd name="connsiteY6" fmla="*/ 350596 h 477897"/>
              <a:gd name="connsiteX7" fmla="*/ 175298 w 1530080"/>
              <a:gd name="connsiteY7" fmla="*/ 350596 h 477897"/>
              <a:gd name="connsiteX8" fmla="*/ 0 w 1530080"/>
              <a:gd name="connsiteY8" fmla="*/ 175298 h 477897"/>
              <a:gd name="connsiteX9" fmla="*/ 175298 w 1530080"/>
              <a:gd name="connsiteY9" fmla="*/ 0 h 477897"/>
            </a:gdLst>
            <a:rect l="l" t="t" r="r" b="b"/>
            <a:pathLst>
              <a:path w="1530080" h="477897">
                <a:moveTo>
                  <a:pt x="175298" y="0"/>
                </a:moveTo>
                <a:lnTo>
                  <a:pt x="1354782" y="0"/>
                </a:lnTo>
                <a:cubicBezTo>
                  <a:pt x="1451596" y="0"/>
                  <a:pt x="1530080" y="78484"/>
                  <a:pt x="1530080" y="175298"/>
                </a:cubicBezTo>
                <a:cubicBezTo>
                  <a:pt x="1530080" y="272112"/>
                  <a:pt x="1451596" y="350596"/>
                  <a:pt x="1354782" y="350596"/>
                </a:cubicBezTo>
                <a:lnTo>
                  <a:pt x="838876" y="350596"/>
                </a:lnTo>
                <a:lnTo>
                  <a:pt x="765041" y="477897"/>
                </a:lnTo>
                <a:lnTo>
                  <a:pt x="691207" y="350596"/>
                </a:lnTo>
                <a:lnTo>
                  <a:pt x="175298" y="350596"/>
                </a:lnTo>
                <a:cubicBezTo>
                  <a:pt x="78484" y="350596"/>
                  <a:pt x="0" y="272112"/>
                  <a:pt x="0" y="175298"/>
                </a:cubicBezTo>
                <a:cubicBezTo>
                  <a:pt x="0" y="78484"/>
                  <a:pt x="78484" y="0"/>
                  <a:pt x="175298" y="0"/>
                </a:cubicBezTo>
                <a:close/>
              </a:path>
            </a:pathLst>
          </a:custGeom>
          <a:solidFill>
            <a:schemeClr val="accent1">
              <a:lumMod val="60000"/>
              <a:lumOff val="40000"/>
            </a:schemeClr>
          </a:solidFill>
          <a:ln w="12700" cap="sq">
            <a:noFill/>
            <a:miter/>
          </a:ln>
        </p:spPr>
        <p:txBody>
          <a:bodyPr vert="horz" wrap="square" lIns="91440" tIns="45720" rIns="91440" bIns="45720" rtlCol="0" anchor="ctr"/>
          <a:lstStyle/>
          <a:p>
            <a:pPr algn="ctr"/>
            <a:endParaRPr kumimoji="1" lang="zh-CN" altLang="en-US"/>
          </a:p>
        </p:txBody>
      </p:sp>
      <p:sp>
        <p:nvSpPr>
          <p:cNvPr id="5" name="标题 1"/>
          <p:cNvSpPr txBox="1"/>
          <p:nvPr/>
        </p:nvSpPr>
        <p:spPr>
          <a:xfrm rot="0" flipH="0" flipV="0">
            <a:off x="5488252" y="2002885"/>
            <a:ext cx="1231900" cy="345440"/>
          </a:xfrm>
          <a:prstGeom prst="rect">
            <a:avLst/>
          </a:prstGeom>
          <a:noFill/>
          <a:ln>
            <a:noFill/>
          </a:ln>
        </p:spPr>
        <p:txBody>
          <a:bodyPr vert="horz" wrap="square" lIns="91440" tIns="45720" rIns="91440" bIns="45720" rtlCol="0" anchor="t">
            <a:spAutoFit/>
          </a:bodyPr>
          <a:lstStyle/>
          <a:p>
            <a:pPr algn="ctr"/>
            <a:r>
              <a:rPr kumimoji="1" lang="en-US" altLang="zh-CN" sz="1800">
                <a:ln w="12700">
                  <a:noFill/>
                </a:ln>
                <a:solidFill>
                  <a:srgbClr val="FFFFFF">
                    <a:alpha val="100000"/>
                  </a:srgbClr>
                </a:solidFill>
                <a:latin typeface="poppins-bold"/>
                <a:ea typeface="poppins-bold"/>
                <a:cs typeface="poppins-bold"/>
              </a:rPr>
              <a:t>STEP 03</a:t>
            </a:r>
            <a:endParaRPr kumimoji="1" lang="zh-CN" altLang="en-US"/>
          </a:p>
        </p:txBody>
      </p:sp>
      <p:sp>
        <p:nvSpPr>
          <p:cNvPr id="6" name="标题 1"/>
          <p:cNvSpPr txBox="1"/>
          <p:nvPr/>
        </p:nvSpPr>
        <p:spPr>
          <a:xfrm rot="0" flipH="0" flipV="0">
            <a:off x="5877864" y="3200568"/>
            <a:ext cx="432584" cy="432584"/>
          </a:xfrm>
          <a:custGeom>
            <a:avLst/>
            <a:gdLst>
              <a:gd name="connsiteX0" fmla="*/ 438553 w 720000"/>
              <a:gd name="connsiteY0" fmla="*/ 189601 h 720000"/>
              <a:gd name="connsiteX1" fmla="*/ 503636 w 720000"/>
              <a:gd name="connsiteY1" fmla="*/ 216365 h 720000"/>
              <a:gd name="connsiteX2" fmla="*/ 503636 w 720000"/>
              <a:gd name="connsiteY2" fmla="*/ 346445 h 720000"/>
              <a:gd name="connsiteX3" fmla="*/ 362260 w 720000"/>
              <a:gd name="connsiteY3" fmla="*/ 487907 h 720000"/>
              <a:gd name="connsiteX4" fmla="*/ 191861 w 720000"/>
              <a:gd name="connsiteY4" fmla="*/ 528226 h 720000"/>
              <a:gd name="connsiteX5" fmla="*/ 232180 w 720000"/>
              <a:gd name="connsiteY5" fmla="*/ 357827 h 720000"/>
              <a:gd name="connsiteX6" fmla="*/ 373556 w 720000"/>
              <a:gd name="connsiteY6" fmla="*/ 216452 h 720000"/>
              <a:gd name="connsiteX7" fmla="*/ 438553 w 720000"/>
              <a:gd name="connsiteY7" fmla="*/ 189601 h 720000"/>
              <a:gd name="connsiteX8" fmla="*/ 438553 w 720000"/>
              <a:gd name="connsiteY8" fmla="*/ 141636 h 720000"/>
              <a:gd name="connsiteX9" fmla="*/ 339581 w 720000"/>
              <a:gd name="connsiteY9" fmla="*/ 182476 h 720000"/>
              <a:gd name="connsiteX10" fmla="*/ 198205 w 720000"/>
              <a:gd name="connsiteY10" fmla="*/ 323852 h 720000"/>
              <a:gd name="connsiteX11" fmla="*/ 141637 w 720000"/>
              <a:gd name="connsiteY11" fmla="*/ 578364 h 720000"/>
              <a:gd name="connsiteX12" fmla="*/ 396149 w 720000"/>
              <a:gd name="connsiteY12" fmla="*/ 521796 h 720000"/>
              <a:gd name="connsiteX13" fmla="*/ 537524 w 720000"/>
              <a:gd name="connsiteY13" fmla="*/ 380420 h 720000"/>
              <a:gd name="connsiteX14" fmla="*/ 537524 w 720000"/>
              <a:gd name="connsiteY14" fmla="*/ 182476 h 720000"/>
              <a:gd name="connsiteX15" fmla="*/ 438553 w 720000"/>
              <a:gd name="connsiteY15" fmla="*/ 141636 h 720000"/>
              <a:gd name="connsiteX16" fmla="*/ 120000 w 720000"/>
              <a:gd name="connsiteY16" fmla="*/ 0 h 720000"/>
              <a:gd name="connsiteX17" fmla="*/ 600000 w 720000"/>
              <a:gd name="connsiteY17" fmla="*/ 0 h 720000"/>
              <a:gd name="connsiteX18" fmla="*/ 720000 w 720000"/>
              <a:gd name="connsiteY18" fmla="*/ 120000 h 720000"/>
              <a:gd name="connsiteX19" fmla="*/ 720000 w 720000"/>
              <a:gd name="connsiteY19" fmla="*/ 600000 h 720000"/>
              <a:gd name="connsiteX20" fmla="*/ 600000 w 720000"/>
              <a:gd name="connsiteY20" fmla="*/ 720000 h 720000"/>
              <a:gd name="connsiteX21" fmla="*/ 120000 w 720000"/>
              <a:gd name="connsiteY21" fmla="*/ 720000 h 720000"/>
              <a:gd name="connsiteX22" fmla="*/ 0 w 720000"/>
              <a:gd name="connsiteY22" fmla="*/ 600000 h 720000"/>
              <a:gd name="connsiteX23" fmla="*/ 0 w 720000"/>
              <a:gd name="connsiteY23" fmla="*/ 120000 h 720000"/>
              <a:gd name="connsiteX24" fmla="*/ 120000 w 720000"/>
              <a:gd name="connsiteY24" fmla="*/ 0 h 720000"/>
            </a:gdLst>
            <a:rect l="l" t="t" r="r" b="b"/>
            <a:pathLst>
              <a:path w="720000" h="720000">
                <a:moveTo>
                  <a:pt x="438553" y="189601"/>
                </a:moveTo>
                <a:cubicBezTo>
                  <a:pt x="463230" y="189601"/>
                  <a:pt x="486344" y="199073"/>
                  <a:pt x="503636" y="216365"/>
                </a:cubicBezTo>
                <a:cubicBezTo>
                  <a:pt x="539523" y="252252"/>
                  <a:pt x="539523" y="310557"/>
                  <a:pt x="503636" y="346445"/>
                </a:cubicBezTo>
                <a:lnTo>
                  <a:pt x="362260" y="487907"/>
                </a:lnTo>
                <a:cubicBezTo>
                  <a:pt x="342622" y="507545"/>
                  <a:pt x="266503" y="522665"/>
                  <a:pt x="191861" y="528226"/>
                </a:cubicBezTo>
                <a:cubicBezTo>
                  <a:pt x="197336" y="453584"/>
                  <a:pt x="212456" y="377465"/>
                  <a:pt x="232180" y="357827"/>
                </a:cubicBezTo>
                <a:lnTo>
                  <a:pt x="373556" y="216452"/>
                </a:lnTo>
                <a:cubicBezTo>
                  <a:pt x="390761" y="199073"/>
                  <a:pt x="413875" y="189601"/>
                  <a:pt x="438553" y="189601"/>
                </a:cubicBezTo>
                <a:close/>
                <a:moveTo>
                  <a:pt x="438553" y="141636"/>
                </a:moveTo>
                <a:cubicBezTo>
                  <a:pt x="402666" y="141636"/>
                  <a:pt x="366778" y="155278"/>
                  <a:pt x="339581" y="182476"/>
                </a:cubicBezTo>
                <a:lnTo>
                  <a:pt x="198205" y="323852"/>
                </a:lnTo>
                <a:cubicBezTo>
                  <a:pt x="143723" y="378335"/>
                  <a:pt x="141637" y="578364"/>
                  <a:pt x="141637" y="578364"/>
                </a:cubicBezTo>
                <a:cubicBezTo>
                  <a:pt x="141637" y="578364"/>
                  <a:pt x="341753" y="576278"/>
                  <a:pt x="396149" y="521796"/>
                </a:cubicBezTo>
                <a:lnTo>
                  <a:pt x="537524" y="380420"/>
                </a:lnTo>
                <a:cubicBezTo>
                  <a:pt x="592007" y="325938"/>
                  <a:pt x="592007" y="236872"/>
                  <a:pt x="537524" y="182476"/>
                </a:cubicBezTo>
                <a:cubicBezTo>
                  <a:pt x="510327" y="155191"/>
                  <a:pt x="474440" y="141636"/>
                  <a:pt x="438553" y="141636"/>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solidFill>
            <a:schemeClr val="accent1"/>
          </a:solidFill>
          <a:ln w="6107" cap="flat">
            <a:noFill/>
            <a:miter/>
          </a:ln>
        </p:spPr>
        <p:txBody>
          <a:bodyPr vert="horz" wrap="square" lIns="91440" tIns="45720" rIns="91440" bIns="45720" rtlCol="0" anchor="ctr"/>
          <a:lstStyle/>
          <a:p>
            <a:pPr algn="l"/>
            <a:endParaRPr kumimoji="1" lang="zh-CN" altLang="en-US"/>
          </a:p>
        </p:txBody>
      </p:sp>
      <p:sp>
        <p:nvSpPr>
          <p:cNvPr id="7" name="标题 1"/>
          <p:cNvSpPr txBox="1"/>
          <p:nvPr/>
        </p:nvSpPr>
        <p:spPr>
          <a:xfrm rot="0" flipH="0" flipV="0">
            <a:off x="7460370" y="2767648"/>
            <a:ext cx="1730766" cy="865504"/>
          </a:xfrm>
          <a:custGeom>
            <a:avLst/>
            <a:gdLst>
              <a:gd name="connsiteX0" fmla="*/ 741787 w 1730766"/>
              <a:gd name="connsiteY0" fmla="*/ 865262 h 865504"/>
              <a:gd name="connsiteX1" fmla="*/ 798639 w 1730766"/>
              <a:gd name="connsiteY1" fmla="*/ 865262 h 865504"/>
              <a:gd name="connsiteX2" fmla="*/ 798778 w 1730766"/>
              <a:gd name="connsiteY2" fmla="*/ 865504 h 865504"/>
              <a:gd name="connsiteX3" fmla="*/ 742206 w 1730766"/>
              <a:gd name="connsiteY3" fmla="*/ 865504 h 865504"/>
              <a:gd name="connsiteX4" fmla="*/ 1655578 w 1730766"/>
              <a:gd name="connsiteY4" fmla="*/ 512533 h 865504"/>
              <a:gd name="connsiteX5" fmla="*/ 1730766 w 1730766"/>
              <a:gd name="connsiteY5" fmla="*/ 865262 h 865504"/>
              <a:gd name="connsiteX6" fmla="*/ 1523093 w 1730766"/>
              <a:gd name="connsiteY6" fmla="*/ 865262 h 865504"/>
              <a:gd name="connsiteX7" fmla="*/ 1509800 w 1730766"/>
              <a:gd name="connsiteY7" fmla="*/ 732670 h 865504"/>
              <a:gd name="connsiteX8" fmla="*/ 1474039 w 1730766"/>
              <a:gd name="connsiteY8" fmla="*/ 617347 h 865504"/>
              <a:gd name="connsiteX9" fmla="*/ 75188 w 1730766"/>
              <a:gd name="connsiteY9" fmla="*/ 512533 h 865504"/>
              <a:gd name="connsiteX10" fmla="*/ 256605 w 1730766"/>
              <a:gd name="connsiteY10" fmla="*/ 617277 h 865504"/>
              <a:gd name="connsiteX11" fmla="*/ 220793 w 1730766"/>
              <a:gd name="connsiteY11" fmla="*/ 732670 h 865504"/>
              <a:gd name="connsiteX12" fmla="*/ 207430 w 1730766"/>
              <a:gd name="connsiteY12" fmla="*/ 865262 h 865504"/>
              <a:gd name="connsiteX13" fmla="*/ 0 w 1730766"/>
              <a:gd name="connsiteY13" fmla="*/ 865262 h 865504"/>
              <a:gd name="connsiteX14" fmla="*/ 75188 w 1730766"/>
              <a:gd name="connsiteY14" fmla="*/ 512533 h 865504"/>
              <a:gd name="connsiteX15" fmla="*/ 1347092 w 1730766"/>
              <a:gd name="connsiteY15" fmla="*/ 146265 h 865504"/>
              <a:gd name="connsiteX16" fmla="*/ 1643732 w 1730766"/>
              <a:gd name="connsiteY16" fmla="*/ 486906 h 865504"/>
              <a:gd name="connsiteX17" fmla="*/ 1462079 w 1730766"/>
              <a:gd name="connsiteY17" fmla="*/ 591809 h 865504"/>
              <a:gd name="connsiteX18" fmla="*/ 1410866 w 1730766"/>
              <a:gd name="connsiteY18" fmla="*/ 497438 h 865504"/>
              <a:gd name="connsiteX19" fmla="*/ 1330530 w 1730766"/>
              <a:gd name="connsiteY19" fmla="*/ 400084 h 865504"/>
              <a:gd name="connsiteX20" fmla="*/ 1242481 w 1730766"/>
              <a:gd name="connsiteY20" fmla="*/ 327460 h 865504"/>
              <a:gd name="connsiteX21" fmla="*/ 383675 w 1730766"/>
              <a:gd name="connsiteY21" fmla="*/ 146265 h 865504"/>
              <a:gd name="connsiteX22" fmla="*/ 488205 w 1730766"/>
              <a:gd name="connsiteY22" fmla="*/ 327381 h 865504"/>
              <a:gd name="connsiteX23" fmla="*/ 400084 w 1730766"/>
              <a:gd name="connsiteY23" fmla="*/ 400084 h 865504"/>
              <a:gd name="connsiteX24" fmla="*/ 319763 w 1730766"/>
              <a:gd name="connsiteY24" fmla="*/ 497438 h 865504"/>
              <a:gd name="connsiteX25" fmla="*/ 268480 w 1730766"/>
              <a:gd name="connsiteY25" fmla="*/ 591931 h 865504"/>
              <a:gd name="connsiteX26" fmla="*/ 87034 w 1730766"/>
              <a:gd name="connsiteY26" fmla="*/ 487148 h 865504"/>
              <a:gd name="connsiteX27" fmla="*/ 383675 w 1730766"/>
              <a:gd name="connsiteY27" fmla="*/ 146265 h 865504"/>
              <a:gd name="connsiteX28" fmla="*/ 881460 w 1730766"/>
              <a:gd name="connsiteY28" fmla="*/ 0 h 865504"/>
              <a:gd name="connsiteX29" fmla="*/ 1323399 w 1730766"/>
              <a:gd name="connsiteY29" fmla="*/ 131034 h 865504"/>
              <a:gd name="connsiteX30" fmla="*/ 1218918 w 1730766"/>
              <a:gd name="connsiteY30" fmla="*/ 312042 h 865504"/>
              <a:gd name="connsiteX31" fmla="*/ 1121377 w 1730766"/>
              <a:gd name="connsiteY31" fmla="*/ 259119 h 865504"/>
              <a:gd name="connsiteX32" fmla="*/ 997863 w 1730766"/>
              <a:gd name="connsiteY32" fmla="*/ 220794 h 865504"/>
              <a:gd name="connsiteX33" fmla="*/ 881460 w 1730766"/>
              <a:gd name="connsiteY33" fmla="*/ 209064 h 865504"/>
              <a:gd name="connsiteX34" fmla="*/ 849306 w 1730766"/>
              <a:gd name="connsiteY34" fmla="*/ 0 h 865504"/>
              <a:gd name="connsiteX35" fmla="*/ 849306 w 1730766"/>
              <a:gd name="connsiteY35" fmla="*/ 209039 h 865504"/>
              <a:gd name="connsiteX36" fmla="*/ 732669 w 1730766"/>
              <a:gd name="connsiteY36" fmla="*/ 220794 h 865504"/>
              <a:gd name="connsiteX37" fmla="*/ 609180 w 1730766"/>
              <a:gd name="connsiteY37" fmla="*/ 259119 h 865504"/>
              <a:gd name="connsiteX38" fmla="*/ 511804 w 1730766"/>
              <a:gd name="connsiteY38" fmla="*/ 311966 h 865504"/>
              <a:gd name="connsiteX39" fmla="*/ 407367 w 1730766"/>
              <a:gd name="connsiteY39" fmla="*/ 131034 h 865504"/>
              <a:gd name="connsiteX40" fmla="*/ 849306 w 1730766"/>
              <a:gd name="connsiteY40" fmla="*/ 0 h 865504"/>
            </a:gdLst>
            <a:rect l="l" t="t" r="r" b="b"/>
            <a:pathLst>
              <a:path w="1730766" h="865504">
                <a:moveTo>
                  <a:pt x="741787" y="865262"/>
                </a:moveTo>
                <a:lnTo>
                  <a:pt x="798639" y="865262"/>
                </a:lnTo>
                <a:lnTo>
                  <a:pt x="798778" y="865504"/>
                </a:lnTo>
                <a:lnTo>
                  <a:pt x="742206" y="865504"/>
                </a:lnTo>
                <a:close/>
                <a:moveTo>
                  <a:pt x="1655578" y="512533"/>
                </a:moveTo>
                <a:cubicBezTo>
                  <a:pt x="1705139" y="623501"/>
                  <a:pt x="1730766" y="743656"/>
                  <a:pt x="1730766" y="865262"/>
                </a:cubicBezTo>
                <a:lnTo>
                  <a:pt x="1523093" y="865262"/>
                </a:lnTo>
                <a:cubicBezTo>
                  <a:pt x="1523123" y="819841"/>
                  <a:pt x="1518545" y="775497"/>
                  <a:pt x="1509800" y="732670"/>
                </a:cubicBezTo>
                <a:lnTo>
                  <a:pt x="1474039" y="617347"/>
                </a:lnTo>
                <a:close/>
                <a:moveTo>
                  <a:pt x="75188" y="512533"/>
                </a:moveTo>
                <a:lnTo>
                  <a:pt x="256605" y="617277"/>
                </a:lnTo>
                <a:lnTo>
                  <a:pt x="220793" y="732670"/>
                </a:lnTo>
                <a:cubicBezTo>
                  <a:pt x="212031" y="775497"/>
                  <a:pt x="207430" y="819841"/>
                  <a:pt x="207430" y="865262"/>
                </a:cubicBezTo>
                <a:lnTo>
                  <a:pt x="0" y="865262"/>
                </a:lnTo>
                <a:cubicBezTo>
                  <a:pt x="0" y="743656"/>
                  <a:pt x="25627" y="623501"/>
                  <a:pt x="75188" y="512533"/>
                </a:cubicBezTo>
                <a:close/>
                <a:moveTo>
                  <a:pt x="1347092" y="146265"/>
                </a:moveTo>
                <a:cubicBezTo>
                  <a:pt x="1474500" y="231607"/>
                  <a:pt x="1576764" y="349103"/>
                  <a:pt x="1643732" y="486906"/>
                </a:cubicBezTo>
                <a:lnTo>
                  <a:pt x="1462079" y="591809"/>
                </a:lnTo>
                <a:lnTo>
                  <a:pt x="1410866" y="497438"/>
                </a:lnTo>
                <a:cubicBezTo>
                  <a:pt x="1387223" y="462442"/>
                  <a:pt x="1360297" y="429844"/>
                  <a:pt x="1330530" y="400084"/>
                </a:cubicBezTo>
                <a:lnTo>
                  <a:pt x="1242481" y="327460"/>
                </a:lnTo>
                <a:close/>
                <a:moveTo>
                  <a:pt x="383675" y="146265"/>
                </a:moveTo>
                <a:lnTo>
                  <a:pt x="488205" y="327381"/>
                </a:lnTo>
                <a:lnTo>
                  <a:pt x="400084" y="400084"/>
                </a:lnTo>
                <a:cubicBezTo>
                  <a:pt x="370324" y="429844"/>
                  <a:pt x="343404" y="462442"/>
                  <a:pt x="319763" y="497438"/>
                </a:cubicBezTo>
                <a:lnTo>
                  <a:pt x="268480" y="591931"/>
                </a:lnTo>
                <a:lnTo>
                  <a:pt x="87034" y="487148"/>
                </a:lnTo>
                <a:cubicBezTo>
                  <a:pt x="154002" y="349103"/>
                  <a:pt x="256267" y="231607"/>
                  <a:pt x="383675" y="146265"/>
                </a:cubicBezTo>
                <a:close/>
                <a:moveTo>
                  <a:pt x="881460" y="0"/>
                </a:moveTo>
                <a:cubicBezTo>
                  <a:pt x="1037879" y="2901"/>
                  <a:pt x="1190672" y="48352"/>
                  <a:pt x="1323399" y="131034"/>
                </a:cubicBezTo>
                <a:lnTo>
                  <a:pt x="1218918" y="312042"/>
                </a:lnTo>
                <a:lnTo>
                  <a:pt x="1121377" y="259119"/>
                </a:lnTo>
                <a:cubicBezTo>
                  <a:pt x="1082015" y="242477"/>
                  <a:pt x="1040696" y="229555"/>
                  <a:pt x="997863" y="220794"/>
                </a:cubicBezTo>
                <a:lnTo>
                  <a:pt x="881460" y="209064"/>
                </a:lnTo>
                <a:close/>
                <a:moveTo>
                  <a:pt x="849306" y="0"/>
                </a:moveTo>
                <a:lnTo>
                  <a:pt x="849306" y="209039"/>
                </a:lnTo>
                <a:lnTo>
                  <a:pt x="732669" y="220794"/>
                </a:lnTo>
                <a:cubicBezTo>
                  <a:pt x="689842" y="229555"/>
                  <a:pt x="648532" y="242477"/>
                  <a:pt x="609180" y="259119"/>
                </a:cubicBezTo>
                <a:lnTo>
                  <a:pt x="511804" y="311966"/>
                </a:lnTo>
                <a:lnTo>
                  <a:pt x="407367" y="131034"/>
                </a:lnTo>
                <a:cubicBezTo>
                  <a:pt x="540094" y="48352"/>
                  <a:pt x="692887" y="2901"/>
                  <a:pt x="849306" y="0"/>
                </a:cubicBezTo>
                <a:close/>
              </a:path>
            </a:pathLst>
          </a:custGeom>
          <a:solidFill>
            <a:schemeClr val="accent2"/>
          </a:solidFill>
          <a:ln w="2418" cap="flat">
            <a:noFill/>
            <a:miter/>
          </a:ln>
        </p:spPr>
        <p:txBody>
          <a:bodyPr vert="horz" wrap="square" lIns="91440" tIns="45720" rIns="91440" bIns="45720" rtlCol="0" anchor="ctr"/>
          <a:lstStyle/>
          <a:p>
            <a:pPr algn="l"/>
            <a:endParaRPr kumimoji="1" lang="zh-CN" altLang="en-US"/>
          </a:p>
        </p:txBody>
      </p:sp>
      <p:sp>
        <p:nvSpPr>
          <p:cNvPr id="8" name="标题 1"/>
          <p:cNvSpPr txBox="1"/>
          <p:nvPr/>
        </p:nvSpPr>
        <p:spPr>
          <a:xfrm rot="0" flipH="0" flipV="0">
            <a:off x="7560287" y="2008041"/>
            <a:ext cx="1530080" cy="477897"/>
          </a:xfrm>
          <a:custGeom>
            <a:avLst/>
            <a:gdLst>
              <a:gd name="connsiteX0" fmla="*/ 175298 w 1530080"/>
              <a:gd name="connsiteY0" fmla="*/ 0 h 477897"/>
              <a:gd name="connsiteX1" fmla="*/ 1354782 w 1530080"/>
              <a:gd name="connsiteY1" fmla="*/ 0 h 477897"/>
              <a:gd name="connsiteX2" fmla="*/ 1530080 w 1530080"/>
              <a:gd name="connsiteY2" fmla="*/ 175298 h 477897"/>
              <a:gd name="connsiteX3" fmla="*/ 1354782 w 1530080"/>
              <a:gd name="connsiteY3" fmla="*/ 350596 h 477897"/>
              <a:gd name="connsiteX4" fmla="*/ 838876 w 1530080"/>
              <a:gd name="connsiteY4" fmla="*/ 350596 h 477897"/>
              <a:gd name="connsiteX5" fmla="*/ 765041 w 1530080"/>
              <a:gd name="connsiteY5" fmla="*/ 477897 h 477897"/>
              <a:gd name="connsiteX6" fmla="*/ 691207 w 1530080"/>
              <a:gd name="connsiteY6" fmla="*/ 350596 h 477897"/>
              <a:gd name="connsiteX7" fmla="*/ 175298 w 1530080"/>
              <a:gd name="connsiteY7" fmla="*/ 350596 h 477897"/>
              <a:gd name="connsiteX8" fmla="*/ 0 w 1530080"/>
              <a:gd name="connsiteY8" fmla="*/ 175298 h 477897"/>
              <a:gd name="connsiteX9" fmla="*/ 175298 w 1530080"/>
              <a:gd name="connsiteY9" fmla="*/ 0 h 477897"/>
            </a:gdLst>
            <a:rect l="l" t="t" r="r" b="b"/>
            <a:pathLst>
              <a:path w="1530080" h="477897">
                <a:moveTo>
                  <a:pt x="175298" y="0"/>
                </a:moveTo>
                <a:lnTo>
                  <a:pt x="1354782" y="0"/>
                </a:lnTo>
                <a:cubicBezTo>
                  <a:pt x="1451596" y="0"/>
                  <a:pt x="1530080" y="78484"/>
                  <a:pt x="1530080" y="175298"/>
                </a:cubicBezTo>
                <a:cubicBezTo>
                  <a:pt x="1530080" y="272112"/>
                  <a:pt x="1451596" y="350596"/>
                  <a:pt x="1354782" y="350596"/>
                </a:cubicBezTo>
                <a:lnTo>
                  <a:pt x="838876" y="350596"/>
                </a:lnTo>
                <a:lnTo>
                  <a:pt x="765041" y="477897"/>
                </a:lnTo>
                <a:lnTo>
                  <a:pt x="691207" y="350596"/>
                </a:lnTo>
                <a:lnTo>
                  <a:pt x="175298" y="350596"/>
                </a:lnTo>
                <a:cubicBezTo>
                  <a:pt x="78484" y="350596"/>
                  <a:pt x="0" y="272112"/>
                  <a:pt x="0" y="175298"/>
                </a:cubicBezTo>
                <a:cubicBezTo>
                  <a:pt x="0" y="78484"/>
                  <a:pt x="78484" y="0"/>
                  <a:pt x="175298" y="0"/>
                </a:cubicBezTo>
                <a:close/>
              </a:path>
            </a:pathLst>
          </a:custGeom>
          <a:solidFill>
            <a:schemeClr val="accent2">
              <a:lumMod val="60000"/>
              <a:lumOff val="40000"/>
            </a:schemeClr>
          </a:solidFill>
          <a:ln w="12700" cap="sq">
            <a:noFill/>
            <a:miter/>
          </a:ln>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7710102" y="2002885"/>
            <a:ext cx="1231900" cy="345440"/>
          </a:xfrm>
          <a:prstGeom prst="rect">
            <a:avLst/>
          </a:prstGeom>
          <a:noFill/>
          <a:ln>
            <a:noFill/>
          </a:ln>
        </p:spPr>
        <p:txBody>
          <a:bodyPr vert="horz" wrap="square" lIns="91440" tIns="45720" rIns="91440" bIns="45720" rtlCol="0" anchor="t">
            <a:spAutoFit/>
          </a:bodyPr>
          <a:lstStyle/>
          <a:p>
            <a:pPr algn="ctr"/>
            <a:r>
              <a:rPr kumimoji="1" lang="en-US" altLang="zh-CN" sz="1800">
                <a:ln w="12700">
                  <a:noFill/>
                </a:ln>
                <a:solidFill>
                  <a:srgbClr val="FFFFFF">
                    <a:alpha val="100000"/>
                  </a:srgbClr>
                </a:solidFill>
                <a:latin typeface="poppins-bold"/>
                <a:ea typeface="poppins-bold"/>
                <a:cs typeface="poppins-bold"/>
              </a:rPr>
              <a:t>STEP 04</a:t>
            </a:r>
            <a:endParaRPr kumimoji="1" lang="zh-CN" altLang="en-US"/>
          </a:p>
        </p:txBody>
      </p:sp>
      <p:sp>
        <p:nvSpPr>
          <p:cNvPr id="10" name="标题 1"/>
          <p:cNvSpPr txBox="1"/>
          <p:nvPr/>
        </p:nvSpPr>
        <p:spPr>
          <a:xfrm rot="0" flipH="0" flipV="0">
            <a:off x="8109442" y="3254432"/>
            <a:ext cx="432584" cy="378720"/>
          </a:xfrm>
          <a:custGeom>
            <a:avLst/>
            <a:gdLst>
              <a:gd name="connsiteX0" fmla="*/ 411293 w 822401"/>
              <a:gd name="connsiteY0" fmla="*/ 234366 h 720000"/>
              <a:gd name="connsiteX1" fmla="*/ 536928 w 822401"/>
              <a:gd name="connsiteY1" fmla="*/ 360000 h 720000"/>
              <a:gd name="connsiteX2" fmla="*/ 411293 w 822401"/>
              <a:gd name="connsiteY2" fmla="*/ 485635 h 720000"/>
              <a:gd name="connsiteX3" fmla="*/ 285659 w 822401"/>
              <a:gd name="connsiteY3" fmla="*/ 360000 h 720000"/>
              <a:gd name="connsiteX4" fmla="*/ 411293 w 822401"/>
              <a:gd name="connsiteY4" fmla="*/ 234366 h 720000"/>
              <a:gd name="connsiteX5" fmla="*/ 411293 w 822401"/>
              <a:gd name="connsiteY5" fmla="*/ 178938 h 720000"/>
              <a:gd name="connsiteX6" fmla="*/ 230231 w 822401"/>
              <a:gd name="connsiteY6" fmla="*/ 360000 h 720000"/>
              <a:gd name="connsiteX7" fmla="*/ 411293 w 822401"/>
              <a:gd name="connsiteY7" fmla="*/ 541063 h 720000"/>
              <a:gd name="connsiteX8" fmla="*/ 592355 w 822401"/>
              <a:gd name="connsiteY8" fmla="*/ 360000 h 720000"/>
              <a:gd name="connsiteX9" fmla="*/ 411293 w 822401"/>
              <a:gd name="connsiteY9" fmla="*/ 178938 h 720000"/>
              <a:gd name="connsiteX10" fmla="*/ 219884 w 822401"/>
              <a:gd name="connsiteY10" fmla="*/ 0 h 720000"/>
              <a:gd name="connsiteX11" fmla="*/ 602517 w 822401"/>
              <a:gd name="connsiteY11" fmla="*/ 0 h 720000"/>
              <a:gd name="connsiteX12" fmla="*/ 627275 w 822401"/>
              <a:gd name="connsiteY12" fmla="*/ 14319 h 720000"/>
              <a:gd name="connsiteX13" fmla="*/ 818591 w 822401"/>
              <a:gd name="connsiteY13" fmla="*/ 345682 h 720000"/>
              <a:gd name="connsiteX14" fmla="*/ 818591 w 822401"/>
              <a:gd name="connsiteY14" fmla="*/ 374319 h 720000"/>
              <a:gd name="connsiteX15" fmla="*/ 627367 w 822401"/>
              <a:gd name="connsiteY15" fmla="*/ 705682 h 720000"/>
              <a:gd name="connsiteX16" fmla="*/ 602609 w 822401"/>
              <a:gd name="connsiteY16" fmla="*/ 720000 h 720000"/>
              <a:gd name="connsiteX17" fmla="*/ 219977 w 822401"/>
              <a:gd name="connsiteY17" fmla="*/ 720000 h 720000"/>
              <a:gd name="connsiteX18" fmla="*/ 195219 w 822401"/>
              <a:gd name="connsiteY18" fmla="*/ 705682 h 720000"/>
              <a:gd name="connsiteX19" fmla="*/ 3811 w 822401"/>
              <a:gd name="connsiteY19" fmla="*/ 374319 h 720000"/>
              <a:gd name="connsiteX20" fmla="*/ 3811 w 822401"/>
              <a:gd name="connsiteY20" fmla="*/ 345682 h 720000"/>
              <a:gd name="connsiteX21" fmla="*/ 195127 w 822401"/>
              <a:gd name="connsiteY21" fmla="*/ 14319 h 720000"/>
              <a:gd name="connsiteX22" fmla="*/ 219884 w 822401"/>
              <a:gd name="connsiteY22" fmla="*/ 0 h 720000"/>
            </a:gdLst>
            <a:rect l="l" t="t" r="r" b="b"/>
            <a:pathLst>
              <a:path w="822401" h="720000">
                <a:moveTo>
                  <a:pt x="411293" y="234366"/>
                </a:moveTo>
                <a:cubicBezTo>
                  <a:pt x="480577" y="234366"/>
                  <a:pt x="536928" y="290716"/>
                  <a:pt x="536928" y="360000"/>
                </a:cubicBezTo>
                <a:cubicBezTo>
                  <a:pt x="536928" y="429284"/>
                  <a:pt x="480577" y="485635"/>
                  <a:pt x="411293" y="485635"/>
                </a:cubicBezTo>
                <a:cubicBezTo>
                  <a:pt x="342009" y="485635"/>
                  <a:pt x="285659" y="429284"/>
                  <a:pt x="285659" y="360000"/>
                </a:cubicBezTo>
                <a:cubicBezTo>
                  <a:pt x="285659" y="290716"/>
                  <a:pt x="342009" y="234366"/>
                  <a:pt x="411293" y="234366"/>
                </a:cubicBezTo>
                <a:close/>
                <a:moveTo>
                  <a:pt x="411293" y="178938"/>
                </a:moveTo>
                <a:cubicBezTo>
                  <a:pt x="311432" y="178938"/>
                  <a:pt x="230231" y="260139"/>
                  <a:pt x="230231" y="360000"/>
                </a:cubicBezTo>
                <a:cubicBezTo>
                  <a:pt x="230231" y="459862"/>
                  <a:pt x="311432" y="541063"/>
                  <a:pt x="411293" y="541063"/>
                </a:cubicBezTo>
                <a:cubicBezTo>
                  <a:pt x="511154" y="541063"/>
                  <a:pt x="592355" y="459862"/>
                  <a:pt x="592355" y="360000"/>
                </a:cubicBezTo>
                <a:cubicBezTo>
                  <a:pt x="592355" y="260139"/>
                  <a:pt x="511154" y="178938"/>
                  <a:pt x="411293" y="178938"/>
                </a:cubicBezTo>
                <a:close/>
                <a:moveTo>
                  <a:pt x="219884" y="0"/>
                </a:moveTo>
                <a:lnTo>
                  <a:pt x="602517" y="0"/>
                </a:lnTo>
                <a:cubicBezTo>
                  <a:pt x="612679" y="0"/>
                  <a:pt x="622194" y="5451"/>
                  <a:pt x="627275" y="14319"/>
                </a:cubicBezTo>
                <a:lnTo>
                  <a:pt x="818591" y="345682"/>
                </a:lnTo>
                <a:cubicBezTo>
                  <a:pt x="823672" y="354550"/>
                  <a:pt x="823672" y="365451"/>
                  <a:pt x="818591" y="374319"/>
                </a:cubicBezTo>
                <a:lnTo>
                  <a:pt x="627367" y="705682"/>
                </a:lnTo>
                <a:cubicBezTo>
                  <a:pt x="622286" y="714550"/>
                  <a:pt x="612771" y="720000"/>
                  <a:pt x="602609" y="720000"/>
                </a:cubicBezTo>
                <a:lnTo>
                  <a:pt x="219977" y="720000"/>
                </a:lnTo>
                <a:cubicBezTo>
                  <a:pt x="209815" y="720000"/>
                  <a:pt x="200300" y="714550"/>
                  <a:pt x="195219" y="705682"/>
                </a:cubicBezTo>
                <a:lnTo>
                  <a:pt x="3811" y="374319"/>
                </a:lnTo>
                <a:cubicBezTo>
                  <a:pt x="-1270" y="365543"/>
                  <a:pt x="-1270" y="354550"/>
                  <a:pt x="3811" y="345682"/>
                </a:cubicBezTo>
                <a:lnTo>
                  <a:pt x="195127" y="14319"/>
                </a:lnTo>
                <a:cubicBezTo>
                  <a:pt x="200208" y="5451"/>
                  <a:pt x="209723" y="0"/>
                  <a:pt x="219884" y="0"/>
                </a:cubicBezTo>
                <a:close/>
              </a:path>
            </a:pathLst>
          </a:custGeom>
          <a:solidFill>
            <a:schemeClr val="accent2"/>
          </a:solidFill>
          <a:ln w="6107" cap="flat">
            <a:noFill/>
            <a:miter/>
          </a:ln>
        </p:spPr>
        <p:txBody>
          <a:bodyPr vert="horz" wrap="square" lIns="91440" tIns="45720" rIns="91440" bIns="45720" rtlCol="0" anchor="ctr"/>
          <a:lstStyle/>
          <a:p>
            <a:pPr algn="l"/>
            <a:endParaRPr kumimoji="1" lang="zh-CN" altLang="en-US"/>
          </a:p>
        </p:txBody>
      </p:sp>
      <p:sp>
        <p:nvSpPr>
          <p:cNvPr id="11" name="标题 1"/>
          <p:cNvSpPr txBox="1"/>
          <p:nvPr/>
        </p:nvSpPr>
        <p:spPr>
          <a:xfrm rot="0" flipH="0" flipV="0">
            <a:off x="3037057" y="2767648"/>
            <a:ext cx="1730766" cy="865504"/>
          </a:xfrm>
          <a:custGeom>
            <a:avLst/>
            <a:gdLst>
              <a:gd name="connsiteX0" fmla="*/ 741787 w 1730766"/>
              <a:gd name="connsiteY0" fmla="*/ 865262 h 865504"/>
              <a:gd name="connsiteX1" fmla="*/ 798638 w 1730766"/>
              <a:gd name="connsiteY1" fmla="*/ 865262 h 865504"/>
              <a:gd name="connsiteX2" fmla="*/ 798778 w 1730766"/>
              <a:gd name="connsiteY2" fmla="*/ 865504 h 865504"/>
              <a:gd name="connsiteX3" fmla="*/ 742206 w 1730766"/>
              <a:gd name="connsiteY3" fmla="*/ 865504 h 865504"/>
              <a:gd name="connsiteX4" fmla="*/ 1655578 w 1730766"/>
              <a:gd name="connsiteY4" fmla="*/ 512533 h 865504"/>
              <a:gd name="connsiteX5" fmla="*/ 1730766 w 1730766"/>
              <a:gd name="connsiteY5" fmla="*/ 865262 h 865504"/>
              <a:gd name="connsiteX6" fmla="*/ 1523093 w 1730766"/>
              <a:gd name="connsiteY6" fmla="*/ 865262 h 865504"/>
              <a:gd name="connsiteX7" fmla="*/ 1509800 w 1730766"/>
              <a:gd name="connsiteY7" fmla="*/ 732670 h 865504"/>
              <a:gd name="connsiteX8" fmla="*/ 1474039 w 1730766"/>
              <a:gd name="connsiteY8" fmla="*/ 617347 h 865504"/>
              <a:gd name="connsiteX9" fmla="*/ 75188 w 1730766"/>
              <a:gd name="connsiteY9" fmla="*/ 512533 h 865504"/>
              <a:gd name="connsiteX10" fmla="*/ 256605 w 1730766"/>
              <a:gd name="connsiteY10" fmla="*/ 617277 h 865504"/>
              <a:gd name="connsiteX11" fmla="*/ 220793 w 1730766"/>
              <a:gd name="connsiteY11" fmla="*/ 732670 h 865504"/>
              <a:gd name="connsiteX12" fmla="*/ 207430 w 1730766"/>
              <a:gd name="connsiteY12" fmla="*/ 865262 h 865504"/>
              <a:gd name="connsiteX13" fmla="*/ 0 w 1730766"/>
              <a:gd name="connsiteY13" fmla="*/ 865262 h 865504"/>
              <a:gd name="connsiteX14" fmla="*/ 75188 w 1730766"/>
              <a:gd name="connsiteY14" fmla="*/ 512533 h 865504"/>
              <a:gd name="connsiteX15" fmla="*/ 1347092 w 1730766"/>
              <a:gd name="connsiteY15" fmla="*/ 146265 h 865504"/>
              <a:gd name="connsiteX16" fmla="*/ 1643732 w 1730766"/>
              <a:gd name="connsiteY16" fmla="*/ 486906 h 865504"/>
              <a:gd name="connsiteX17" fmla="*/ 1462080 w 1730766"/>
              <a:gd name="connsiteY17" fmla="*/ 591809 h 865504"/>
              <a:gd name="connsiteX18" fmla="*/ 1410867 w 1730766"/>
              <a:gd name="connsiteY18" fmla="*/ 497438 h 865504"/>
              <a:gd name="connsiteX19" fmla="*/ 1330530 w 1730766"/>
              <a:gd name="connsiteY19" fmla="*/ 400084 h 865504"/>
              <a:gd name="connsiteX20" fmla="*/ 1242481 w 1730766"/>
              <a:gd name="connsiteY20" fmla="*/ 327460 h 865504"/>
              <a:gd name="connsiteX21" fmla="*/ 383675 w 1730766"/>
              <a:gd name="connsiteY21" fmla="*/ 146265 h 865504"/>
              <a:gd name="connsiteX22" fmla="*/ 488205 w 1730766"/>
              <a:gd name="connsiteY22" fmla="*/ 327381 h 865504"/>
              <a:gd name="connsiteX23" fmla="*/ 400083 w 1730766"/>
              <a:gd name="connsiteY23" fmla="*/ 400084 h 865504"/>
              <a:gd name="connsiteX24" fmla="*/ 319763 w 1730766"/>
              <a:gd name="connsiteY24" fmla="*/ 497438 h 865504"/>
              <a:gd name="connsiteX25" fmla="*/ 268480 w 1730766"/>
              <a:gd name="connsiteY25" fmla="*/ 591931 h 865504"/>
              <a:gd name="connsiteX26" fmla="*/ 87034 w 1730766"/>
              <a:gd name="connsiteY26" fmla="*/ 487148 h 865504"/>
              <a:gd name="connsiteX27" fmla="*/ 383675 w 1730766"/>
              <a:gd name="connsiteY27" fmla="*/ 146265 h 865504"/>
              <a:gd name="connsiteX28" fmla="*/ 881460 w 1730766"/>
              <a:gd name="connsiteY28" fmla="*/ 0 h 865504"/>
              <a:gd name="connsiteX29" fmla="*/ 1323399 w 1730766"/>
              <a:gd name="connsiteY29" fmla="*/ 131034 h 865504"/>
              <a:gd name="connsiteX30" fmla="*/ 1218919 w 1730766"/>
              <a:gd name="connsiteY30" fmla="*/ 312042 h 865504"/>
              <a:gd name="connsiteX31" fmla="*/ 1121377 w 1730766"/>
              <a:gd name="connsiteY31" fmla="*/ 259119 h 865504"/>
              <a:gd name="connsiteX32" fmla="*/ 997863 w 1730766"/>
              <a:gd name="connsiteY32" fmla="*/ 220794 h 865504"/>
              <a:gd name="connsiteX33" fmla="*/ 881460 w 1730766"/>
              <a:gd name="connsiteY33" fmla="*/ 209064 h 865504"/>
              <a:gd name="connsiteX34" fmla="*/ 849306 w 1730766"/>
              <a:gd name="connsiteY34" fmla="*/ 0 h 865504"/>
              <a:gd name="connsiteX35" fmla="*/ 849306 w 1730766"/>
              <a:gd name="connsiteY35" fmla="*/ 209039 h 865504"/>
              <a:gd name="connsiteX36" fmla="*/ 732669 w 1730766"/>
              <a:gd name="connsiteY36" fmla="*/ 220794 h 865504"/>
              <a:gd name="connsiteX37" fmla="*/ 609180 w 1730766"/>
              <a:gd name="connsiteY37" fmla="*/ 259119 h 865504"/>
              <a:gd name="connsiteX38" fmla="*/ 511804 w 1730766"/>
              <a:gd name="connsiteY38" fmla="*/ 311966 h 865504"/>
              <a:gd name="connsiteX39" fmla="*/ 407367 w 1730766"/>
              <a:gd name="connsiteY39" fmla="*/ 131034 h 865504"/>
              <a:gd name="connsiteX40" fmla="*/ 849306 w 1730766"/>
              <a:gd name="connsiteY40" fmla="*/ 0 h 865504"/>
            </a:gdLst>
            <a:rect l="l" t="t" r="r" b="b"/>
            <a:pathLst>
              <a:path w="1730766" h="865504">
                <a:moveTo>
                  <a:pt x="741787" y="865262"/>
                </a:moveTo>
                <a:lnTo>
                  <a:pt x="798638" y="865262"/>
                </a:lnTo>
                <a:lnTo>
                  <a:pt x="798778" y="865504"/>
                </a:lnTo>
                <a:lnTo>
                  <a:pt x="742206" y="865504"/>
                </a:lnTo>
                <a:close/>
                <a:moveTo>
                  <a:pt x="1655578" y="512533"/>
                </a:moveTo>
                <a:cubicBezTo>
                  <a:pt x="1705139" y="623501"/>
                  <a:pt x="1730766" y="743656"/>
                  <a:pt x="1730766" y="865262"/>
                </a:cubicBezTo>
                <a:lnTo>
                  <a:pt x="1523093" y="865262"/>
                </a:lnTo>
                <a:cubicBezTo>
                  <a:pt x="1523123" y="819841"/>
                  <a:pt x="1518545" y="775497"/>
                  <a:pt x="1509800" y="732670"/>
                </a:cubicBezTo>
                <a:lnTo>
                  <a:pt x="1474039" y="617347"/>
                </a:lnTo>
                <a:close/>
                <a:moveTo>
                  <a:pt x="75188" y="512533"/>
                </a:moveTo>
                <a:lnTo>
                  <a:pt x="256605" y="617277"/>
                </a:lnTo>
                <a:lnTo>
                  <a:pt x="220793" y="732670"/>
                </a:lnTo>
                <a:cubicBezTo>
                  <a:pt x="212031" y="775497"/>
                  <a:pt x="207430" y="819841"/>
                  <a:pt x="207430" y="865262"/>
                </a:cubicBezTo>
                <a:lnTo>
                  <a:pt x="0" y="865262"/>
                </a:lnTo>
                <a:cubicBezTo>
                  <a:pt x="0" y="743656"/>
                  <a:pt x="25627" y="623501"/>
                  <a:pt x="75188" y="512533"/>
                </a:cubicBezTo>
                <a:close/>
                <a:moveTo>
                  <a:pt x="1347092" y="146265"/>
                </a:moveTo>
                <a:cubicBezTo>
                  <a:pt x="1474500" y="231607"/>
                  <a:pt x="1576764" y="349103"/>
                  <a:pt x="1643732" y="486906"/>
                </a:cubicBezTo>
                <a:lnTo>
                  <a:pt x="1462080" y="591809"/>
                </a:lnTo>
                <a:lnTo>
                  <a:pt x="1410867" y="497438"/>
                </a:lnTo>
                <a:cubicBezTo>
                  <a:pt x="1387223" y="462442"/>
                  <a:pt x="1360297" y="429844"/>
                  <a:pt x="1330530" y="400084"/>
                </a:cubicBezTo>
                <a:lnTo>
                  <a:pt x="1242481" y="327460"/>
                </a:lnTo>
                <a:close/>
                <a:moveTo>
                  <a:pt x="383675" y="146265"/>
                </a:moveTo>
                <a:lnTo>
                  <a:pt x="488205" y="327381"/>
                </a:lnTo>
                <a:lnTo>
                  <a:pt x="400083" y="400084"/>
                </a:lnTo>
                <a:cubicBezTo>
                  <a:pt x="370324" y="429844"/>
                  <a:pt x="343404" y="462442"/>
                  <a:pt x="319763" y="497438"/>
                </a:cubicBezTo>
                <a:lnTo>
                  <a:pt x="268480" y="591931"/>
                </a:lnTo>
                <a:lnTo>
                  <a:pt x="87034" y="487148"/>
                </a:lnTo>
                <a:cubicBezTo>
                  <a:pt x="154002" y="349103"/>
                  <a:pt x="256267" y="231607"/>
                  <a:pt x="383675" y="146265"/>
                </a:cubicBezTo>
                <a:close/>
                <a:moveTo>
                  <a:pt x="881460" y="0"/>
                </a:moveTo>
                <a:cubicBezTo>
                  <a:pt x="1037879" y="2901"/>
                  <a:pt x="1190672" y="48352"/>
                  <a:pt x="1323399" y="131034"/>
                </a:cubicBezTo>
                <a:lnTo>
                  <a:pt x="1218919" y="312042"/>
                </a:lnTo>
                <a:lnTo>
                  <a:pt x="1121377" y="259119"/>
                </a:lnTo>
                <a:cubicBezTo>
                  <a:pt x="1082015" y="242477"/>
                  <a:pt x="1040697" y="229555"/>
                  <a:pt x="997863" y="220794"/>
                </a:cubicBezTo>
                <a:lnTo>
                  <a:pt x="881460" y="209064"/>
                </a:lnTo>
                <a:close/>
                <a:moveTo>
                  <a:pt x="849306" y="0"/>
                </a:moveTo>
                <a:lnTo>
                  <a:pt x="849306" y="209039"/>
                </a:lnTo>
                <a:lnTo>
                  <a:pt x="732669" y="220794"/>
                </a:lnTo>
                <a:cubicBezTo>
                  <a:pt x="689842" y="229555"/>
                  <a:pt x="648532" y="242477"/>
                  <a:pt x="609180" y="259119"/>
                </a:cubicBezTo>
                <a:lnTo>
                  <a:pt x="511804" y="311966"/>
                </a:lnTo>
                <a:lnTo>
                  <a:pt x="407367" y="131034"/>
                </a:lnTo>
                <a:cubicBezTo>
                  <a:pt x="540094" y="48352"/>
                  <a:pt x="692887" y="2901"/>
                  <a:pt x="849306" y="0"/>
                </a:cubicBezTo>
                <a:close/>
              </a:path>
            </a:pathLst>
          </a:custGeom>
          <a:solidFill>
            <a:schemeClr val="accent2"/>
          </a:solidFill>
          <a:ln w="2418" cap="flat">
            <a:noFill/>
            <a:miter/>
          </a:ln>
        </p:spPr>
        <p:txBody>
          <a:bodyPr vert="horz" wrap="square" lIns="91440" tIns="45720" rIns="91440" bIns="45720" rtlCol="0" anchor="ctr"/>
          <a:lstStyle/>
          <a:p>
            <a:pPr algn="l"/>
            <a:endParaRPr kumimoji="1" lang="zh-CN" altLang="en-US"/>
          </a:p>
        </p:txBody>
      </p:sp>
      <p:sp>
        <p:nvSpPr>
          <p:cNvPr id="12" name="标题 1"/>
          <p:cNvSpPr txBox="1"/>
          <p:nvPr/>
        </p:nvSpPr>
        <p:spPr>
          <a:xfrm rot="0" flipH="0" flipV="0">
            <a:off x="3136974" y="2008041"/>
            <a:ext cx="1530080" cy="477897"/>
          </a:xfrm>
          <a:custGeom>
            <a:avLst/>
            <a:gdLst>
              <a:gd name="connsiteX0" fmla="*/ 175298 w 1530080"/>
              <a:gd name="connsiteY0" fmla="*/ 0 h 477897"/>
              <a:gd name="connsiteX1" fmla="*/ 1354782 w 1530080"/>
              <a:gd name="connsiteY1" fmla="*/ 0 h 477897"/>
              <a:gd name="connsiteX2" fmla="*/ 1530080 w 1530080"/>
              <a:gd name="connsiteY2" fmla="*/ 175298 h 477897"/>
              <a:gd name="connsiteX3" fmla="*/ 1354782 w 1530080"/>
              <a:gd name="connsiteY3" fmla="*/ 350596 h 477897"/>
              <a:gd name="connsiteX4" fmla="*/ 838876 w 1530080"/>
              <a:gd name="connsiteY4" fmla="*/ 350596 h 477897"/>
              <a:gd name="connsiteX5" fmla="*/ 765041 w 1530080"/>
              <a:gd name="connsiteY5" fmla="*/ 477897 h 477897"/>
              <a:gd name="connsiteX6" fmla="*/ 691207 w 1530080"/>
              <a:gd name="connsiteY6" fmla="*/ 350596 h 477897"/>
              <a:gd name="connsiteX7" fmla="*/ 175298 w 1530080"/>
              <a:gd name="connsiteY7" fmla="*/ 350596 h 477897"/>
              <a:gd name="connsiteX8" fmla="*/ 0 w 1530080"/>
              <a:gd name="connsiteY8" fmla="*/ 175298 h 477897"/>
              <a:gd name="connsiteX9" fmla="*/ 175298 w 1530080"/>
              <a:gd name="connsiteY9" fmla="*/ 0 h 477897"/>
            </a:gdLst>
            <a:rect l="l" t="t" r="r" b="b"/>
            <a:pathLst>
              <a:path w="1530080" h="477897">
                <a:moveTo>
                  <a:pt x="175298" y="0"/>
                </a:moveTo>
                <a:lnTo>
                  <a:pt x="1354782" y="0"/>
                </a:lnTo>
                <a:cubicBezTo>
                  <a:pt x="1451596" y="0"/>
                  <a:pt x="1530080" y="78484"/>
                  <a:pt x="1530080" y="175298"/>
                </a:cubicBezTo>
                <a:cubicBezTo>
                  <a:pt x="1530080" y="272112"/>
                  <a:pt x="1451596" y="350596"/>
                  <a:pt x="1354782" y="350596"/>
                </a:cubicBezTo>
                <a:lnTo>
                  <a:pt x="838876" y="350596"/>
                </a:lnTo>
                <a:lnTo>
                  <a:pt x="765041" y="477897"/>
                </a:lnTo>
                <a:lnTo>
                  <a:pt x="691207" y="350596"/>
                </a:lnTo>
                <a:lnTo>
                  <a:pt x="175298" y="350596"/>
                </a:lnTo>
                <a:cubicBezTo>
                  <a:pt x="78484" y="350596"/>
                  <a:pt x="0" y="272112"/>
                  <a:pt x="0" y="175298"/>
                </a:cubicBezTo>
                <a:cubicBezTo>
                  <a:pt x="0" y="78484"/>
                  <a:pt x="78484" y="0"/>
                  <a:pt x="175298" y="0"/>
                </a:cubicBezTo>
                <a:close/>
              </a:path>
            </a:pathLst>
          </a:custGeom>
          <a:solidFill>
            <a:schemeClr val="accent2">
              <a:lumMod val="60000"/>
              <a:lumOff val="40000"/>
            </a:schemeClr>
          </a:solidFill>
          <a:ln w="12700" cap="sq">
            <a:noFill/>
            <a:miter/>
          </a:ln>
        </p:spPr>
        <p:txBody>
          <a:bodyPr vert="horz" wrap="square" lIns="91440" tIns="45720" rIns="91440" bIns="45720" rtlCol="0" anchor="ctr"/>
          <a:lstStyle/>
          <a:p>
            <a:pPr algn="ctr"/>
            <a:endParaRPr kumimoji="1" lang="zh-CN" altLang="en-US"/>
          </a:p>
        </p:txBody>
      </p:sp>
      <p:sp>
        <p:nvSpPr>
          <p:cNvPr id="13" name="标题 1"/>
          <p:cNvSpPr txBox="1"/>
          <p:nvPr/>
        </p:nvSpPr>
        <p:spPr>
          <a:xfrm rot="0" flipH="0" flipV="0">
            <a:off x="3286789" y="2002885"/>
            <a:ext cx="1231900" cy="345440"/>
          </a:xfrm>
          <a:prstGeom prst="rect">
            <a:avLst/>
          </a:prstGeom>
          <a:noFill/>
          <a:ln>
            <a:noFill/>
          </a:ln>
        </p:spPr>
        <p:txBody>
          <a:bodyPr vert="horz" wrap="square" lIns="91440" tIns="45720" rIns="91440" bIns="45720" rtlCol="0" anchor="t">
            <a:spAutoFit/>
          </a:bodyPr>
          <a:lstStyle/>
          <a:p>
            <a:pPr algn="ctr"/>
            <a:r>
              <a:rPr kumimoji="1" lang="en-US" altLang="zh-CN" sz="1800">
                <a:ln w="12700">
                  <a:noFill/>
                </a:ln>
                <a:solidFill>
                  <a:srgbClr val="FFFFFF">
                    <a:alpha val="100000"/>
                  </a:srgbClr>
                </a:solidFill>
                <a:latin typeface="poppins-bold"/>
                <a:ea typeface="poppins-bold"/>
                <a:cs typeface="poppins-bold"/>
              </a:rPr>
              <a:t>STEP 02</a:t>
            </a:r>
            <a:endParaRPr kumimoji="1" lang="zh-CN" altLang="en-US"/>
          </a:p>
        </p:txBody>
      </p:sp>
      <p:sp>
        <p:nvSpPr>
          <p:cNvPr id="14" name="标题 1"/>
          <p:cNvSpPr txBox="1"/>
          <p:nvPr/>
        </p:nvSpPr>
        <p:spPr>
          <a:xfrm rot="0" flipH="0" flipV="0">
            <a:off x="3664537" y="3275344"/>
            <a:ext cx="432584" cy="357808"/>
          </a:xfrm>
          <a:custGeom>
            <a:avLst/>
            <a:gdLst>
              <a:gd name="connsiteX0" fmla="*/ 114387 w 870468"/>
              <a:gd name="connsiteY0" fmla="*/ 394297 h 720000"/>
              <a:gd name="connsiteX1" fmla="*/ 125598 w 870468"/>
              <a:gd name="connsiteY1" fmla="*/ 421319 h 720000"/>
              <a:gd name="connsiteX2" fmla="*/ 153878 w 870468"/>
              <a:gd name="connsiteY2" fmla="*/ 433051 h 720000"/>
              <a:gd name="connsiteX3" fmla="*/ 449972 w 870468"/>
              <a:gd name="connsiteY3" fmla="*/ 433051 h 720000"/>
              <a:gd name="connsiteX4" fmla="*/ 478295 w 870468"/>
              <a:gd name="connsiteY4" fmla="*/ 421319 h 720000"/>
              <a:gd name="connsiteX5" fmla="*/ 489465 w 870468"/>
              <a:gd name="connsiteY5" fmla="*/ 394297 h 720000"/>
              <a:gd name="connsiteX6" fmla="*/ 116266 w 870468"/>
              <a:gd name="connsiteY6" fmla="*/ 68594 h 720000"/>
              <a:gd name="connsiteX7" fmla="*/ 68708 w 870468"/>
              <a:gd name="connsiteY7" fmla="*/ 116152 h 720000"/>
              <a:gd name="connsiteX8" fmla="*/ 68708 w 870468"/>
              <a:gd name="connsiteY8" fmla="*/ 241561 h 720000"/>
              <a:gd name="connsiteX9" fmla="*/ 801875 w 870468"/>
              <a:gd name="connsiteY9" fmla="*/ 241561 h 720000"/>
              <a:gd name="connsiteX10" fmla="*/ 801875 w 870468"/>
              <a:gd name="connsiteY10" fmla="*/ 116152 h 720000"/>
              <a:gd name="connsiteX11" fmla="*/ 754317 w 870468"/>
              <a:gd name="connsiteY11" fmla="*/ 68594 h 720000"/>
              <a:gd name="connsiteX12" fmla="*/ 598821 w 870468"/>
              <a:gd name="connsiteY12" fmla="*/ 68594 h 720000"/>
              <a:gd name="connsiteX13" fmla="*/ 116266 w 870468"/>
              <a:gd name="connsiteY13" fmla="*/ 0 h 720000"/>
              <a:gd name="connsiteX14" fmla="*/ 598821 w 870468"/>
              <a:gd name="connsiteY14" fmla="*/ 0 h 720000"/>
              <a:gd name="connsiteX15" fmla="*/ 754317 w 870468"/>
              <a:gd name="connsiteY15" fmla="*/ 0 h 720000"/>
              <a:gd name="connsiteX16" fmla="*/ 870468 w 870468"/>
              <a:gd name="connsiteY16" fmla="*/ 116152 h 720000"/>
              <a:gd name="connsiteX17" fmla="*/ 870468 w 870468"/>
              <a:gd name="connsiteY17" fmla="*/ 360001 h 720000"/>
              <a:gd name="connsiteX18" fmla="*/ 870468 w 870468"/>
              <a:gd name="connsiteY18" fmla="*/ 603736 h 720000"/>
              <a:gd name="connsiteX19" fmla="*/ 754317 w 870468"/>
              <a:gd name="connsiteY19" fmla="*/ 720000 h 720000"/>
              <a:gd name="connsiteX20" fmla="*/ 598821 w 870468"/>
              <a:gd name="connsiteY20" fmla="*/ 720000 h 720000"/>
              <a:gd name="connsiteX21" fmla="*/ 116266 w 870468"/>
              <a:gd name="connsiteY21" fmla="*/ 720000 h 720000"/>
              <a:gd name="connsiteX22" fmla="*/ 115 w 870468"/>
              <a:gd name="connsiteY22" fmla="*/ 603850 h 720000"/>
              <a:gd name="connsiteX23" fmla="*/ 115 w 870468"/>
              <a:gd name="connsiteY23" fmla="*/ 360279 h 720000"/>
              <a:gd name="connsiteX24" fmla="*/ 0 w 870468"/>
              <a:gd name="connsiteY24" fmla="*/ 360001 h 720000"/>
              <a:gd name="connsiteX25" fmla="*/ 115 w 870468"/>
              <a:gd name="connsiteY25" fmla="*/ 359723 h 720000"/>
              <a:gd name="connsiteX26" fmla="*/ 115 w 870468"/>
              <a:gd name="connsiteY26" fmla="*/ 116152 h 720000"/>
              <a:gd name="connsiteX27" fmla="*/ 116266 w 870468"/>
              <a:gd name="connsiteY27" fmla="*/ 0 h 720000"/>
            </a:gdLst>
            <a:rect l="l" t="t" r="r" b="b"/>
            <a:pathLst>
              <a:path w="870468" h="720000">
                <a:moveTo>
                  <a:pt x="114387" y="394297"/>
                </a:moveTo>
                <a:lnTo>
                  <a:pt x="125598" y="421319"/>
                </a:lnTo>
                <a:cubicBezTo>
                  <a:pt x="132843" y="428564"/>
                  <a:pt x="142846" y="433051"/>
                  <a:pt x="153878" y="433051"/>
                </a:cubicBezTo>
                <a:lnTo>
                  <a:pt x="449972" y="433051"/>
                </a:lnTo>
                <a:cubicBezTo>
                  <a:pt x="461061" y="433051"/>
                  <a:pt x="471064" y="428564"/>
                  <a:pt x="478295" y="421319"/>
                </a:cubicBezTo>
                <a:lnTo>
                  <a:pt x="489465" y="394297"/>
                </a:lnTo>
                <a:close/>
                <a:moveTo>
                  <a:pt x="116266" y="68594"/>
                </a:moveTo>
                <a:cubicBezTo>
                  <a:pt x="89972" y="68594"/>
                  <a:pt x="68708" y="89972"/>
                  <a:pt x="68708" y="116152"/>
                </a:cubicBezTo>
                <a:lnTo>
                  <a:pt x="68708" y="241561"/>
                </a:lnTo>
                <a:lnTo>
                  <a:pt x="801875" y="241561"/>
                </a:lnTo>
                <a:lnTo>
                  <a:pt x="801875" y="116152"/>
                </a:lnTo>
                <a:cubicBezTo>
                  <a:pt x="801875" y="89858"/>
                  <a:pt x="780497" y="68594"/>
                  <a:pt x="754317" y="68594"/>
                </a:cubicBezTo>
                <a:lnTo>
                  <a:pt x="598821" y="68594"/>
                </a:lnTo>
                <a:close/>
                <a:moveTo>
                  <a:pt x="116266" y="0"/>
                </a:moveTo>
                <a:lnTo>
                  <a:pt x="598821" y="0"/>
                </a:lnTo>
                <a:lnTo>
                  <a:pt x="754317" y="0"/>
                </a:lnTo>
                <a:cubicBezTo>
                  <a:pt x="818338" y="0"/>
                  <a:pt x="870468" y="52131"/>
                  <a:pt x="870468" y="116152"/>
                </a:cubicBezTo>
                <a:lnTo>
                  <a:pt x="870468" y="360001"/>
                </a:lnTo>
                <a:lnTo>
                  <a:pt x="870468" y="603736"/>
                </a:lnTo>
                <a:cubicBezTo>
                  <a:pt x="870468" y="667870"/>
                  <a:pt x="818338" y="720000"/>
                  <a:pt x="754317" y="720000"/>
                </a:cubicBezTo>
                <a:lnTo>
                  <a:pt x="598821" y="720000"/>
                </a:lnTo>
                <a:lnTo>
                  <a:pt x="116266" y="720000"/>
                </a:lnTo>
                <a:cubicBezTo>
                  <a:pt x="52246" y="720000"/>
                  <a:pt x="115" y="667870"/>
                  <a:pt x="115" y="603850"/>
                </a:cubicBezTo>
                <a:lnTo>
                  <a:pt x="115" y="360279"/>
                </a:lnTo>
                <a:lnTo>
                  <a:pt x="0" y="360001"/>
                </a:lnTo>
                <a:lnTo>
                  <a:pt x="115" y="359723"/>
                </a:lnTo>
                <a:lnTo>
                  <a:pt x="115" y="116152"/>
                </a:lnTo>
                <a:cubicBezTo>
                  <a:pt x="115" y="52131"/>
                  <a:pt x="52246" y="0"/>
                  <a:pt x="116266" y="0"/>
                </a:cubicBezTo>
                <a:close/>
              </a:path>
            </a:pathLst>
          </a:custGeom>
          <a:solidFill>
            <a:schemeClr val="accent2"/>
          </a:solidFill>
          <a:ln w="6107" cap="flat">
            <a:noFill/>
            <a:miter/>
          </a:ln>
        </p:spPr>
        <p:txBody>
          <a:bodyPr vert="horz" wrap="square" lIns="91440" tIns="45720" rIns="91440" bIns="45720" rtlCol="0" anchor="ctr"/>
          <a:lstStyle/>
          <a:p>
            <a:pPr algn="l"/>
            <a:endParaRPr kumimoji="1" lang="zh-CN" altLang="en-US"/>
          </a:p>
        </p:txBody>
      </p:sp>
      <p:sp>
        <p:nvSpPr>
          <p:cNvPr id="15" name="标题 1"/>
          <p:cNvSpPr txBox="1"/>
          <p:nvPr/>
        </p:nvSpPr>
        <p:spPr>
          <a:xfrm rot="0" flipH="0" flipV="0">
            <a:off x="824213" y="2767648"/>
            <a:ext cx="1730766" cy="865504"/>
          </a:xfrm>
          <a:custGeom>
            <a:avLst/>
            <a:gdLst>
              <a:gd name="connsiteX0" fmla="*/ 741787 w 1730766"/>
              <a:gd name="connsiteY0" fmla="*/ 865262 h 865504"/>
              <a:gd name="connsiteX1" fmla="*/ 798638 w 1730766"/>
              <a:gd name="connsiteY1" fmla="*/ 865262 h 865504"/>
              <a:gd name="connsiteX2" fmla="*/ 798778 w 1730766"/>
              <a:gd name="connsiteY2" fmla="*/ 865504 h 865504"/>
              <a:gd name="connsiteX3" fmla="*/ 742206 w 1730766"/>
              <a:gd name="connsiteY3" fmla="*/ 865504 h 865504"/>
              <a:gd name="connsiteX4" fmla="*/ 1655578 w 1730766"/>
              <a:gd name="connsiteY4" fmla="*/ 512533 h 865504"/>
              <a:gd name="connsiteX5" fmla="*/ 1730766 w 1730766"/>
              <a:gd name="connsiteY5" fmla="*/ 865262 h 865504"/>
              <a:gd name="connsiteX6" fmla="*/ 1523093 w 1730766"/>
              <a:gd name="connsiteY6" fmla="*/ 865262 h 865504"/>
              <a:gd name="connsiteX7" fmla="*/ 1509800 w 1730766"/>
              <a:gd name="connsiteY7" fmla="*/ 732670 h 865504"/>
              <a:gd name="connsiteX8" fmla="*/ 1474039 w 1730766"/>
              <a:gd name="connsiteY8" fmla="*/ 617347 h 865504"/>
              <a:gd name="connsiteX9" fmla="*/ 75188 w 1730766"/>
              <a:gd name="connsiteY9" fmla="*/ 512533 h 865504"/>
              <a:gd name="connsiteX10" fmla="*/ 256605 w 1730766"/>
              <a:gd name="connsiteY10" fmla="*/ 617277 h 865504"/>
              <a:gd name="connsiteX11" fmla="*/ 220793 w 1730766"/>
              <a:gd name="connsiteY11" fmla="*/ 732670 h 865504"/>
              <a:gd name="connsiteX12" fmla="*/ 207430 w 1730766"/>
              <a:gd name="connsiteY12" fmla="*/ 865262 h 865504"/>
              <a:gd name="connsiteX13" fmla="*/ 0 w 1730766"/>
              <a:gd name="connsiteY13" fmla="*/ 865262 h 865504"/>
              <a:gd name="connsiteX14" fmla="*/ 75188 w 1730766"/>
              <a:gd name="connsiteY14" fmla="*/ 512533 h 865504"/>
              <a:gd name="connsiteX15" fmla="*/ 1347092 w 1730766"/>
              <a:gd name="connsiteY15" fmla="*/ 146265 h 865504"/>
              <a:gd name="connsiteX16" fmla="*/ 1643732 w 1730766"/>
              <a:gd name="connsiteY16" fmla="*/ 486906 h 865504"/>
              <a:gd name="connsiteX17" fmla="*/ 1462080 w 1730766"/>
              <a:gd name="connsiteY17" fmla="*/ 591809 h 865504"/>
              <a:gd name="connsiteX18" fmla="*/ 1410867 w 1730766"/>
              <a:gd name="connsiteY18" fmla="*/ 497438 h 865504"/>
              <a:gd name="connsiteX19" fmla="*/ 1330530 w 1730766"/>
              <a:gd name="connsiteY19" fmla="*/ 400084 h 865504"/>
              <a:gd name="connsiteX20" fmla="*/ 1242481 w 1730766"/>
              <a:gd name="connsiteY20" fmla="*/ 327460 h 865504"/>
              <a:gd name="connsiteX21" fmla="*/ 383675 w 1730766"/>
              <a:gd name="connsiteY21" fmla="*/ 146265 h 865504"/>
              <a:gd name="connsiteX22" fmla="*/ 488204 w 1730766"/>
              <a:gd name="connsiteY22" fmla="*/ 327381 h 865504"/>
              <a:gd name="connsiteX23" fmla="*/ 400083 w 1730766"/>
              <a:gd name="connsiteY23" fmla="*/ 400084 h 865504"/>
              <a:gd name="connsiteX24" fmla="*/ 319763 w 1730766"/>
              <a:gd name="connsiteY24" fmla="*/ 497438 h 865504"/>
              <a:gd name="connsiteX25" fmla="*/ 268480 w 1730766"/>
              <a:gd name="connsiteY25" fmla="*/ 591931 h 865504"/>
              <a:gd name="connsiteX26" fmla="*/ 87034 w 1730766"/>
              <a:gd name="connsiteY26" fmla="*/ 487148 h 865504"/>
              <a:gd name="connsiteX27" fmla="*/ 383675 w 1730766"/>
              <a:gd name="connsiteY27" fmla="*/ 146265 h 865504"/>
              <a:gd name="connsiteX28" fmla="*/ 881460 w 1730766"/>
              <a:gd name="connsiteY28" fmla="*/ 0 h 865504"/>
              <a:gd name="connsiteX29" fmla="*/ 1323399 w 1730766"/>
              <a:gd name="connsiteY29" fmla="*/ 131034 h 865504"/>
              <a:gd name="connsiteX30" fmla="*/ 1218919 w 1730766"/>
              <a:gd name="connsiteY30" fmla="*/ 312042 h 865504"/>
              <a:gd name="connsiteX31" fmla="*/ 1121377 w 1730766"/>
              <a:gd name="connsiteY31" fmla="*/ 259119 h 865504"/>
              <a:gd name="connsiteX32" fmla="*/ 997863 w 1730766"/>
              <a:gd name="connsiteY32" fmla="*/ 220794 h 865504"/>
              <a:gd name="connsiteX33" fmla="*/ 881460 w 1730766"/>
              <a:gd name="connsiteY33" fmla="*/ 209064 h 865504"/>
              <a:gd name="connsiteX34" fmla="*/ 849306 w 1730766"/>
              <a:gd name="connsiteY34" fmla="*/ 0 h 865504"/>
              <a:gd name="connsiteX35" fmla="*/ 849306 w 1730766"/>
              <a:gd name="connsiteY35" fmla="*/ 209039 h 865504"/>
              <a:gd name="connsiteX36" fmla="*/ 732669 w 1730766"/>
              <a:gd name="connsiteY36" fmla="*/ 220794 h 865504"/>
              <a:gd name="connsiteX37" fmla="*/ 609180 w 1730766"/>
              <a:gd name="connsiteY37" fmla="*/ 259119 h 865504"/>
              <a:gd name="connsiteX38" fmla="*/ 511804 w 1730766"/>
              <a:gd name="connsiteY38" fmla="*/ 311966 h 865504"/>
              <a:gd name="connsiteX39" fmla="*/ 407367 w 1730766"/>
              <a:gd name="connsiteY39" fmla="*/ 131034 h 865504"/>
              <a:gd name="connsiteX40" fmla="*/ 849306 w 1730766"/>
              <a:gd name="connsiteY40" fmla="*/ 0 h 865504"/>
            </a:gdLst>
            <a:rect l="l" t="t" r="r" b="b"/>
            <a:pathLst>
              <a:path w="1730766" h="865504">
                <a:moveTo>
                  <a:pt x="741787" y="865262"/>
                </a:moveTo>
                <a:lnTo>
                  <a:pt x="798638" y="865262"/>
                </a:lnTo>
                <a:lnTo>
                  <a:pt x="798778" y="865504"/>
                </a:lnTo>
                <a:lnTo>
                  <a:pt x="742206" y="865504"/>
                </a:lnTo>
                <a:close/>
                <a:moveTo>
                  <a:pt x="1655578" y="512533"/>
                </a:moveTo>
                <a:cubicBezTo>
                  <a:pt x="1705139" y="623501"/>
                  <a:pt x="1730766" y="743656"/>
                  <a:pt x="1730766" y="865262"/>
                </a:cubicBezTo>
                <a:lnTo>
                  <a:pt x="1523093" y="865262"/>
                </a:lnTo>
                <a:cubicBezTo>
                  <a:pt x="1523123" y="819841"/>
                  <a:pt x="1518545" y="775497"/>
                  <a:pt x="1509800" y="732670"/>
                </a:cubicBezTo>
                <a:lnTo>
                  <a:pt x="1474039" y="617347"/>
                </a:lnTo>
                <a:close/>
                <a:moveTo>
                  <a:pt x="75188" y="512533"/>
                </a:moveTo>
                <a:lnTo>
                  <a:pt x="256605" y="617277"/>
                </a:lnTo>
                <a:lnTo>
                  <a:pt x="220793" y="732670"/>
                </a:lnTo>
                <a:cubicBezTo>
                  <a:pt x="212031" y="775497"/>
                  <a:pt x="207430" y="819841"/>
                  <a:pt x="207430" y="865262"/>
                </a:cubicBezTo>
                <a:lnTo>
                  <a:pt x="0" y="865262"/>
                </a:lnTo>
                <a:cubicBezTo>
                  <a:pt x="0" y="743656"/>
                  <a:pt x="25627" y="623501"/>
                  <a:pt x="75188" y="512533"/>
                </a:cubicBezTo>
                <a:close/>
                <a:moveTo>
                  <a:pt x="1347092" y="146265"/>
                </a:moveTo>
                <a:cubicBezTo>
                  <a:pt x="1474500" y="231607"/>
                  <a:pt x="1576764" y="349103"/>
                  <a:pt x="1643732" y="486906"/>
                </a:cubicBezTo>
                <a:lnTo>
                  <a:pt x="1462080" y="591809"/>
                </a:lnTo>
                <a:lnTo>
                  <a:pt x="1410867" y="497438"/>
                </a:lnTo>
                <a:cubicBezTo>
                  <a:pt x="1387223" y="462442"/>
                  <a:pt x="1360297" y="429844"/>
                  <a:pt x="1330530" y="400084"/>
                </a:cubicBezTo>
                <a:lnTo>
                  <a:pt x="1242481" y="327460"/>
                </a:lnTo>
                <a:close/>
                <a:moveTo>
                  <a:pt x="383675" y="146265"/>
                </a:moveTo>
                <a:lnTo>
                  <a:pt x="488204" y="327381"/>
                </a:lnTo>
                <a:lnTo>
                  <a:pt x="400083" y="400084"/>
                </a:lnTo>
                <a:cubicBezTo>
                  <a:pt x="370324" y="429844"/>
                  <a:pt x="343404" y="462442"/>
                  <a:pt x="319763" y="497438"/>
                </a:cubicBezTo>
                <a:lnTo>
                  <a:pt x="268480" y="591931"/>
                </a:lnTo>
                <a:lnTo>
                  <a:pt x="87034" y="487148"/>
                </a:lnTo>
                <a:cubicBezTo>
                  <a:pt x="154002" y="349103"/>
                  <a:pt x="256267" y="231607"/>
                  <a:pt x="383675" y="146265"/>
                </a:cubicBezTo>
                <a:close/>
                <a:moveTo>
                  <a:pt x="881460" y="0"/>
                </a:moveTo>
                <a:cubicBezTo>
                  <a:pt x="1037879" y="2901"/>
                  <a:pt x="1190672" y="48352"/>
                  <a:pt x="1323399" y="131034"/>
                </a:cubicBezTo>
                <a:lnTo>
                  <a:pt x="1218919" y="312042"/>
                </a:lnTo>
                <a:lnTo>
                  <a:pt x="1121377" y="259119"/>
                </a:lnTo>
                <a:cubicBezTo>
                  <a:pt x="1082015" y="242477"/>
                  <a:pt x="1040697" y="229555"/>
                  <a:pt x="997863" y="220794"/>
                </a:cubicBezTo>
                <a:lnTo>
                  <a:pt x="881460" y="209064"/>
                </a:lnTo>
                <a:close/>
                <a:moveTo>
                  <a:pt x="849306" y="0"/>
                </a:moveTo>
                <a:lnTo>
                  <a:pt x="849306" y="209039"/>
                </a:lnTo>
                <a:lnTo>
                  <a:pt x="732669" y="220794"/>
                </a:lnTo>
                <a:cubicBezTo>
                  <a:pt x="689842" y="229555"/>
                  <a:pt x="648532" y="242477"/>
                  <a:pt x="609180" y="259119"/>
                </a:cubicBezTo>
                <a:lnTo>
                  <a:pt x="511804" y="311966"/>
                </a:lnTo>
                <a:lnTo>
                  <a:pt x="407367" y="131034"/>
                </a:lnTo>
                <a:cubicBezTo>
                  <a:pt x="540094" y="48352"/>
                  <a:pt x="692887" y="2901"/>
                  <a:pt x="849306" y="0"/>
                </a:cubicBezTo>
                <a:close/>
              </a:path>
            </a:pathLst>
          </a:custGeom>
          <a:solidFill>
            <a:schemeClr val="accent1"/>
          </a:solidFill>
          <a:ln w="2418" cap="flat">
            <a:noFill/>
            <a:miter/>
          </a:ln>
        </p:spPr>
        <p:txBody>
          <a:bodyPr vert="horz" wrap="square" lIns="91440" tIns="45720" rIns="91440" bIns="45720" rtlCol="0" anchor="ctr"/>
          <a:lstStyle/>
          <a:p>
            <a:pPr algn="l"/>
            <a:endParaRPr kumimoji="1" lang="zh-CN" altLang="en-US"/>
          </a:p>
        </p:txBody>
      </p:sp>
      <p:sp>
        <p:nvSpPr>
          <p:cNvPr id="16" name="标题 1"/>
          <p:cNvSpPr txBox="1"/>
          <p:nvPr/>
        </p:nvSpPr>
        <p:spPr>
          <a:xfrm rot="0" flipH="0" flipV="0">
            <a:off x="924130" y="2008041"/>
            <a:ext cx="1530080" cy="477897"/>
          </a:xfrm>
          <a:custGeom>
            <a:avLst/>
            <a:gdLst>
              <a:gd name="connsiteX0" fmla="*/ 175298 w 1530080"/>
              <a:gd name="connsiteY0" fmla="*/ 0 h 477897"/>
              <a:gd name="connsiteX1" fmla="*/ 1354782 w 1530080"/>
              <a:gd name="connsiteY1" fmla="*/ 0 h 477897"/>
              <a:gd name="connsiteX2" fmla="*/ 1530080 w 1530080"/>
              <a:gd name="connsiteY2" fmla="*/ 175298 h 477897"/>
              <a:gd name="connsiteX3" fmla="*/ 1354782 w 1530080"/>
              <a:gd name="connsiteY3" fmla="*/ 350596 h 477897"/>
              <a:gd name="connsiteX4" fmla="*/ 838876 w 1530080"/>
              <a:gd name="connsiteY4" fmla="*/ 350596 h 477897"/>
              <a:gd name="connsiteX5" fmla="*/ 765041 w 1530080"/>
              <a:gd name="connsiteY5" fmla="*/ 477897 h 477897"/>
              <a:gd name="connsiteX6" fmla="*/ 691207 w 1530080"/>
              <a:gd name="connsiteY6" fmla="*/ 350596 h 477897"/>
              <a:gd name="connsiteX7" fmla="*/ 175298 w 1530080"/>
              <a:gd name="connsiteY7" fmla="*/ 350596 h 477897"/>
              <a:gd name="connsiteX8" fmla="*/ 0 w 1530080"/>
              <a:gd name="connsiteY8" fmla="*/ 175298 h 477897"/>
              <a:gd name="connsiteX9" fmla="*/ 175298 w 1530080"/>
              <a:gd name="connsiteY9" fmla="*/ 0 h 477897"/>
            </a:gdLst>
            <a:rect l="l" t="t" r="r" b="b"/>
            <a:pathLst>
              <a:path w="1530080" h="477897">
                <a:moveTo>
                  <a:pt x="175298" y="0"/>
                </a:moveTo>
                <a:lnTo>
                  <a:pt x="1354782" y="0"/>
                </a:lnTo>
                <a:cubicBezTo>
                  <a:pt x="1451596" y="0"/>
                  <a:pt x="1530080" y="78484"/>
                  <a:pt x="1530080" y="175298"/>
                </a:cubicBezTo>
                <a:cubicBezTo>
                  <a:pt x="1530080" y="272112"/>
                  <a:pt x="1451596" y="350596"/>
                  <a:pt x="1354782" y="350596"/>
                </a:cubicBezTo>
                <a:lnTo>
                  <a:pt x="838876" y="350596"/>
                </a:lnTo>
                <a:lnTo>
                  <a:pt x="765041" y="477897"/>
                </a:lnTo>
                <a:lnTo>
                  <a:pt x="691207" y="350596"/>
                </a:lnTo>
                <a:lnTo>
                  <a:pt x="175298" y="350596"/>
                </a:lnTo>
                <a:cubicBezTo>
                  <a:pt x="78484" y="350596"/>
                  <a:pt x="0" y="272112"/>
                  <a:pt x="0" y="175298"/>
                </a:cubicBezTo>
                <a:cubicBezTo>
                  <a:pt x="0" y="78484"/>
                  <a:pt x="78484" y="0"/>
                  <a:pt x="175298" y="0"/>
                </a:cubicBezTo>
                <a:close/>
              </a:path>
            </a:pathLst>
          </a:custGeom>
          <a:solidFill>
            <a:schemeClr val="accent1">
              <a:lumMod val="60000"/>
              <a:lumOff val="40000"/>
            </a:schemeClr>
          </a:solidFill>
          <a:ln w="12700" cap="sq">
            <a:noFill/>
            <a:miter/>
          </a:ln>
        </p:spPr>
        <p:txBody>
          <a:bodyPr vert="horz" wrap="square" lIns="91440" tIns="45720" rIns="91440" bIns="45720" rtlCol="0" anchor="ctr"/>
          <a:lstStyle/>
          <a:p>
            <a:pPr algn="ctr"/>
            <a:endParaRPr kumimoji="1" lang="zh-CN" altLang="en-US"/>
          </a:p>
        </p:txBody>
      </p:sp>
      <p:sp>
        <p:nvSpPr>
          <p:cNvPr id="17" name="标题 1"/>
          <p:cNvSpPr txBox="1"/>
          <p:nvPr/>
        </p:nvSpPr>
        <p:spPr>
          <a:xfrm rot="0" flipH="0" flipV="0">
            <a:off x="1073945" y="2002885"/>
            <a:ext cx="1231900" cy="345440"/>
          </a:xfrm>
          <a:prstGeom prst="rect">
            <a:avLst/>
          </a:prstGeom>
          <a:noFill/>
          <a:ln>
            <a:noFill/>
          </a:ln>
        </p:spPr>
        <p:txBody>
          <a:bodyPr vert="horz" wrap="square" lIns="91440" tIns="45720" rIns="91440" bIns="45720" rtlCol="0" anchor="t">
            <a:spAutoFit/>
          </a:bodyPr>
          <a:lstStyle/>
          <a:p>
            <a:pPr algn="ctr"/>
            <a:r>
              <a:rPr kumimoji="1" lang="en-US" altLang="zh-CN" sz="1800">
                <a:ln w="12700">
                  <a:noFill/>
                </a:ln>
                <a:solidFill>
                  <a:srgbClr val="FFFFFF">
                    <a:alpha val="100000"/>
                  </a:srgbClr>
                </a:solidFill>
                <a:latin typeface="poppins-bold"/>
                <a:ea typeface="poppins-bold"/>
                <a:cs typeface="poppins-bold"/>
              </a:rPr>
              <a:t>STEP 01</a:t>
            </a:r>
            <a:endParaRPr kumimoji="1" lang="zh-CN" altLang="en-US"/>
          </a:p>
        </p:txBody>
      </p:sp>
      <p:sp>
        <p:nvSpPr>
          <p:cNvPr id="18" name="标题 1"/>
          <p:cNvSpPr txBox="1"/>
          <p:nvPr/>
        </p:nvSpPr>
        <p:spPr>
          <a:xfrm rot="0" flipH="0" flipV="0">
            <a:off x="1436668" y="3200568"/>
            <a:ext cx="432584" cy="432584"/>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80 h 720001"/>
              <a:gd name="connsiteX5" fmla="*/ 507383 w 720001"/>
              <a:gd name="connsiteY5" fmla="*/ 72694 h 720001"/>
              <a:gd name="connsiteX6" fmla="*/ 457070 w 720001"/>
              <a:gd name="connsiteY6" fmla="*/ 57166 h 720001"/>
              <a:gd name="connsiteX7" fmla="*/ 405022 w 720001"/>
              <a:gd name="connsiteY7" fmla="*/ 0 h 720001"/>
              <a:gd name="connsiteX8" fmla="*/ 720001 w 720001"/>
              <a:gd name="connsiteY8" fmla="*/ 314979 h 720001"/>
              <a:gd name="connsiteX9" fmla="*/ 405022 w 720001"/>
              <a:gd name="connsiteY9" fmla="*/ 314979 h 720001"/>
              <a:gd name="connsiteX10" fmla="*/ 360000 w 720001"/>
              <a:gd name="connsiteY10" fmla="*/ 0 h 720001"/>
              <a:gd name="connsiteX11" fmla="*/ 360000 w 720001"/>
              <a:gd name="connsiteY11" fmla="*/ 360000 h 720001"/>
              <a:gd name="connsiteX12" fmla="*/ 720000 w 720001"/>
              <a:gd name="connsiteY12" fmla="*/ 360000 h 720001"/>
              <a:gd name="connsiteX13" fmla="*/ 360000 w 720001"/>
              <a:gd name="connsiteY13" fmla="*/ 720001 h 720001"/>
              <a:gd name="connsiteX14" fmla="*/ 0 w 720001"/>
              <a:gd name="connsiteY14" fmla="*/ 360000 h 720001"/>
              <a:gd name="connsiteX15" fmla="*/ 360000 w 720001"/>
              <a:gd name="connsiteY15" fmla="*/ 0 h 720001"/>
            </a:gd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80"/>
                </a:cubicBezTo>
                <a:cubicBezTo>
                  <a:pt x="566806" y="104878"/>
                  <a:pt x="538699" y="85967"/>
                  <a:pt x="507383" y="72694"/>
                </a:cubicBezTo>
                <a:cubicBezTo>
                  <a:pt x="491075" y="65755"/>
                  <a:pt x="474246" y="60637"/>
                  <a:pt x="457070" y="57166"/>
                </a:cubicBezTo>
                <a:close/>
                <a:moveTo>
                  <a:pt x="405022" y="0"/>
                </a:moveTo>
                <a:cubicBezTo>
                  <a:pt x="578950" y="0"/>
                  <a:pt x="720001" y="141051"/>
                  <a:pt x="720001" y="314979"/>
                </a:cubicBezTo>
                <a:lnTo>
                  <a:pt x="405022" y="314979"/>
                </a:lnTo>
                <a:close/>
                <a:moveTo>
                  <a:pt x="360000" y="0"/>
                </a:moveTo>
                <a:lnTo>
                  <a:pt x="360000" y="360000"/>
                </a:lnTo>
                <a:lnTo>
                  <a:pt x="720000" y="360000"/>
                </a:lnTo>
                <a:cubicBezTo>
                  <a:pt x="720000" y="558825"/>
                  <a:pt x="558824" y="720001"/>
                  <a:pt x="360000" y="720001"/>
                </a:cubicBezTo>
                <a:cubicBezTo>
                  <a:pt x="161176" y="720001"/>
                  <a:pt x="0" y="558825"/>
                  <a:pt x="0" y="360000"/>
                </a:cubicBezTo>
                <a:cubicBezTo>
                  <a:pt x="0" y="161176"/>
                  <a:pt x="161176" y="0"/>
                  <a:pt x="360000" y="0"/>
                </a:cubicBezTo>
                <a:close/>
              </a:path>
            </a:pathLst>
          </a:custGeom>
          <a:solidFill>
            <a:schemeClr val="accent1"/>
          </a:solidFill>
          <a:ln w="6107" cap="flat">
            <a:noFill/>
            <a:miter/>
          </a:ln>
        </p:spPr>
        <p:txBody>
          <a:bodyPr vert="horz" wrap="square" lIns="91440" tIns="45720" rIns="91440" bIns="45720" rtlCol="0" anchor="ctr"/>
          <a:lstStyle/>
          <a:p>
            <a:pPr algn="l"/>
            <a:endParaRPr kumimoji="1" lang="zh-CN" altLang="en-US"/>
          </a:p>
        </p:txBody>
      </p:sp>
      <p:sp>
        <p:nvSpPr>
          <p:cNvPr id="19" name="标题 1"/>
          <p:cNvSpPr txBox="1"/>
          <p:nvPr/>
        </p:nvSpPr>
        <p:spPr>
          <a:xfrm rot="0" flipH="0" flipV="0">
            <a:off x="9674648" y="2767648"/>
            <a:ext cx="1730766" cy="865504"/>
          </a:xfrm>
          <a:custGeom>
            <a:avLst/>
            <a:gdLst>
              <a:gd name="connsiteX0" fmla="*/ 741787 w 1730766"/>
              <a:gd name="connsiteY0" fmla="*/ 865262 h 865504"/>
              <a:gd name="connsiteX1" fmla="*/ 798638 w 1730766"/>
              <a:gd name="connsiteY1" fmla="*/ 865262 h 865504"/>
              <a:gd name="connsiteX2" fmla="*/ 798778 w 1730766"/>
              <a:gd name="connsiteY2" fmla="*/ 865504 h 865504"/>
              <a:gd name="connsiteX3" fmla="*/ 742206 w 1730766"/>
              <a:gd name="connsiteY3" fmla="*/ 865504 h 865504"/>
              <a:gd name="connsiteX4" fmla="*/ 1655578 w 1730766"/>
              <a:gd name="connsiteY4" fmla="*/ 512533 h 865504"/>
              <a:gd name="connsiteX5" fmla="*/ 1730766 w 1730766"/>
              <a:gd name="connsiteY5" fmla="*/ 865262 h 865504"/>
              <a:gd name="connsiteX6" fmla="*/ 1523093 w 1730766"/>
              <a:gd name="connsiteY6" fmla="*/ 865262 h 865504"/>
              <a:gd name="connsiteX7" fmla="*/ 1509800 w 1730766"/>
              <a:gd name="connsiteY7" fmla="*/ 732670 h 865504"/>
              <a:gd name="connsiteX8" fmla="*/ 1474039 w 1730766"/>
              <a:gd name="connsiteY8" fmla="*/ 617347 h 865504"/>
              <a:gd name="connsiteX9" fmla="*/ 75188 w 1730766"/>
              <a:gd name="connsiteY9" fmla="*/ 512533 h 865504"/>
              <a:gd name="connsiteX10" fmla="*/ 256605 w 1730766"/>
              <a:gd name="connsiteY10" fmla="*/ 617277 h 865504"/>
              <a:gd name="connsiteX11" fmla="*/ 220792 w 1730766"/>
              <a:gd name="connsiteY11" fmla="*/ 732670 h 865504"/>
              <a:gd name="connsiteX12" fmla="*/ 207430 w 1730766"/>
              <a:gd name="connsiteY12" fmla="*/ 865262 h 865504"/>
              <a:gd name="connsiteX13" fmla="*/ 0 w 1730766"/>
              <a:gd name="connsiteY13" fmla="*/ 865262 h 865504"/>
              <a:gd name="connsiteX14" fmla="*/ 75188 w 1730766"/>
              <a:gd name="connsiteY14" fmla="*/ 512533 h 865504"/>
              <a:gd name="connsiteX15" fmla="*/ 1347092 w 1730766"/>
              <a:gd name="connsiteY15" fmla="*/ 146265 h 865504"/>
              <a:gd name="connsiteX16" fmla="*/ 1643732 w 1730766"/>
              <a:gd name="connsiteY16" fmla="*/ 486906 h 865504"/>
              <a:gd name="connsiteX17" fmla="*/ 1462079 w 1730766"/>
              <a:gd name="connsiteY17" fmla="*/ 591809 h 865504"/>
              <a:gd name="connsiteX18" fmla="*/ 1410866 w 1730766"/>
              <a:gd name="connsiteY18" fmla="*/ 497438 h 865504"/>
              <a:gd name="connsiteX19" fmla="*/ 1330530 w 1730766"/>
              <a:gd name="connsiteY19" fmla="*/ 400084 h 865504"/>
              <a:gd name="connsiteX20" fmla="*/ 1242481 w 1730766"/>
              <a:gd name="connsiteY20" fmla="*/ 327460 h 865504"/>
              <a:gd name="connsiteX21" fmla="*/ 383675 w 1730766"/>
              <a:gd name="connsiteY21" fmla="*/ 146265 h 865504"/>
              <a:gd name="connsiteX22" fmla="*/ 488204 w 1730766"/>
              <a:gd name="connsiteY22" fmla="*/ 327381 h 865504"/>
              <a:gd name="connsiteX23" fmla="*/ 400083 w 1730766"/>
              <a:gd name="connsiteY23" fmla="*/ 400084 h 865504"/>
              <a:gd name="connsiteX24" fmla="*/ 319762 w 1730766"/>
              <a:gd name="connsiteY24" fmla="*/ 497438 h 865504"/>
              <a:gd name="connsiteX25" fmla="*/ 268479 w 1730766"/>
              <a:gd name="connsiteY25" fmla="*/ 591931 h 865504"/>
              <a:gd name="connsiteX26" fmla="*/ 87034 w 1730766"/>
              <a:gd name="connsiteY26" fmla="*/ 487148 h 865504"/>
              <a:gd name="connsiteX27" fmla="*/ 383675 w 1730766"/>
              <a:gd name="connsiteY27" fmla="*/ 146265 h 865504"/>
              <a:gd name="connsiteX28" fmla="*/ 881460 w 1730766"/>
              <a:gd name="connsiteY28" fmla="*/ 0 h 865504"/>
              <a:gd name="connsiteX29" fmla="*/ 1323399 w 1730766"/>
              <a:gd name="connsiteY29" fmla="*/ 131034 h 865504"/>
              <a:gd name="connsiteX30" fmla="*/ 1218918 w 1730766"/>
              <a:gd name="connsiteY30" fmla="*/ 312042 h 865504"/>
              <a:gd name="connsiteX31" fmla="*/ 1121377 w 1730766"/>
              <a:gd name="connsiteY31" fmla="*/ 259119 h 865504"/>
              <a:gd name="connsiteX32" fmla="*/ 997863 w 1730766"/>
              <a:gd name="connsiteY32" fmla="*/ 220794 h 865504"/>
              <a:gd name="connsiteX33" fmla="*/ 881460 w 1730766"/>
              <a:gd name="connsiteY33" fmla="*/ 209064 h 865504"/>
              <a:gd name="connsiteX34" fmla="*/ 849306 w 1730766"/>
              <a:gd name="connsiteY34" fmla="*/ 0 h 865504"/>
              <a:gd name="connsiteX35" fmla="*/ 849306 w 1730766"/>
              <a:gd name="connsiteY35" fmla="*/ 209039 h 865504"/>
              <a:gd name="connsiteX36" fmla="*/ 732669 w 1730766"/>
              <a:gd name="connsiteY36" fmla="*/ 220794 h 865504"/>
              <a:gd name="connsiteX37" fmla="*/ 609180 w 1730766"/>
              <a:gd name="connsiteY37" fmla="*/ 259119 h 865504"/>
              <a:gd name="connsiteX38" fmla="*/ 511804 w 1730766"/>
              <a:gd name="connsiteY38" fmla="*/ 311966 h 865504"/>
              <a:gd name="connsiteX39" fmla="*/ 407367 w 1730766"/>
              <a:gd name="connsiteY39" fmla="*/ 131034 h 865504"/>
              <a:gd name="connsiteX40" fmla="*/ 849306 w 1730766"/>
              <a:gd name="connsiteY40" fmla="*/ 0 h 865504"/>
            </a:gdLst>
            <a:rect l="l" t="t" r="r" b="b"/>
            <a:pathLst>
              <a:path w="1730766" h="865504">
                <a:moveTo>
                  <a:pt x="741787" y="865262"/>
                </a:moveTo>
                <a:lnTo>
                  <a:pt x="798638" y="865262"/>
                </a:lnTo>
                <a:lnTo>
                  <a:pt x="798778" y="865504"/>
                </a:lnTo>
                <a:lnTo>
                  <a:pt x="742206" y="865504"/>
                </a:lnTo>
                <a:close/>
                <a:moveTo>
                  <a:pt x="1655578" y="512533"/>
                </a:moveTo>
                <a:cubicBezTo>
                  <a:pt x="1705139" y="623501"/>
                  <a:pt x="1730766" y="743656"/>
                  <a:pt x="1730766" y="865262"/>
                </a:cubicBezTo>
                <a:lnTo>
                  <a:pt x="1523093" y="865262"/>
                </a:lnTo>
                <a:cubicBezTo>
                  <a:pt x="1523123" y="819841"/>
                  <a:pt x="1518545" y="775497"/>
                  <a:pt x="1509800" y="732670"/>
                </a:cubicBezTo>
                <a:lnTo>
                  <a:pt x="1474039" y="617347"/>
                </a:lnTo>
                <a:close/>
                <a:moveTo>
                  <a:pt x="75188" y="512533"/>
                </a:moveTo>
                <a:lnTo>
                  <a:pt x="256605" y="617277"/>
                </a:lnTo>
                <a:lnTo>
                  <a:pt x="220792" y="732670"/>
                </a:lnTo>
                <a:cubicBezTo>
                  <a:pt x="212031" y="775497"/>
                  <a:pt x="207430" y="819841"/>
                  <a:pt x="207430" y="865262"/>
                </a:cubicBezTo>
                <a:lnTo>
                  <a:pt x="0" y="865262"/>
                </a:lnTo>
                <a:cubicBezTo>
                  <a:pt x="0" y="743656"/>
                  <a:pt x="25627" y="623501"/>
                  <a:pt x="75188" y="512533"/>
                </a:cubicBezTo>
                <a:close/>
                <a:moveTo>
                  <a:pt x="1347092" y="146265"/>
                </a:moveTo>
                <a:cubicBezTo>
                  <a:pt x="1474500" y="231607"/>
                  <a:pt x="1576764" y="349103"/>
                  <a:pt x="1643732" y="486906"/>
                </a:cubicBezTo>
                <a:lnTo>
                  <a:pt x="1462079" y="591809"/>
                </a:lnTo>
                <a:lnTo>
                  <a:pt x="1410866" y="497438"/>
                </a:lnTo>
                <a:cubicBezTo>
                  <a:pt x="1387223" y="462442"/>
                  <a:pt x="1360297" y="429844"/>
                  <a:pt x="1330530" y="400084"/>
                </a:cubicBezTo>
                <a:lnTo>
                  <a:pt x="1242481" y="327460"/>
                </a:lnTo>
                <a:close/>
                <a:moveTo>
                  <a:pt x="383675" y="146265"/>
                </a:moveTo>
                <a:lnTo>
                  <a:pt x="488204" y="327381"/>
                </a:lnTo>
                <a:lnTo>
                  <a:pt x="400083" y="400084"/>
                </a:lnTo>
                <a:cubicBezTo>
                  <a:pt x="370324" y="429844"/>
                  <a:pt x="343404" y="462442"/>
                  <a:pt x="319762" y="497438"/>
                </a:cubicBezTo>
                <a:lnTo>
                  <a:pt x="268479" y="591931"/>
                </a:lnTo>
                <a:lnTo>
                  <a:pt x="87034" y="487148"/>
                </a:lnTo>
                <a:cubicBezTo>
                  <a:pt x="154002" y="349103"/>
                  <a:pt x="256267" y="231607"/>
                  <a:pt x="383675" y="146265"/>
                </a:cubicBezTo>
                <a:close/>
                <a:moveTo>
                  <a:pt x="881460" y="0"/>
                </a:moveTo>
                <a:cubicBezTo>
                  <a:pt x="1037879" y="2901"/>
                  <a:pt x="1190672" y="48352"/>
                  <a:pt x="1323399" y="131034"/>
                </a:cubicBezTo>
                <a:lnTo>
                  <a:pt x="1218918" y="312042"/>
                </a:lnTo>
                <a:lnTo>
                  <a:pt x="1121377" y="259119"/>
                </a:lnTo>
                <a:cubicBezTo>
                  <a:pt x="1082015" y="242477"/>
                  <a:pt x="1040696" y="229555"/>
                  <a:pt x="997863" y="220794"/>
                </a:cubicBezTo>
                <a:lnTo>
                  <a:pt x="881460" y="209064"/>
                </a:lnTo>
                <a:close/>
                <a:moveTo>
                  <a:pt x="849306" y="0"/>
                </a:moveTo>
                <a:lnTo>
                  <a:pt x="849306" y="209039"/>
                </a:lnTo>
                <a:lnTo>
                  <a:pt x="732669" y="220794"/>
                </a:lnTo>
                <a:cubicBezTo>
                  <a:pt x="689842" y="229555"/>
                  <a:pt x="648532" y="242477"/>
                  <a:pt x="609180" y="259119"/>
                </a:cubicBezTo>
                <a:lnTo>
                  <a:pt x="511804" y="311966"/>
                </a:lnTo>
                <a:lnTo>
                  <a:pt x="407367" y="131034"/>
                </a:lnTo>
                <a:cubicBezTo>
                  <a:pt x="540094" y="48352"/>
                  <a:pt x="692887" y="2901"/>
                  <a:pt x="849306" y="0"/>
                </a:cubicBezTo>
                <a:close/>
              </a:path>
            </a:pathLst>
          </a:custGeom>
          <a:solidFill>
            <a:schemeClr val="accent1"/>
          </a:solidFill>
          <a:ln w="2418" cap="flat">
            <a:noFill/>
            <a:miter/>
          </a:ln>
        </p:spPr>
        <p:txBody>
          <a:bodyPr vert="horz" wrap="square" lIns="91440" tIns="45720" rIns="91440" bIns="45720" rtlCol="0" anchor="ctr"/>
          <a:lstStyle/>
          <a:p>
            <a:pPr algn="l"/>
            <a:endParaRPr kumimoji="1" lang="zh-CN" altLang="en-US"/>
          </a:p>
        </p:txBody>
      </p:sp>
      <p:sp>
        <p:nvSpPr>
          <p:cNvPr id="20" name="标题 1"/>
          <p:cNvSpPr txBox="1"/>
          <p:nvPr/>
        </p:nvSpPr>
        <p:spPr>
          <a:xfrm rot="0" flipH="0" flipV="0">
            <a:off x="9774565" y="2008041"/>
            <a:ext cx="1530080" cy="477897"/>
          </a:xfrm>
          <a:custGeom>
            <a:avLst/>
            <a:gdLst>
              <a:gd name="connsiteX0" fmla="*/ 175298 w 1530080"/>
              <a:gd name="connsiteY0" fmla="*/ 0 h 477897"/>
              <a:gd name="connsiteX1" fmla="*/ 1354782 w 1530080"/>
              <a:gd name="connsiteY1" fmla="*/ 0 h 477897"/>
              <a:gd name="connsiteX2" fmla="*/ 1530080 w 1530080"/>
              <a:gd name="connsiteY2" fmla="*/ 175298 h 477897"/>
              <a:gd name="connsiteX3" fmla="*/ 1354782 w 1530080"/>
              <a:gd name="connsiteY3" fmla="*/ 350596 h 477897"/>
              <a:gd name="connsiteX4" fmla="*/ 838876 w 1530080"/>
              <a:gd name="connsiteY4" fmla="*/ 350596 h 477897"/>
              <a:gd name="connsiteX5" fmla="*/ 765041 w 1530080"/>
              <a:gd name="connsiteY5" fmla="*/ 477897 h 477897"/>
              <a:gd name="connsiteX6" fmla="*/ 691206 w 1530080"/>
              <a:gd name="connsiteY6" fmla="*/ 350596 h 477897"/>
              <a:gd name="connsiteX7" fmla="*/ 175298 w 1530080"/>
              <a:gd name="connsiteY7" fmla="*/ 350596 h 477897"/>
              <a:gd name="connsiteX8" fmla="*/ 0 w 1530080"/>
              <a:gd name="connsiteY8" fmla="*/ 175298 h 477897"/>
              <a:gd name="connsiteX9" fmla="*/ 175298 w 1530080"/>
              <a:gd name="connsiteY9" fmla="*/ 0 h 477897"/>
            </a:gdLst>
            <a:rect l="l" t="t" r="r" b="b"/>
            <a:pathLst>
              <a:path w="1530080" h="477897">
                <a:moveTo>
                  <a:pt x="175298" y="0"/>
                </a:moveTo>
                <a:lnTo>
                  <a:pt x="1354782" y="0"/>
                </a:lnTo>
                <a:cubicBezTo>
                  <a:pt x="1451596" y="0"/>
                  <a:pt x="1530080" y="78484"/>
                  <a:pt x="1530080" y="175298"/>
                </a:cubicBezTo>
                <a:cubicBezTo>
                  <a:pt x="1530080" y="272112"/>
                  <a:pt x="1451596" y="350596"/>
                  <a:pt x="1354782" y="350596"/>
                </a:cubicBezTo>
                <a:lnTo>
                  <a:pt x="838876" y="350596"/>
                </a:lnTo>
                <a:lnTo>
                  <a:pt x="765041" y="477897"/>
                </a:lnTo>
                <a:lnTo>
                  <a:pt x="691206" y="350596"/>
                </a:lnTo>
                <a:lnTo>
                  <a:pt x="175298" y="350596"/>
                </a:lnTo>
                <a:cubicBezTo>
                  <a:pt x="78484" y="350596"/>
                  <a:pt x="0" y="272112"/>
                  <a:pt x="0" y="175298"/>
                </a:cubicBezTo>
                <a:cubicBezTo>
                  <a:pt x="0" y="78484"/>
                  <a:pt x="78484" y="0"/>
                  <a:pt x="175298" y="0"/>
                </a:cubicBezTo>
                <a:close/>
              </a:path>
            </a:pathLst>
          </a:custGeom>
          <a:solidFill>
            <a:schemeClr val="accent1">
              <a:lumMod val="60000"/>
              <a:lumOff val="40000"/>
            </a:schemeClr>
          </a:solidFill>
          <a:ln w="12700" cap="sq">
            <a:noFill/>
            <a:miter/>
          </a:ln>
        </p:spPr>
        <p:txBody>
          <a:bodyPr vert="horz" wrap="square" lIns="91440" tIns="45720" rIns="91440" bIns="45720" rtlCol="0" anchor="ctr"/>
          <a:lstStyle/>
          <a:p>
            <a:pPr algn="ctr"/>
            <a:endParaRPr kumimoji="1" lang="zh-CN" altLang="en-US"/>
          </a:p>
        </p:txBody>
      </p:sp>
      <p:sp>
        <p:nvSpPr>
          <p:cNvPr id="21" name="标题 1"/>
          <p:cNvSpPr txBox="1"/>
          <p:nvPr/>
        </p:nvSpPr>
        <p:spPr>
          <a:xfrm rot="0" flipH="0" flipV="0">
            <a:off x="9924380" y="2002885"/>
            <a:ext cx="1231900" cy="345440"/>
          </a:xfrm>
          <a:prstGeom prst="rect">
            <a:avLst/>
          </a:prstGeom>
          <a:noFill/>
          <a:ln>
            <a:noFill/>
          </a:ln>
        </p:spPr>
        <p:txBody>
          <a:bodyPr vert="horz" wrap="square" lIns="91440" tIns="45720" rIns="91440" bIns="45720" rtlCol="0" anchor="t">
            <a:spAutoFit/>
          </a:bodyPr>
          <a:lstStyle/>
          <a:p>
            <a:pPr algn="ctr"/>
            <a:r>
              <a:rPr kumimoji="1" lang="en-US" altLang="zh-CN" sz="1800">
                <a:ln w="12700">
                  <a:noFill/>
                </a:ln>
                <a:solidFill>
                  <a:srgbClr val="FFFFFF">
                    <a:alpha val="100000"/>
                  </a:srgbClr>
                </a:solidFill>
                <a:latin typeface="poppins-bold"/>
                <a:ea typeface="poppins-bold"/>
                <a:cs typeface="poppins-bold"/>
              </a:rPr>
              <a:t>STEP 05</a:t>
            </a:r>
            <a:endParaRPr kumimoji="1" lang="zh-CN" altLang="en-US"/>
          </a:p>
        </p:txBody>
      </p:sp>
      <p:sp>
        <p:nvSpPr>
          <p:cNvPr id="22" name="标题 1"/>
          <p:cNvSpPr txBox="1"/>
          <p:nvPr/>
        </p:nvSpPr>
        <p:spPr>
          <a:xfrm rot="0" flipH="0" flipV="0">
            <a:off x="10363609" y="3200568"/>
            <a:ext cx="378783" cy="432584"/>
          </a:xfrm>
          <a:custGeom>
            <a:avLst/>
            <a:gdLst>
              <a:gd name="connsiteX0" fmla="*/ 361901 w 630455"/>
              <a:gd name="connsiteY0" fmla="*/ 82589 h 720001"/>
              <a:gd name="connsiteX1" fmla="*/ 361901 w 630455"/>
              <a:gd name="connsiteY1" fmla="*/ 203034 h 720001"/>
              <a:gd name="connsiteX2" fmla="*/ 427179 w 630455"/>
              <a:gd name="connsiteY2" fmla="*/ 268312 h 720001"/>
              <a:gd name="connsiteX3" fmla="*/ 547624 w 630455"/>
              <a:gd name="connsiteY3" fmla="*/ 268312 h 720001"/>
              <a:gd name="connsiteX4" fmla="*/ 113812 w 630455"/>
              <a:gd name="connsiteY4" fmla="*/ 0 h 720001"/>
              <a:gd name="connsiteX5" fmla="*/ 338847 w 630455"/>
              <a:gd name="connsiteY5" fmla="*/ 0 h 720001"/>
              <a:gd name="connsiteX6" fmla="*/ 340465 w 630455"/>
              <a:gd name="connsiteY6" fmla="*/ 162 h 720001"/>
              <a:gd name="connsiteX7" fmla="*/ 340789 w 630455"/>
              <a:gd name="connsiteY7" fmla="*/ 162 h 720001"/>
              <a:gd name="connsiteX8" fmla="*/ 344106 w 630455"/>
              <a:gd name="connsiteY8" fmla="*/ 809 h 720001"/>
              <a:gd name="connsiteX9" fmla="*/ 344186 w 630455"/>
              <a:gd name="connsiteY9" fmla="*/ 809 h 720001"/>
              <a:gd name="connsiteX10" fmla="*/ 347422 w 630455"/>
              <a:gd name="connsiteY10" fmla="*/ 1942 h 720001"/>
              <a:gd name="connsiteX11" fmla="*/ 347503 w 630455"/>
              <a:gd name="connsiteY11" fmla="*/ 1942 h 720001"/>
              <a:gd name="connsiteX12" fmla="*/ 349040 w 630455"/>
              <a:gd name="connsiteY12" fmla="*/ 2670 h 720001"/>
              <a:gd name="connsiteX13" fmla="*/ 349121 w 630455"/>
              <a:gd name="connsiteY13" fmla="*/ 2670 h 720001"/>
              <a:gd name="connsiteX14" fmla="*/ 350576 w 630455"/>
              <a:gd name="connsiteY14" fmla="*/ 3479 h 720001"/>
              <a:gd name="connsiteX15" fmla="*/ 350819 w 630455"/>
              <a:gd name="connsiteY15" fmla="*/ 3640 h 720001"/>
              <a:gd name="connsiteX16" fmla="*/ 352033 w 630455"/>
              <a:gd name="connsiteY16" fmla="*/ 4449 h 720001"/>
              <a:gd name="connsiteX17" fmla="*/ 352194 w 630455"/>
              <a:gd name="connsiteY17" fmla="*/ 4530 h 720001"/>
              <a:gd name="connsiteX18" fmla="*/ 353408 w 630455"/>
              <a:gd name="connsiteY18" fmla="*/ 5501 h 720001"/>
              <a:gd name="connsiteX19" fmla="*/ 353651 w 630455"/>
              <a:gd name="connsiteY19" fmla="*/ 5743 h 720001"/>
              <a:gd name="connsiteX20" fmla="*/ 354864 w 630455"/>
              <a:gd name="connsiteY20" fmla="*/ 6876 h 720001"/>
              <a:gd name="connsiteX21" fmla="*/ 623418 w 630455"/>
              <a:gd name="connsiteY21" fmla="*/ 275430 h 720001"/>
              <a:gd name="connsiteX22" fmla="*/ 624551 w 630455"/>
              <a:gd name="connsiteY22" fmla="*/ 276643 h 720001"/>
              <a:gd name="connsiteX23" fmla="*/ 624793 w 630455"/>
              <a:gd name="connsiteY23" fmla="*/ 276886 h 720001"/>
              <a:gd name="connsiteX24" fmla="*/ 625764 w 630455"/>
              <a:gd name="connsiteY24" fmla="*/ 278180 h 720001"/>
              <a:gd name="connsiteX25" fmla="*/ 625845 w 630455"/>
              <a:gd name="connsiteY25" fmla="*/ 278342 h 720001"/>
              <a:gd name="connsiteX26" fmla="*/ 626734 w 630455"/>
              <a:gd name="connsiteY26" fmla="*/ 279637 h 720001"/>
              <a:gd name="connsiteX27" fmla="*/ 626896 w 630455"/>
              <a:gd name="connsiteY27" fmla="*/ 279798 h 720001"/>
              <a:gd name="connsiteX28" fmla="*/ 627705 w 630455"/>
              <a:gd name="connsiteY28" fmla="*/ 281254 h 720001"/>
              <a:gd name="connsiteX29" fmla="*/ 628433 w 630455"/>
              <a:gd name="connsiteY29" fmla="*/ 282791 h 720001"/>
              <a:gd name="connsiteX30" fmla="*/ 629646 w 630455"/>
              <a:gd name="connsiteY30" fmla="*/ 286107 h 720001"/>
              <a:gd name="connsiteX31" fmla="*/ 630293 w 630455"/>
              <a:gd name="connsiteY31" fmla="*/ 289424 h 720001"/>
              <a:gd name="connsiteX32" fmla="*/ 630293 w 630455"/>
              <a:gd name="connsiteY32" fmla="*/ 289667 h 720001"/>
              <a:gd name="connsiteX33" fmla="*/ 630455 w 630455"/>
              <a:gd name="connsiteY33" fmla="*/ 291285 h 720001"/>
              <a:gd name="connsiteX34" fmla="*/ 630455 w 630455"/>
              <a:gd name="connsiteY34" fmla="*/ 292579 h 720001"/>
              <a:gd name="connsiteX35" fmla="*/ 630455 w 630455"/>
              <a:gd name="connsiteY35" fmla="*/ 606189 h 720001"/>
              <a:gd name="connsiteX36" fmla="*/ 516644 w 630455"/>
              <a:gd name="connsiteY36" fmla="*/ 720001 h 720001"/>
              <a:gd name="connsiteX37" fmla="*/ 113812 w 630455"/>
              <a:gd name="connsiteY37" fmla="*/ 720001 h 720001"/>
              <a:gd name="connsiteX38" fmla="*/ 0 w 630455"/>
              <a:gd name="connsiteY38" fmla="*/ 606189 h 720001"/>
              <a:gd name="connsiteX39" fmla="*/ 0 w 630455"/>
              <a:gd name="connsiteY39" fmla="*/ 113812 h 720001"/>
              <a:gd name="connsiteX40" fmla="*/ 113812 w 630455"/>
              <a:gd name="connsiteY40" fmla="*/ 0 h 720001"/>
            </a:gdLst>
            <a:rect l="l" t="t" r="r" b="b"/>
            <a:pathLst>
              <a:path w="630455" h="720001">
                <a:moveTo>
                  <a:pt x="361901" y="82589"/>
                </a:moveTo>
                <a:lnTo>
                  <a:pt x="361901" y="203034"/>
                </a:lnTo>
                <a:cubicBezTo>
                  <a:pt x="361901" y="239030"/>
                  <a:pt x="391183" y="268312"/>
                  <a:pt x="427179" y="268312"/>
                </a:cubicBezTo>
                <a:lnTo>
                  <a:pt x="547624" y="268312"/>
                </a:lnTo>
                <a:close/>
                <a:moveTo>
                  <a:pt x="113812" y="0"/>
                </a:moveTo>
                <a:lnTo>
                  <a:pt x="338847" y="0"/>
                </a:lnTo>
                <a:cubicBezTo>
                  <a:pt x="339414" y="81"/>
                  <a:pt x="339899" y="81"/>
                  <a:pt x="340465" y="162"/>
                </a:cubicBezTo>
                <a:lnTo>
                  <a:pt x="340789" y="162"/>
                </a:lnTo>
                <a:cubicBezTo>
                  <a:pt x="341922" y="324"/>
                  <a:pt x="343054" y="485"/>
                  <a:pt x="344106" y="809"/>
                </a:cubicBezTo>
                <a:lnTo>
                  <a:pt x="344186" y="809"/>
                </a:lnTo>
                <a:cubicBezTo>
                  <a:pt x="345238" y="1052"/>
                  <a:pt x="346371" y="1456"/>
                  <a:pt x="347422" y="1942"/>
                </a:cubicBezTo>
                <a:lnTo>
                  <a:pt x="347503" y="1942"/>
                </a:lnTo>
                <a:cubicBezTo>
                  <a:pt x="348069" y="2184"/>
                  <a:pt x="348555" y="2427"/>
                  <a:pt x="349040" y="2670"/>
                </a:cubicBezTo>
                <a:lnTo>
                  <a:pt x="349121" y="2670"/>
                </a:lnTo>
                <a:cubicBezTo>
                  <a:pt x="349606" y="2912"/>
                  <a:pt x="350091" y="3155"/>
                  <a:pt x="350576" y="3479"/>
                </a:cubicBezTo>
                <a:cubicBezTo>
                  <a:pt x="350657" y="3560"/>
                  <a:pt x="350739" y="3560"/>
                  <a:pt x="350819" y="3640"/>
                </a:cubicBezTo>
                <a:cubicBezTo>
                  <a:pt x="351224" y="3883"/>
                  <a:pt x="351628" y="4126"/>
                  <a:pt x="352033" y="4449"/>
                </a:cubicBezTo>
                <a:cubicBezTo>
                  <a:pt x="352113" y="4449"/>
                  <a:pt x="352113" y="4530"/>
                  <a:pt x="352194" y="4530"/>
                </a:cubicBezTo>
                <a:lnTo>
                  <a:pt x="353408" y="5501"/>
                </a:lnTo>
                <a:lnTo>
                  <a:pt x="353651" y="5743"/>
                </a:lnTo>
                <a:cubicBezTo>
                  <a:pt x="354055" y="6148"/>
                  <a:pt x="354459" y="6472"/>
                  <a:pt x="354864" y="6876"/>
                </a:cubicBezTo>
                <a:lnTo>
                  <a:pt x="623418" y="275430"/>
                </a:lnTo>
                <a:cubicBezTo>
                  <a:pt x="623822" y="275835"/>
                  <a:pt x="624227" y="276239"/>
                  <a:pt x="624551" y="276643"/>
                </a:cubicBezTo>
                <a:lnTo>
                  <a:pt x="624793" y="276886"/>
                </a:lnTo>
                <a:cubicBezTo>
                  <a:pt x="625117" y="277291"/>
                  <a:pt x="625440" y="277776"/>
                  <a:pt x="625764" y="278180"/>
                </a:cubicBezTo>
                <a:cubicBezTo>
                  <a:pt x="625764" y="278261"/>
                  <a:pt x="625845" y="278342"/>
                  <a:pt x="625845" y="278342"/>
                </a:cubicBezTo>
                <a:cubicBezTo>
                  <a:pt x="626168" y="278747"/>
                  <a:pt x="626491" y="279232"/>
                  <a:pt x="626734" y="279637"/>
                </a:cubicBezTo>
                <a:cubicBezTo>
                  <a:pt x="626815" y="279637"/>
                  <a:pt x="626815" y="279717"/>
                  <a:pt x="626896" y="279798"/>
                </a:cubicBezTo>
                <a:cubicBezTo>
                  <a:pt x="627139" y="280284"/>
                  <a:pt x="627462" y="280769"/>
                  <a:pt x="627705" y="281254"/>
                </a:cubicBezTo>
                <a:cubicBezTo>
                  <a:pt x="627948" y="281739"/>
                  <a:pt x="628190" y="282225"/>
                  <a:pt x="628433" y="282791"/>
                </a:cubicBezTo>
                <a:cubicBezTo>
                  <a:pt x="628918" y="283843"/>
                  <a:pt x="629323" y="284975"/>
                  <a:pt x="629646" y="286107"/>
                </a:cubicBezTo>
                <a:cubicBezTo>
                  <a:pt x="629889" y="287159"/>
                  <a:pt x="630132" y="288291"/>
                  <a:pt x="630293" y="289424"/>
                </a:cubicBezTo>
                <a:lnTo>
                  <a:pt x="630293" y="289667"/>
                </a:lnTo>
                <a:cubicBezTo>
                  <a:pt x="630374" y="290152"/>
                  <a:pt x="630455" y="290718"/>
                  <a:pt x="630455" y="291285"/>
                </a:cubicBezTo>
                <a:lnTo>
                  <a:pt x="630455" y="292579"/>
                </a:lnTo>
                <a:lnTo>
                  <a:pt x="630455" y="606189"/>
                </a:lnTo>
                <a:cubicBezTo>
                  <a:pt x="630455" y="668959"/>
                  <a:pt x="579414" y="720001"/>
                  <a:pt x="516644" y="720001"/>
                </a:cubicBezTo>
                <a:lnTo>
                  <a:pt x="113812" y="720001"/>
                </a:lnTo>
                <a:cubicBezTo>
                  <a:pt x="51042" y="720001"/>
                  <a:pt x="0" y="668959"/>
                  <a:pt x="0" y="606189"/>
                </a:cubicBezTo>
                <a:lnTo>
                  <a:pt x="0" y="113812"/>
                </a:lnTo>
                <a:cubicBezTo>
                  <a:pt x="0" y="51042"/>
                  <a:pt x="51042" y="0"/>
                  <a:pt x="113812" y="0"/>
                </a:cubicBezTo>
                <a:close/>
              </a:path>
            </a:pathLst>
          </a:custGeom>
          <a:solidFill>
            <a:schemeClr val="accent1"/>
          </a:solidFill>
          <a:ln w="6107" cap="flat">
            <a:noFill/>
            <a:miter/>
          </a:ln>
        </p:spPr>
        <p:txBody>
          <a:bodyPr vert="horz" wrap="square" lIns="91440" tIns="45720" rIns="91440" bIns="45720" rtlCol="0" anchor="ctr"/>
          <a:lstStyle/>
          <a:p>
            <a:pPr algn="l"/>
            <a:endParaRPr kumimoji="1" lang="zh-CN" altLang="en-US"/>
          </a:p>
        </p:txBody>
      </p:sp>
      <p:sp>
        <p:nvSpPr>
          <p:cNvPr id="23" name="标题 1"/>
          <p:cNvSpPr txBox="1"/>
          <p:nvPr/>
        </p:nvSpPr>
        <p:spPr>
          <a:xfrm rot="0" flipH="0" flipV="0">
            <a:off x="662801" y="3759200"/>
            <a:ext cx="1981200" cy="487875"/>
          </a:xfrm>
          <a:prstGeom prst="rect">
            <a:avLst/>
          </a:prstGeom>
          <a:noFill/>
          <a:ln cap="sq">
            <a:noFill/>
          </a:ln>
        </p:spPr>
        <p:txBody>
          <a:bodyPr vert="horz" wrap="square" lIns="0" tIns="0" rIns="0" bIns="0" rtlCol="0" anchor="b"/>
          <a:lstStyle/>
          <a:p>
            <a:pPr algn="ctr"/>
            <a:r>
              <a:rPr kumimoji="1" lang="en-US" altLang="zh-CN" sz="1600">
                <a:ln w="12700">
                  <a:noFill/>
                </a:ln>
                <a:solidFill>
                  <a:srgbClr val="F07F09">
                    <a:alpha val="100000"/>
                  </a:srgbClr>
                </a:solidFill>
                <a:latin typeface="poppins-bold"/>
                <a:ea typeface="poppins-bold"/>
                <a:cs typeface="poppins-bold"/>
              </a:rPr>
              <a:t>Title:</a:t>
            </a:r>
            <a:endParaRPr kumimoji="1" lang="zh-CN" altLang="en-US"/>
          </a:p>
        </p:txBody>
      </p:sp>
      <p:sp>
        <p:nvSpPr>
          <p:cNvPr id="24" name="标题 1"/>
          <p:cNvSpPr txBox="1"/>
          <p:nvPr/>
        </p:nvSpPr>
        <p:spPr>
          <a:xfrm rot="0" flipH="0" flipV="0">
            <a:off x="713601" y="4356771"/>
            <a:ext cx="1879600" cy="1536030"/>
          </a:xfrm>
          <a:prstGeom prst="rect">
            <a:avLst/>
          </a:prstGeom>
          <a:noFill/>
          <a:ln cap="sq">
            <a:noFill/>
          </a:ln>
        </p:spPr>
        <p:txBody>
          <a:bodyPr vert="horz" wrap="square" lIns="0" tIns="0" rIns="0" bIns="0" rtlCol="0" anchor="t"/>
          <a:lstStyle/>
          <a:p>
            <a:pPr algn="ctr"/>
            <a:r>
              <a:rPr kumimoji="1" lang="en-US" altLang="zh-CN" sz="1200">
                <a:ln w="12700">
                  <a:noFill/>
                </a:ln>
                <a:solidFill>
                  <a:srgbClr val="000000">
                    <a:alpha val="100000"/>
                  </a:srgbClr>
                </a:solidFill>
                <a:latin typeface="Poppins"/>
                <a:ea typeface="Poppins"/>
                <a:cs typeface="Poppins"/>
              </a:rPr>
              <a:t>Case Study 2Module 2 - State- of- the- Art DR Grading</a:t>
            </a:r>
            <a:endParaRPr kumimoji="1" lang="zh-CN" altLang="en-US"/>
          </a:p>
        </p:txBody>
      </p:sp>
      <p:sp>
        <p:nvSpPr>
          <p:cNvPr id="25" name="标题 1"/>
          <p:cNvSpPr txBox="1"/>
          <p:nvPr/>
        </p:nvSpPr>
        <p:spPr>
          <a:xfrm rot="0" flipH="0" flipV="0">
            <a:off x="2883860" y="3759200"/>
            <a:ext cx="1981200" cy="487875"/>
          </a:xfrm>
          <a:prstGeom prst="rect">
            <a:avLst/>
          </a:prstGeom>
          <a:noFill/>
          <a:ln cap="sq">
            <a:noFill/>
          </a:ln>
        </p:spPr>
        <p:txBody>
          <a:bodyPr vert="horz" wrap="square" lIns="0" tIns="0" rIns="0" bIns="0" rtlCol="0" anchor="b"/>
          <a:lstStyle/>
          <a:p>
            <a:pPr algn="ctr"/>
            <a:r>
              <a:rPr kumimoji="1" lang="en-US" altLang="zh-CN" sz="1600">
                <a:ln w="12700">
                  <a:noFill/>
                </a:ln>
                <a:solidFill>
                  <a:srgbClr val="9F2936">
                    <a:alpha val="100000"/>
                  </a:srgbClr>
                </a:solidFill>
                <a:latin typeface="poppins-bold"/>
                <a:ea typeface="poppins-bold"/>
                <a:cs typeface="poppins-bold"/>
              </a:rPr>
              <a:t>Goal:</a:t>
            </a:r>
            <a:endParaRPr kumimoji="1" lang="zh-CN" altLang="en-US"/>
          </a:p>
        </p:txBody>
      </p:sp>
      <p:sp>
        <p:nvSpPr>
          <p:cNvPr id="26" name="标题 1"/>
          <p:cNvSpPr txBox="1"/>
          <p:nvPr/>
        </p:nvSpPr>
        <p:spPr>
          <a:xfrm rot="0" flipH="0" flipV="0">
            <a:off x="2947360" y="4356770"/>
            <a:ext cx="1854200" cy="1497930"/>
          </a:xfrm>
          <a:prstGeom prst="rect">
            <a:avLst/>
          </a:prstGeom>
          <a:noFill/>
          <a:ln cap="sq">
            <a:noFill/>
          </a:ln>
        </p:spPr>
        <p:txBody>
          <a:bodyPr vert="horz" wrap="square" lIns="0" tIns="0" rIns="0" bIns="0" rtlCol="0" anchor="t"/>
          <a:lstStyle/>
          <a:p>
            <a:pPr algn="ctr"/>
            <a:r>
              <a:rPr kumimoji="1" lang="en-US" altLang="zh-CN" sz="1200">
                <a:ln w="12700">
                  <a:noFill/>
                </a:ln>
                <a:solidFill>
                  <a:srgbClr val="000000">
                    <a:alpha val="100000"/>
                  </a:srgbClr>
                </a:solidFill>
                <a:latin typeface="Poppins"/>
                <a:ea typeface="Poppins"/>
                <a:cs typeface="Poppins"/>
              </a:rPr>
              <a:t>Grade the severity of Diabetic Retinopathy (DR) into 5 stages.</a:t>
            </a:r>
            <a:endParaRPr kumimoji="1" lang="zh-CN" altLang="en-US"/>
          </a:p>
        </p:txBody>
      </p:sp>
      <p:sp>
        <p:nvSpPr>
          <p:cNvPr id="27" name="标题 1"/>
          <p:cNvSpPr txBox="1"/>
          <p:nvPr/>
        </p:nvSpPr>
        <p:spPr>
          <a:xfrm rot="0" flipH="0" flipV="0">
            <a:off x="5108094" y="3759200"/>
            <a:ext cx="1981200" cy="487875"/>
          </a:xfrm>
          <a:prstGeom prst="rect">
            <a:avLst/>
          </a:prstGeom>
          <a:noFill/>
          <a:ln cap="sq">
            <a:noFill/>
          </a:ln>
        </p:spPr>
        <p:txBody>
          <a:bodyPr vert="horz" wrap="square" lIns="0" tIns="0" rIns="0" bIns="0" rtlCol="0" anchor="b"/>
          <a:lstStyle/>
          <a:p>
            <a:pPr algn="ctr"/>
            <a:r>
              <a:rPr kumimoji="1" lang="en-US" altLang="zh-CN" sz="1600">
                <a:ln w="12700">
                  <a:noFill/>
                </a:ln>
                <a:solidFill>
                  <a:srgbClr val="F07F09">
                    <a:alpha val="100000"/>
                  </a:srgbClr>
                </a:solidFill>
                <a:latin typeface="poppins-bold"/>
                <a:ea typeface="poppins-bold"/>
                <a:cs typeface="poppins-bold"/>
              </a:rPr>
              <a:t>Solution:</a:t>
            </a:r>
            <a:endParaRPr kumimoji="1" lang="zh-CN" altLang="en-US"/>
          </a:p>
        </p:txBody>
      </p:sp>
      <p:sp>
        <p:nvSpPr>
          <p:cNvPr id="28" name="标题 1"/>
          <p:cNvSpPr txBox="1"/>
          <p:nvPr/>
        </p:nvSpPr>
        <p:spPr>
          <a:xfrm rot="0" flipH="0" flipV="0">
            <a:off x="5184294" y="4356770"/>
            <a:ext cx="1828800" cy="1497930"/>
          </a:xfrm>
          <a:prstGeom prst="rect">
            <a:avLst/>
          </a:prstGeom>
          <a:noFill/>
          <a:ln cap="sq">
            <a:noFill/>
          </a:ln>
        </p:spPr>
        <p:txBody>
          <a:bodyPr vert="horz" wrap="square" lIns="0" tIns="0" rIns="0" bIns="0" rtlCol="0" anchor="t"/>
          <a:lstStyle/>
          <a:p>
            <a:pPr algn="ctr"/>
            <a:r>
              <a:rPr kumimoji="1" lang="en-US" altLang="zh-CN" sz="910">
                <a:ln w="12700">
                  <a:noFill/>
                </a:ln>
                <a:solidFill>
                  <a:srgbClr val="000000">
                    <a:alpha val="100000"/>
                  </a:srgbClr>
                </a:solidFill>
                <a:latin typeface="Poppins"/>
                <a:ea typeface="Poppins"/>
                <a:cs typeface="Poppins"/>
              </a:rPr>
              <a:t>Screened images are fed into a Swin Transformer model.
Addresses severe class imbalance using the SMOTE (Synthetic Minority Over- sampling Technique).</a:t>
            </a:r>
            <a:endParaRPr kumimoji="1" lang="zh-CN" altLang="en-US"/>
          </a:p>
        </p:txBody>
      </p:sp>
      <p:sp>
        <p:nvSpPr>
          <p:cNvPr id="29" name="标题 1"/>
          <p:cNvSpPr txBox="1"/>
          <p:nvPr/>
        </p:nvSpPr>
        <p:spPr>
          <a:xfrm rot="0" flipH="0" flipV="0">
            <a:off x="7332329" y="3759200"/>
            <a:ext cx="1981200" cy="487875"/>
          </a:xfrm>
          <a:prstGeom prst="rect">
            <a:avLst/>
          </a:prstGeom>
          <a:noFill/>
          <a:ln cap="sq">
            <a:noFill/>
          </a:ln>
        </p:spPr>
        <p:txBody>
          <a:bodyPr vert="horz" wrap="square" lIns="0" tIns="0" rIns="0" bIns="0" rtlCol="0" anchor="b"/>
          <a:lstStyle/>
          <a:p>
            <a:pPr algn="ctr"/>
            <a:r>
              <a:rPr kumimoji="1" lang="en-US" altLang="zh-CN" sz="1261">
                <a:ln w="12700">
                  <a:noFill/>
                </a:ln>
                <a:solidFill>
                  <a:srgbClr val="9F2936">
                    <a:alpha val="100000"/>
                  </a:srgbClr>
                </a:solidFill>
                <a:latin typeface="poppins-bold"/>
                <a:ea typeface="poppins-bold"/>
                <a:cs typeface="poppins-bold"/>
              </a:rPr>
              <a:t>Impact &amp; Performance:</a:t>
            </a:r>
            <a:endParaRPr kumimoji="1" lang="zh-CN" altLang="en-US"/>
          </a:p>
        </p:txBody>
      </p:sp>
      <p:sp>
        <p:nvSpPr>
          <p:cNvPr id="30" name="标题 1"/>
          <p:cNvSpPr txBox="1"/>
          <p:nvPr/>
        </p:nvSpPr>
        <p:spPr>
          <a:xfrm rot="0" flipH="0" flipV="0">
            <a:off x="7408529" y="4356770"/>
            <a:ext cx="1828800" cy="1459830"/>
          </a:xfrm>
          <a:prstGeom prst="rect">
            <a:avLst/>
          </a:prstGeom>
          <a:noFill/>
          <a:ln cap="sq">
            <a:noFill/>
          </a:ln>
        </p:spPr>
        <p:txBody>
          <a:bodyPr vert="horz" wrap="square" lIns="0" tIns="0" rIns="0" bIns="0" rtlCol="0" anchor="t"/>
          <a:lstStyle/>
          <a:p>
            <a:pPr algn="ctr"/>
            <a:r>
              <a:rPr kumimoji="1" lang="en-US" altLang="zh-CN" sz="1200">
                <a:ln w="12700">
                  <a:noFill/>
                </a:ln>
                <a:solidFill>
                  <a:srgbClr val="000000">
                    <a:alpha val="100000"/>
                  </a:srgbClr>
                </a:solidFill>
                <a:latin typeface="Poppins"/>
                <a:ea typeface="Poppins"/>
                <a:cs typeface="Poppins"/>
              </a:rPr>
              <a:t>Quadratic Weighted Kappa (QWK) of 0.903, a measure of agreement that surpasses human- level performance.</a:t>
            </a:r>
            <a:endParaRPr kumimoji="1" lang="zh-CN" altLang="en-US"/>
          </a:p>
        </p:txBody>
      </p:sp>
      <p:sp>
        <p:nvSpPr>
          <p:cNvPr id="31" name="标题 1"/>
          <p:cNvSpPr txBox="1"/>
          <p:nvPr/>
        </p:nvSpPr>
        <p:spPr>
          <a:xfrm rot="0" flipH="0" flipV="0">
            <a:off x="9554829" y="3759200"/>
            <a:ext cx="1981200" cy="487875"/>
          </a:xfrm>
          <a:prstGeom prst="rect">
            <a:avLst/>
          </a:prstGeom>
          <a:noFill/>
          <a:ln cap="sq">
            <a:noFill/>
          </a:ln>
        </p:spPr>
        <p:txBody>
          <a:bodyPr vert="horz" wrap="square" lIns="0" tIns="0" rIns="0" bIns="0" rtlCol="0" anchor="b"/>
          <a:lstStyle/>
          <a:p>
            <a:pPr algn="ctr"/>
            <a:r>
              <a:rPr kumimoji="1" lang="en-US" altLang="zh-CN" sz="1600">
                <a:ln w="12700">
                  <a:noFill/>
                </a:ln>
                <a:solidFill>
                  <a:srgbClr val="F07F09">
                    <a:alpha val="100000"/>
                  </a:srgbClr>
                </a:solidFill>
                <a:latin typeface="poppins-bold"/>
                <a:ea typeface="poppins-bold"/>
                <a:cs typeface="poppins-bold"/>
              </a:rPr>
              <a:t>Visual:</a:t>
            </a:r>
            <a:endParaRPr kumimoji="1" lang="zh-CN" altLang="en-US"/>
          </a:p>
        </p:txBody>
      </p:sp>
      <p:sp>
        <p:nvSpPr>
          <p:cNvPr id="32" name="标题 1"/>
          <p:cNvSpPr txBox="1"/>
          <p:nvPr/>
        </p:nvSpPr>
        <p:spPr>
          <a:xfrm rot="0" flipH="0" flipV="0">
            <a:off x="9618329" y="4356770"/>
            <a:ext cx="1854200" cy="1497930"/>
          </a:xfrm>
          <a:prstGeom prst="rect">
            <a:avLst/>
          </a:prstGeom>
          <a:noFill/>
          <a:ln cap="sq">
            <a:noFill/>
          </a:ln>
        </p:spPr>
        <p:txBody>
          <a:bodyPr vert="horz" wrap="square" lIns="0" tIns="0" rIns="0" bIns="0" rtlCol="0" anchor="t"/>
          <a:lstStyle/>
          <a:p>
            <a:pPr algn="ctr"/>
            <a:r>
              <a:rPr kumimoji="1" lang="en-US" altLang="zh-CN" sz="1031">
                <a:ln w="12700">
                  <a:noFill/>
                </a:ln>
                <a:solidFill>
                  <a:srgbClr val="000000">
                    <a:alpha val="100000"/>
                  </a:srgbClr>
                </a:solidFill>
                <a:latin typeface="Poppins"/>
                <a:ea typeface="Poppins"/>
                <a:cs typeface="Poppins"/>
              </a:rPr>
              <a:t>A confusion matrix showing the classification results and a bar chart comparing the model's QWK score to human performance.</a:t>
            </a:r>
            <a:endParaRPr kumimoji="1" lang="zh-CN" altLang="en-US"/>
          </a:p>
        </p:txBody>
      </p:sp>
      <p:sp>
        <p:nvSpPr>
          <p:cNvPr id="33" name="标题 1"/>
          <p:cNvSpPr txBox="1"/>
          <p:nvPr/>
        </p:nvSpPr>
        <p:spPr>
          <a:xfrm rot="0" flipH="0" flipV="0">
            <a:off x="660400" y="323990"/>
            <a:ext cx="10671175" cy="468000"/>
          </a:xfrm>
          <a:prstGeom prst="rect">
            <a:avLst/>
          </a:prstGeom>
          <a:noFill/>
          <a:ln>
            <a:noFill/>
          </a:ln>
        </p:spPr>
        <p:txBody>
          <a:bodyPr vert="horz" wrap="square" lIns="0" tIns="0" rIns="0" bIns="0" rtlCol="0" anchor="ctr"/>
          <a:lstStyle/>
          <a:p>
            <a:pPr algn="l"/>
            <a:r>
              <a:rPr kumimoji="1" lang="en-US" altLang="zh-CN" sz="2605">
                <a:ln w="12700">
                  <a:noFill/>
                </a:ln>
                <a:solidFill>
                  <a:srgbClr val="262626">
                    <a:alpha val="100000"/>
                  </a:srgbClr>
                </a:solidFill>
                <a:latin typeface="poppins-bold"/>
                <a:ea typeface="poppins-bold"/>
                <a:cs typeface="poppins-bold"/>
              </a:rPr>
              <a:t>Slide 12Case Study 2: Module 2 - High-Performance Grading</a:t>
            </a:r>
            <a:endParaRPr kumimoji="1" lang="zh-CN" altLang="en-US"/>
          </a:p>
        </p:txBody>
      </p:sp>
      <p:cxnSp>
        <p:nvCxnSpPr>
          <p:cNvPr id="34" name="标题 1"/>
          <p:cNvCxnSpPr/>
          <p:nvPr/>
        </p:nvCxnSpPr>
        <p:spPr>
          <a:xfrm rot="0" flipH="0" flipV="0">
            <a:off x="0" y="958850"/>
            <a:ext cx="12122150" cy="0"/>
          </a:xfrm>
          <a:prstGeom prst="line">
            <a:avLst/>
          </a:prstGeom>
          <a:noFill/>
          <a:ln w="28575" cap="sq">
            <a:solidFill>
              <a:schemeClr val="accent1"/>
            </a:solidFill>
            <a:miter/>
          </a:ln>
        </p:spPr>
      </p:cxnSp>
    </p:spTree>
  </p:cSld>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156949" y="3723006"/>
            <a:ext cx="7860632" cy="2760496"/>
          </a:xfrm>
          <a:prstGeom prst="roundRect">
            <a:avLst>
              <a:gd name="adj" fmla="val 50000"/>
            </a:avLst>
          </a:prstGeom>
          <a:noFill/>
          <a:ln w="152400" cap="sq">
            <a:solidFill>
              <a:schemeClr val="accent1">
                <a:alpha val="41000"/>
              </a:schemeClr>
            </a:solidFill>
            <a:miter/>
          </a:ln>
          <a:effectLst>
            <a:outerShdw dist="101600" blurRad="609600" dir="5400000" sx="100000" sy="100000" kx="0" ky="0" algn="t" rotWithShape="0">
              <a:srgbClr val="0070C0">
                <a:alpha val="40000"/>
              </a:srgbClr>
            </a:outerShdw>
          </a:effectLst>
        </p:spPr>
        <p:txBody>
          <a:bodyPr vert="horz" wrap="square" lIns="91440" tIns="45720" rIns="91440" bIns="45720" rtlCol="0" anchor="ctr"/>
          <a:lstStyle/>
          <a:p>
            <a:pPr algn="ctr"/>
            <a:endParaRPr kumimoji="1" lang="zh-CN" altLang="en-US"/>
          </a:p>
        </p:txBody>
      </p:sp>
      <p:sp>
        <p:nvSpPr>
          <p:cNvPr id="3" name="标题 1"/>
          <p:cNvSpPr txBox="1"/>
          <p:nvPr/>
        </p:nvSpPr>
        <p:spPr>
          <a:xfrm rot="0" flipH="1" flipV="0">
            <a:off x="-18312" y="5201874"/>
            <a:ext cx="12211154" cy="1659866"/>
          </a:xfrm>
          <a:prstGeom prst="round2SameRect">
            <a:avLst>
              <a:gd name="adj1" fmla="val 50000"/>
              <a:gd name="adj2" fmla="val 0"/>
            </a:avLst>
          </a:prstGeom>
          <a:solidFill>
            <a:schemeClr val="accent1"/>
          </a:solidFill>
          <a:ln w="12700" cap="sq">
            <a:noFill/>
            <a:miter/>
          </a:ln>
          <a:effectLst/>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919114" y="1903483"/>
            <a:ext cx="10302970" cy="1695988"/>
          </a:xfrm>
          <a:prstGeom prst="rect">
            <a:avLst/>
          </a:prstGeom>
          <a:noFill/>
          <a:ln>
            <a:noFill/>
          </a:ln>
        </p:spPr>
        <p:txBody>
          <a:bodyPr vert="horz" wrap="square" lIns="91440" tIns="45720" rIns="91440" bIns="45720" rtlCol="0" anchor="t"/>
          <a:lstStyle/>
          <a:p>
            <a:pPr algn="ctr"/>
            <a:r>
              <a:rPr kumimoji="1" lang="en-US" altLang="zh-CN" sz="3000">
                <a:ln w="12700">
                  <a:noFill/>
                </a:ln>
                <a:solidFill>
                  <a:srgbClr val="000000">
                    <a:alpha val="100000"/>
                  </a:srgbClr>
                </a:solidFill>
                <a:latin typeface="poppins-bold"/>
                <a:ea typeface="poppins-bold"/>
                <a:cs typeface="poppins-bold"/>
              </a:rPr>
              <a:t>Slide 13Broader Applications: AI for Clinical Decision Support (3 mins)</a:t>
            </a:r>
            <a:endParaRPr kumimoji="1" lang="zh-CN" altLang="en-US"/>
          </a:p>
        </p:txBody>
      </p:sp>
      <p:pic>
        <p:nvPicPr>
          <p:cNvPr id="5" name=""/>
          <p:cNvPicPr>
            <a:picLocks noChangeAspect="1"/>
          </p:cNvPicPr>
          <p:nvPr/>
        </p:nvPicPr>
        <p:blipFill>
          <a:blip r:embed="rId2">
            <a:alphaModFix amt="100000"/>
          </a:blip>
          <a:srcRect l="0" t="33983" r="0" b="33983"/>
          <a:stretch>
            <a:fillRect/>
          </a:stretch>
        </p:blipFill>
        <p:spPr>
          <a:xfrm rot="0" flipH="0" flipV="0">
            <a:off x="2646046" y="4198544"/>
            <a:ext cx="6882438" cy="1872739"/>
          </a:xfrm>
          <a:custGeom>
            <a:avLst/>
            <a:gdLst>
              <a:gd name="connsiteX0" fmla="*/ 0 w 9472813"/>
              <a:gd name="connsiteY0" fmla="*/ 1288794 h 2577590"/>
              <a:gd name="connsiteX1" fmla="*/ 0 w 9472813"/>
              <a:gd name="connsiteY1" fmla="*/ 1288795 h 2577590"/>
              <a:gd name="connsiteX2" fmla="*/ 0 w 9472813"/>
              <a:gd name="connsiteY2" fmla="*/ 1288795 h 2577590"/>
              <a:gd name="connsiteX3" fmla="*/ 1288795 w 9472813"/>
              <a:gd name="connsiteY3" fmla="*/ 0 h 2577590"/>
              <a:gd name="connsiteX4" fmla="*/ 8184018 w 9472813"/>
              <a:gd name="connsiteY4" fmla="*/ 0 h 2577590"/>
              <a:gd name="connsiteX5" fmla="*/ 9472813 w 9472813"/>
              <a:gd name="connsiteY5" fmla="*/ 1288795 h 2577590"/>
              <a:gd name="connsiteX6" fmla="*/ 9472812 w 9472813"/>
              <a:gd name="connsiteY6" fmla="*/ 1288795 h 2577590"/>
              <a:gd name="connsiteX7" fmla="*/ 8184017 w 9472813"/>
              <a:gd name="connsiteY7" fmla="*/ 2577590 h 2577590"/>
              <a:gd name="connsiteX8" fmla="*/ 1288795 w 9472813"/>
              <a:gd name="connsiteY8" fmla="*/ 2577589 h 2577590"/>
              <a:gd name="connsiteX9" fmla="*/ 6654 w 9472813"/>
              <a:gd name="connsiteY9" fmla="*/ 1420566 h 2577590"/>
              <a:gd name="connsiteX10" fmla="*/ 0 w 9472813"/>
              <a:gd name="connsiteY10" fmla="*/ 1288795 h 2577590"/>
              <a:gd name="connsiteX11" fmla="*/ 6654 w 9472813"/>
              <a:gd name="connsiteY11" fmla="*/ 1157023 h 2577590"/>
              <a:gd name="connsiteX12" fmla="*/ 1288795 w 9472813"/>
              <a:gd name="connsiteY12" fmla="*/ 0 h 2577590"/>
            </a:gdLst>
            <a:rect l="l" t="t" r="r" b="b"/>
            <a:pathLst>
              <a:path w="9472813" h="2577590">
                <a:moveTo>
                  <a:pt x="0" y="1288794"/>
                </a:moveTo>
                <a:lnTo>
                  <a:pt x="0" y="1288795"/>
                </a:lnTo>
                <a:lnTo>
                  <a:pt x="0" y="1288795"/>
                </a:lnTo>
                <a:close/>
                <a:moveTo>
                  <a:pt x="1288795" y="0"/>
                </a:moveTo>
                <a:lnTo>
                  <a:pt x="8184018" y="0"/>
                </a:lnTo>
                <a:cubicBezTo>
                  <a:pt x="8895800" y="0"/>
                  <a:pt x="9472813" y="577013"/>
                  <a:pt x="9472813" y="1288795"/>
                </a:cubicBezTo>
                <a:lnTo>
                  <a:pt x="9472812" y="1288795"/>
                </a:lnTo>
                <a:cubicBezTo>
                  <a:pt x="9472812" y="2000577"/>
                  <a:pt x="8895799" y="2577590"/>
                  <a:pt x="8184017" y="2577590"/>
                </a:cubicBezTo>
                <a:lnTo>
                  <a:pt x="1288795" y="2577589"/>
                </a:lnTo>
                <a:cubicBezTo>
                  <a:pt x="621500" y="2577589"/>
                  <a:pt x="72653" y="2070449"/>
                  <a:pt x="6654" y="1420566"/>
                </a:cubicBezTo>
                <a:lnTo>
                  <a:pt x="0" y="1288795"/>
                </a:lnTo>
                <a:lnTo>
                  <a:pt x="6654" y="1157023"/>
                </a:lnTo>
                <a:cubicBezTo>
                  <a:pt x="72653" y="507141"/>
                  <a:pt x="621500" y="0"/>
                  <a:pt x="1288795" y="0"/>
                </a:cubicBezTo>
                <a:close/>
              </a:path>
            </a:pathLst>
          </a:custGeom>
          <a:noFill/>
          <a:ln>
            <a:noFill/>
          </a:ln>
        </p:spPr>
      </p:pic>
      <p:sp>
        <p:nvSpPr>
          <p:cNvPr id="6" name="标题 1"/>
          <p:cNvSpPr txBox="1"/>
          <p:nvPr/>
        </p:nvSpPr>
        <p:spPr>
          <a:xfrm rot="0" flipH="0" flipV="0">
            <a:off x="5114491" y="-530884"/>
            <a:ext cx="1963017" cy="2477746"/>
          </a:xfrm>
          <a:prstGeom prst="rect">
            <a:avLst/>
          </a:prstGeom>
          <a:noFill/>
          <a:ln cap="sq">
            <a:noFill/>
          </a:ln>
        </p:spPr>
        <p:txBody>
          <a:bodyPr vert="horz" wrap="square" lIns="91440" tIns="45720" rIns="91440" bIns="45720" rtlCol="0" anchor="b"/>
          <a:lstStyle/>
          <a:p>
            <a:pPr algn="ctr"/>
            <a:r>
              <a:rPr kumimoji="1" lang="en-US" altLang="zh-CN" sz="8000">
                <a:ln w="12700">
                  <a:noFill/>
                </a:ln>
                <a:solidFill>
                  <a:srgbClr val="F07F09">
                    <a:alpha val="100000"/>
                  </a:srgbClr>
                </a:solidFill>
                <a:latin typeface="Montserrat Black"/>
                <a:ea typeface="Montserrat Black"/>
                <a:cs typeface="Montserrat Black"/>
              </a:rPr>
              <a:t>13</a:t>
            </a:r>
            <a:endParaRPr kumimoji="1" lang="zh-CN" altLang="en-US"/>
          </a:p>
        </p:txBody>
      </p:sp>
      <p:sp>
        <p:nvSpPr>
          <p:cNvPr id="7" name="标题 1"/>
          <p:cNvSpPr txBox="1"/>
          <p:nvPr/>
        </p:nvSpPr>
        <p:spPr>
          <a:xfrm rot="0" flipH="0" flipV="0">
            <a:off x="7274658" y="936110"/>
            <a:ext cx="967373" cy="967373"/>
          </a:xfrm>
          <a:prstGeom prst="ellipse">
            <a:avLst/>
          </a:prstGeom>
          <a:solidFill>
            <a:schemeClr val="accent1">
              <a:lumMod val="60000"/>
              <a:lumOff val="40000"/>
              <a:alpha val="24000"/>
            </a:schemeClr>
          </a:solidFill>
          <a:ln w="12700" cap="sq">
            <a:noFill/>
            <a:miter/>
          </a:ln>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276817" y="346620"/>
            <a:ext cx="2203985" cy="275235"/>
          </a:xfrm>
          <a:custGeom>
            <a:avLst/>
            <a:gdLst>
              <a:gd name="connsiteX0" fmla="*/ 295032 w 720417"/>
              <a:gd name="connsiteY0" fmla="*/ 17848 h 89966"/>
              <a:gd name="connsiteX1" fmla="*/ 271738 w 720417"/>
              <a:gd name="connsiteY1" fmla="*/ 17849 h 89966"/>
              <a:gd name="connsiteX2" fmla="*/ 267996 w 720417"/>
              <a:gd name="connsiteY2" fmla="*/ 21479 h 89966"/>
              <a:gd name="connsiteX3" fmla="*/ 267995 w 720417"/>
              <a:gd name="connsiteY3" fmla="*/ 21535 h 89966"/>
              <a:gd name="connsiteX4" fmla="*/ 267995 w 720417"/>
              <a:gd name="connsiteY4" fmla="*/ 39802 h 89966"/>
              <a:gd name="connsiteX5" fmla="*/ 271681 w 720417"/>
              <a:gd name="connsiteY5" fmla="*/ 43489 h 89966"/>
              <a:gd name="connsiteX6" fmla="*/ 271738 w 720417"/>
              <a:gd name="connsiteY6" fmla="*/ 43489 h 89966"/>
              <a:gd name="connsiteX7" fmla="*/ 294585 w 720417"/>
              <a:gd name="connsiteY7" fmla="*/ 43489 h 89966"/>
              <a:gd name="connsiteX8" fmla="*/ 307880 w 720417"/>
              <a:gd name="connsiteY8" fmla="*/ 31088 h 89966"/>
              <a:gd name="connsiteX9" fmla="*/ 295543 w 720417"/>
              <a:gd name="connsiteY9" fmla="*/ 17856 h 89966"/>
              <a:gd name="connsiteX10" fmla="*/ 295032 w 720417"/>
              <a:gd name="connsiteY10" fmla="*/ 17848 h 89966"/>
              <a:gd name="connsiteX11" fmla="*/ 676733 w 720417"/>
              <a:gd name="connsiteY11" fmla="*/ 17290 h 89966"/>
              <a:gd name="connsiteX12" fmla="*/ 676733 w 720417"/>
              <a:gd name="connsiteY12" fmla="*/ 17346 h 89966"/>
              <a:gd name="connsiteX13" fmla="*/ 647797 w 720417"/>
              <a:gd name="connsiteY13" fmla="*/ 46170 h 89966"/>
              <a:gd name="connsiteX14" fmla="*/ 676622 w 720417"/>
              <a:gd name="connsiteY14" fmla="*/ 75107 h 89966"/>
              <a:gd name="connsiteX15" fmla="*/ 705558 w 720417"/>
              <a:gd name="connsiteY15" fmla="*/ 46282 h 89966"/>
              <a:gd name="connsiteX16" fmla="*/ 705558 w 720417"/>
              <a:gd name="connsiteY16" fmla="*/ 46226 h 89966"/>
              <a:gd name="connsiteX17" fmla="*/ 676733 w 720417"/>
              <a:gd name="connsiteY17" fmla="*/ 17290 h 89966"/>
              <a:gd name="connsiteX18" fmla="*/ 490493 w 720417"/>
              <a:gd name="connsiteY18" fmla="*/ 15836 h 89966"/>
              <a:gd name="connsiteX19" fmla="*/ 490155 w 720417"/>
              <a:gd name="connsiteY19" fmla="*/ 15838 h 89966"/>
              <a:gd name="connsiteX20" fmla="*/ 461556 w 720417"/>
              <a:gd name="connsiteY20" fmla="*/ 44996 h 89966"/>
              <a:gd name="connsiteX21" fmla="*/ 490714 w 720417"/>
              <a:gd name="connsiteY21" fmla="*/ 73596 h 89966"/>
              <a:gd name="connsiteX22" fmla="*/ 519315 w 720417"/>
              <a:gd name="connsiteY22" fmla="*/ 44663 h 89966"/>
              <a:gd name="connsiteX23" fmla="*/ 490493 w 720417"/>
              <a:gd name="connsiteY23" fmla="*/ 15836 h 89966"/>
              <a:gd name="connsiteX24" fmla="*/ 117671 w 720417"/>
              <a:gd name="connsiteY24" fmla="*/ 15726 h 89966"/>
              <a:gd name="connsiteX25" fmla="*/ 117671 w 720417"/>
              <a:gd name="connsiteY25" fmla="*/ 15950 h 89966"/>
              <a:gd name="connsiteX26" fmla="*/ 88623 w 720417"/>
              <a:gd name="connsiteY26" fmla="*/ 44886 h 89966"/>
              <a:gd name="connsiteX27" fmla="*/ 117559 w 720417"/>
              <a:gd name="connsiteY27" fmla="*/ 73934 h 89966"/>
              <a:gd name="connsiteX28" fmla="*/ 146607 w 720417"/>
              <a:gd name="connsiteY28" fmla="*/ 44998 h 89966"/>
              <a:gd name="connsiteX29" fmla="*/ 146607 w 720417"/>
              <a:gd name="connsiteY29" fmla="*/ 44886 h 89966"/>
              <a:gd name="connsiteX30" fmla="*/ 117783 w 720417"/>
              <a:gd name="connsiteY30" fmla="*/ 15727 h 89966"/>
              <a:gd name="connsiteX31" fmla="*/ 117671 w 720417"/>
              <a:gd name="connsiteY31" fmla="*/ 15726 h 89966"/>
              <a:gd name="connsiteX32" fmla="*/ 256767 w 720417"/>
              <a:gd name="connsiteY32" fmla="*/ 2710 h 89966"/>
              <a:gd name="connsiteX33" fmla="*/ 294418 w 720417"/>
              <a:gd name="connsiteY33" fmla="*/ 2710 h 89966"/>
              <a:gd name="connsiteX34" fmla="*/ 314305 w 720417"/>
              <a:gd name="connsiteY34" fmla="*/ 10531 h 89966"/>
              <a:gd name="connsiteX35" fmla="*/ 323131 w 720417"/>
              <a:gd name="connsiteY35" fmla="*/ 29691 h 89966"/>
              <a:gd name="connsiteX36" fmla="*/ 309891 w 720417"/>
              <a:gd name="connsiteY36" fmla="*/ 54550 h 89966"/>
              <a:gd name="connsiteX37" fmla="*/ 308551 w 720417"/>
              <a:gd name="connsiteY37" fmla="*/ 59186 h 89966"/>
              <a:gd name="connsiteX38" fmla="*/ 319388 w 720417"/>
              <a:gd name="connsiteY38" fmla="*/ 81922 h 89966"/>
              <a:gd name="connsiteX39" fmla="*/ 318136 w 720417"/>
              <a:gd name="connsiteY39" fmla="*/ 86983 h 89966"/>
              <a:gd name="connsiteX40" fmla="*/ 316036 w 720417"/>
              <a:gd name="connsiteY40" fmla="*/ 87508 h 89966"/>
              <a:gd name="connsiteX41" fmla="*/ 308048 w 720417"/>
              <a:gd name="connsiteY41" fmla="*/ 87005 h 89966"/>
              <a:gd name="connsiteX42" fmla="*/ 304752 w 720417"/>
              <a:gd name="connsiteY42" fmla="*/ 84882 h 89966"/>
              <a:gd name="connsiteX43" fmla="*/ 293189 w 720417"/>
              <a:gd name="connsiteY43" fmla="*/ 60694 h 89966"/>
              <a:gd name="connsiteX44" fmla="*/ 289893 w 720417"/>
              <a:gd name="connsiteY44" fmla="*/ 58627 h 89966"/>
              <a:gd name="connsiteX45" fmla="*/ 271738 w 720417"/>
              <a:gd name="connsiteY45" fmla="*/ 58627 h 89966"/>
              <a:gd name="connsiteX46" fmla="*/ 267996 w 720417"/>
              <a:gd name="connsiteY46" fmla="*/ 62258 h 89966"/>
              <a:gd name="connsiteX47" fmla="*/ 267995 w 720417"/>
              <a:gd name="connsiteY47" fmla="*/ 62314 h 89966"/>
              <a:gd name="connsiteX48" fmla="*/ 267995 w 720417"/>
              <a:gd name="connsiteY48" fmla="*/ 83262 h 89966"/>
              <a:gd name="connsiteX49" fmla="*/ 264365 w 720417"/>
              <a:gd name="connsiteY49" fmla="*/ 87005 h 89966"/>
              <a:gd name="connsiteX50" fmla="*/ 264308 w 720417"/>
              <a:gd name="connsiteY50" fmla="*/ 87005 h 89966"/>
              <a:gd name="connsiteX51" fmla="*/ 256767 w 720417"/>
              <a:gd name="connsiteY51" fmla="*/ 87005 h 89966"/>
              <a:gd name="connsiteX52" fmla="*/ 253080 w 720417"/>
              <a:gd name="connsiteY52" fmla="*/ 83262 h 89966"/>
              <a:gd name="connsiteX53" fmla="*/ 253080 w 720417"/>
              <a:gd name="connsiteY53" fmla="*/ 6397 h 89966"/>
              <a:gd name="connsiteX54" fmla="*/ 256767 w 720417"/>
              <a:gd name="connsiteY54" fmla="*/ 2710 h 89966"/>
              <a:gd name="connsiteX55" fmla="*/ 172025 w 720417"/>
              <a:gd name="connsiteY55" fmla="*/ 2710 h 89966"/>
              <a:gd name="connsiteX56" fmla="*/ 179734 w 720417"/>
              <a:gd name="connsiteY56" fmla="*/ 2710 h 89966"/>
              <a:gd name="connsiteX57" fmla="*/ 183420 w 720417"/>
              <a:gd name="connsiteY57" fmla="*/ 6397 h 89966"/>
              <a:gd name="connsiteX58" fmla="*/ 183420 w 720417"/>
              <a:gd name="connsiteY58" fmla="*/ 48070 h 89966"/>
              <a:gd name="connsiteX59" fmla="*/ 205819 w 720417"/>
              <a:gd name="connsiteY59" fmla="*/ 72763 h 89966"/>
              <a:gd name="connsiteX60" fmla="*/ 230512 w 720417"/>
              <a:gd name="connsiteY60" fmla="*/ 50364 h 89966"/>
              <a:gd name="connsiteX61" fmla="*/ 230512 w 720417"/>
              <a:gd name="connsiteY61" fmla="*/ 48070 h 89966"/>
              <a:gd name="connsiteX62" fmla="*/ 230512 w 720417"/>
              <a:gd name="connsiteY62" fmla="*/ 6397 h 89966"/>
              <a:gd name="connsiteX63" fmla="*/ 234198 w 720417"/>
              <a:gd name="connsiteY63" fmla="*/ 2710 h 89966"/>
              <a:gd name="connsiteX64" fmla="*/ 241907 w 720417"/>
              <a:gd name="connsiteY64" fmla="*/ 2710 h 89966"/>
              <a:gd name="connsiteX65" fmla="*/ 245594 w 720417"/>
              <a:gd name="connsiteY65" fmla="*/ 6397 h 89966"/>
              <a:gd name="connsiteX66" fmla="*/ 245594 w 720417"/>
              <a:gd name="connsiteY66" fmla="*/ 48349 h 89966"/>
              <a:gd name="connsiteX67" fmla="*/ 207050 w 720417"/>
              <a:gd name="connsiteY67" fmla="*/ 87005 h 89966"/>
              <a:gd name="connsiteX68" fmla="*/ 206994 w 720417"/>
              <a:gd name="connsiteY68" fmla="*/ 87005 h 89966"/>
              <a:gd name="connsiteX69" fmla="*/ 168338 w 720417"/>
              <a:gd name="connsiteY69" fmla="*/ 48349 h 89966"/>
              <a:gd name="connsiteX70" fmla="*/ 168338 w 720417"/>
              <a:gd name="connsiteY70" fmla="*/ 6397 h 89966"/>
              <a:gd name="connsiteX71" fmla="*/ 172025 w 720417"/>
              <a:gd name="connsiteY71" fmla="*/ 2710 h 89966"/>
              <a:gd name="connsiteX72" fmla="*/ 67451 w 720417"/>
              <a:gd name="connsiteY72" fmla="*/ 2710 h 89966"/>
              <a:gd name="connsiteX73" fmla="*/ 74713 w 720417"/>
              <a:gd name="connsiteY73" fmla="*/ 2710 h 89966"/>
              <a:gd name="connsiteX74" fmla="*/ 78199 w 720417"/>
              <a:gd name="connsiteY74" fmla="*/ 6588 h 89966"/>
              <a:gd name="connsiteX75" fmla="*/ 77674 w 720417"/>
              <a:gd name="connsiteY75" fmla="*/ 8296 h 89966"/>
              <a:gd name="connsiteX76" fmla="*/ 47621 w 720417"/>
              <a:gd name="connsiteY76" fmla="*/ 49857 h 89966"/>
              <a:gd name="connsiteX77" fmla="*/ 46615 w 720417"/>
              <a:gd name="connsiteY77" fmla="*/ 53041 h 89966"/>
              <a:gd name="connsiteX78" fmla="*/ 46615 w 720417"/>
              <a:gd name="connsiteY78" fmla="*/ 83318 h 89966"/>
              <a:gd name="connsiteX79" fmla="*/ 42928 w 720417"/>
              <a:gd name="connsiteY79" fmla="*/ 87005 h 89966"/>
              <a:gd name="connsiteX80" fmla="*/ 35164 w 720417"/>
              <a:gd name="connsiteY80" fmla="*/ 87005 h 89966"/>
              <a:gd name="connsiteX81" fmla="*/ 31477 w 720417"/>
              <a:gd name="connsiteY81" fmla="*/ 83318 h 89966"/>
              <a:gd name="connsiteX82" fmla="*/ 31477 w 720417"/>
              <a:gd name="connsiteY82" fmla="*/ 53041 h 89966"/>
              <a:gd name="connsiteX83" fmla="*/ 30471 w 720417"/>
              <a:gd name="connsiteY83" fmla="*/ 49857 h 89966"/>
              <a:gd name="connsiteX84" fmla="*/ 530 w 720417"/>
              <a:gd name="connsiteY84" fmla="*/ 8575 h 89966"/>
              <a:gd name="connsiteX85" fmla="*/ 1782 w 720417"/>
              <a:gd name="connsiteY85" fmla="*/ 3514 h 89966"/>
              <a:gd name="connsiteX86" fmla="*/ 3490 w 720417"/>
              <a:gd name="connsiteY86" fmla="*/ 2989 h 89966"/>
              <a:gd name="connsiteX87" fmla="*/ 10976 w 720417"/>
              <a:gd name="connsiteY87" fmla="*/ 2989 h 89966"/>
              <a:gd name="connsiteX88" fmla="*/ 13769 w 720417"/>
              <a:gd name="connsiteY88" fmla="*/ 4274 h 89966"/>
              <a:gd name="connsiteX89" fmla="*/ 36113 w 720417"/>
              <a:gd name="connsiteY89" fmla="*/ 35836 h 89966"/>
              <a:gd name="connsiteX90" fmla="*/ 39130 w 720417"/>
              <a:gd name="connsiteY90" fmla="*/ 37344 h 89966"/>
              <a:gd name="connsiteX91" fmla="*/ 42090 w 720417"/>
              <a:gd name="connsiteY91" fmla="*/ 35836 h 89966"/>
              <a:gd name="connsiteX92" fmla="*/ 64435 w 720417"/>
              <a:gd name="connsiteY92" fmla="*/ 4274 h 89966"/>
              <a:gd name="connsiteX93" fmla="*/ 67451 w 720417"/>
              <a:gd name="connsiteY93" fmla="*/ 2710 h 89966"/>
              <a:gd name="connsiteX94" fmla="*/ 676510 w 720417"/>
              <a:gd name="connsiteY94" fmla="*/ 2375 h 89966"/>
              <a:gd name="connsiteX95" fmla="*/ 720417 w 720417"/>
              <a:gd name="connsiteY95" fmla="*/ 46059 h 89966"/>
              <a:gd name="connsiteX96" fmla="*/ 720417 w 720417"/>
              <a:gd name="connsiteY96" fmla="*/ 46170 h 89966"/>
              <a:gd name="connsiteX97" fmla="*/ 676733 w 720417"/>
              <a:gd name="connsiteY97" fmla="*/ 89966 h 89966"/>
              <a:gd name="connsiteX98" fmla="*/ 676733 w 720417"/>
              <a:gd name="connsiteY98" fmla="*/ 89966 h 89966"/>
              <a:gd name="connsiteX99" fmla="*/ 632826 w 720417"/>
              <a:gd name="connsiteY99" fmla="*/ 46282 h 89966"/>
              <a:gd name="connsiteX100" fmla="*/ 676510 w 720417"/>
              <a:gd name="connsiteY100" fmla="*/ 2375 h 89966"/>
              <a:gd name="connsiteX101" fmla="*/ 378600 w 720417"/>
              <a:gd name="connsiteY101" fmla="*/ 1984 h 89966"/>
              <a:gd name="connsiteX102" fmla="*/ 386644 w 720417"/>
              <a:gd name="connsiteY102" fmla="*/ 1984 h 89966"/>
              <a:gd name="connsiteX103" fmla="*/ 390331 w 720417"/>
              <a:gd name="connsiteY103" fmla="*/ 5671 h 89966"/>
              <a:gd name="connsiteX104" fmla="*/ 390331 w 720417"/>
              <a:gd name="connsiteY104" fmla="*/ 69073 h 89966"/>
              <a:gd name="connsiteX105" fmla="*/ 394018 w 720417"/>
              <a:gd name="connsiteY105" fmla="*/ 72760 h 89966"/>
              <a:gd name="connsiteX106" fmla="*/ 439657 w 720417"/>
              <a:gd name="connsiteY106" fmla="*/ 72760 h 89966"/>
              <a:gd name="connsiteX107" fmla="*/ 443344 w 720417"/>
              <a:gd name="connsiteY107" fmla="*/ 76447 h 89966"/>
              <a:gd name="connsiteX108" fmla="*/ 443344 w 720417"/>
              <a:gd name="connsiteY108" fmla="*/ 83877 h 89966"/>
              <a:gd name="connsiteX109" fmla="*/ 439769 w 720417"/>
              <a:gd name="connsiteY109" fmla="*/ 87564 h 89966"/>
              <a:gd name="connsiteX110" fmla="*/ 439657 w 720417"/>
              <a:gd name="connsiteY110" fmla="*/ 87564 h 89966"/>
              <a:gd name="connsiteX111" fmla="*/ 378600 w 720417"/>
              <a:gd name="connsiteY111" fmla="*/ 87564 h 89966"/>
              <a:gd name="connsiteX112" fmla="*/ 374913 w 720417"/>
              <a:gd name="connsiteY112" fmla="*/ 83989 h 89966"/>
              <a:gd name="connsiteX113" fmla="*/ 374913 w 720417"/>
              <a:gd name="connsiteY113" fmla="*/ 83877 h 89966"/>
              <a:gd name="connsiteX114" fmla="*/ 374913 w 720417"/>
              <a:gd name="connsiteY114" fmla="*/ 5671 h 89966"/>
              <a:gd name="connsiteX115" fmla="*/ 378600 w 720417"/>
              <a:gd name="connsiteY115" fmla="*/ 1984 h 89966"/>
              <a:gd name="connsiteX116" fmla="*/ 490155 w 720417"/>
              <a:gd name="connsiteY116" fmla="*/ 867 h 89966"/>
              <a:gd name="connsiteX117" fmla="*/ 533951 w 720417"/>
              <a:gd name="connsiteY117" fmla="*/ 44663 h 89966"/>
              <a:gd name="connsiteX118" fmla="*/ 490155 w 720417"/>
              <a:gd name="connsiteY118" fmla="*/ 88458 h 89966"/>
              <a:gd name="connsiteX119" fmla="*/ 446360 w 720417"/>
              <a:gd name="connsiteY119" fmla="*/ 44663 h 89966"/>
              <a:gd name="connsiteX120" fmla="*/ 490155 w 720417"/>
              <a:gd name="connsiteY120" fmla="*/ 867 h 89966"/>
              <a:gd name="connsiteX121" fmla="*/ 118117 w 720417"/>
              <a:gd name="connsiteY121" fmla="*/ 757 h 89966"/>
              <a:gd name="connsiteX122" fmla="*/ 161801 w 720417"/>
              <a:gd name="connsiteY122" fmla="*/ 44663 h 89966"/>
              <a:gd name="connsiteX123" fmla="*/ 117895 w 720417"/>
              <a:gd name="connsiteY123" fmla="*/ 88570 h 89966"/>
              <a:gd name="connsiteX124" fmla="*/ 117671 w 720417"/>
              <a:gd name="connsiteY124" fmla="*/ 88570 h 89966"/>
              <a:gd name="connsiteX125" fmla="*/ 73988 w 720417"/>
              <a:gd name="connsiteY125" fmla="*/ 44440 h 89966"/>
              <a:gd name="connsiteX126" fmla="*/ 118117 w 720417"/>
              <a:gd name="connsiteY126" fmla="*/ 757 h 89966"/>
              <a:gd name="connsiteX127" fmla="*/ 585400 w 720417"/>
              <a:gd name="connsiteY127" fmla="*/ 28 h 89966"/>
              <a:gd name="connsiteX128" fmla="*/ 585400 w 720417"/>
              <a:gd name="connsiteY128" fmla="*/ 29 h 89966"/>
              <a:gd name="connsiteX129" fmla="*/ 611599 w 720417"/>
              <a:gd name="connsiteY129" fmla="*/ 8743 h 89966"/>
              <a:gd name="connsiteX130" fmla="*/ 617799 w 720417"/>
              <a:gd name="connsiteY130" fmla="*/ 14329 h 89966"/>
              <a:gd name="connsiteX131" fmla="*/ 617912 w 720417"/>
              <a:gd name="connsiteY131" fmla="*/ 14489 h 89966"/>
              <a:gd name="connsiteX132" fmla="*/ 616906 w 720417"/>
              <a:gd name="connsiteY132" fmla="*/ 19524 h 89966"/>
              <a:gd name="connsiteX133" fmla="*/ 610649 w 720417"/>
              <a:gd name="connsiteY133" fmla="*/ 23881 h 89966"/>
              <a:gd name="connsiteX134" fmla="*/ 605957 w 720417"/>
              <a:gd name="connsiteY134" fmla="*/ 23490 h 89966"/>
              <a:gd name="connsiteX135" fmla="*/ 604281 w 720417"/>
              <a:gd name="connsiteY135" fmla="*/ 21926 h 89966"/>
              <a:gd name="connsiteX136" fmla="*/ 603946 w 720417"/>
              <a:gd name="connsiteY136" fmla="*/ 21591 h 89966"/>
              <a:gd name="connsiteX137" fmla="*/ 585511 w 720417"/>
              <a:gd name="connsiteY137" fmla="*/ 14943 h 89966"/>
              <a:gd name="connsiteX138" fmla="*/ 584283 w 720417"/>
              <a:gd name="connsiteY138" fmla="*/ 14943 h 89966"/>
              <a:gd name="connsiteX139" fmla="*/ 582271 w 720417"/>
              <a:gd name="connsiteY139" fmla="*/ 14943 h 89966"/>
              <a:gd name="connsiteX140" fmla="*/ 577132 w 720417"/>
              <a:gd name="connsiteY140" fmla="*/ 16005 h 89966"/>
              <a:gd name="connsiteX141" fmla="*/ 557200 w 720417"/>
              <a:gd name="connsiteY141" fmla="*/ 37383 h 89966"/>
              <a:gd name="connsiteX142" fmla="*/ 579087 w 720417"/>
              <a:gd name="connsiteY142" fmla="*/ 71866 h 89966"/>
              <a:gd name="connsiteX143" fmla="*/ 581434 w 720417"/>
              <a:gd name="connsiteY143" fmla="*/ 72313 h 89966"/>
              <a:gd name="connsiteX144" fmla="*/ 582160 w 720417"/>
              <a:gd name="connsiteY144" fmla="*/ 72313 h 89966"/>
              <a:gd name="connsiteX145" fmla="*/ 587746 w 720417"/>
              <a:gd name="connsiteY145" fmla="*/ 72313 h 89966"/>
              <a:gd name="connsiteX146" fmla="*/ 592047 w 720417"/>
              <a:gd name="connsiteY146" fmla="*/ 71699 h 89966"/>
              <a:gd name="connsiteX147" fmla="*/ 592829 w 720417"/>
              <a:gd name="connsiteY147" fmla="*/ 71699 h 89966"/>
              <a:gd name="connsiteX148" fmla="*/ 593611 w 720417"/>
              <a:gd name="connsiteY148" fmla="*/ 71699 h 89966"/>
              <a:gd name="connsiteX149" fmla="*/ 596907 w 720417"/>
              <a:gd name="connsiteY149" fmla="*/ 70525 h 89966"/>
              <a:gd name="connsiteX150" fmla="*/ 597577 w 720417"/>
              <a:gd name="connsiteY150" fmla="*/ 70525 h 89966"/>
              <a:gd name="connsiteX151" fmla="*/ 598192 w 720417"/>
              <a:gd name="connsiteY151" fmla="*/ 70246 h 89966"/>
              <a:gd name="connsiteX152" fmla="*/ 598862 w 720417"/>
              <a:gd name="connsiteY152" fmla="*/ 69911 h 89966"/>
              <a:gd name="connsiteX153" fmla="*/ 600371 w 720417"/>
              <a:gd name="connsiteY153" fmla="*/ 69129 h 89966"/>
              <a:gd name="connsiteX154" fmla="*/ 600817 w 720417"/>
              <a:gd name="connsiteY154" fmla="*/ 69129 h 89966"/>
              <a:gd name="connsiteX155" fmla="*/ 610705 w 720417"/>
              <a:gd name="connsiteY155" fmla="*/ 56672 h 89966"/>
              <a:gd name="connsiteX156" fmla="*/ 610146 w 720417"/>
              <a:gd name="connsiteY156" fmla="*/ 53711 h 89966"/>
              <a:gd name="connsiteX157" fmla="*/ 607744 w 720417"/>
              <a:gd name="connsiteY157" fmla="*/ 52706 h 89966"/>
              <a:gd name="connsiteX158" fmla="*/ 591600 w 720417"/>
              <a:gd name="connsiteY158" fmla="*/ 52706 h 89966"/>
              <a:gd name="connsiteX159" fmla="*/ 587913 w 720417"/>
              <a:gd name="connsiteY159" fmla="*/ 49019 h 89966"/>
              <a:gd name="connsiteX160" fmla="*/ 587913 w 720417"/>
              <a:gd name="connsiteY160" fmla="*/ 41478 h 89966"/>
              <a:gd name="connsiteX161" fmla="*/ 591600 w 720417"/>
              <a:gd name="connsiteY161" fmla="*/ 37791 h 89966"/>
              <a:gd name="connsiteX162" fmla="*/ 625117 w 720417"/>
              <a:gd name="connsiteY162" fmla="*/ 37791 h 89966"/>
              <a:gd name="connsiteX163" fmla="*/ 625452 w 720417"/>
              <a:gd name="connsiteY163" fmla="*/ 37791 h 89966"/>
              <a:gd name="connsiteX164" fmla="*/ 627428 w 720417"/>
              <a:gd name="connsiteY164" fmla="*/ 38475 h 89966"/>
              <a:gd name="connsiteX165" fmla="*/ 628245 w 720417"/>
              <a:gd name="connsiteY165" fmla="*/ 43544 h 89966"/>
              <a:gd name="connsiteX166" fmla="*/ 628245 w 720417"/>
              <a:gd name="connsiteY166" fmla="*/ 47287 h 89966"/>
              <a:gd name="connsiteX167" fmla="*/ 613554 w 720417"/>
              <a:gd name="connsiteY167" fmla="*/ 79966 h 89966"/>
              <a:gd name="connsiteX168" fmla="*/ 612157 w 720417"/>
              <a:gd name="connsiteY168" fmla="*/ 81139 h 89966"/>
              <a:gd name="connsiteX169" fmla="*/ 611431 w 720417"/>
              <a:gd name="connsiteY169" fmla="*/ 81754 h 89966"/>
              <a:gd name="connsiteX170" fmla="*/ 610035 w 720417"/>
              <a:gd name="connsiteY170" fmla="*/ 82759 h 89966"/>
              <a:gd name="connsiteX171" fmla="*/ 609308 w 720417"/>
              <a:gd name="connsiteY171" fmla="*/ 83262 h 89966"/>
              <a:gd name="connsiteX172" fmla="*/ 607912 w 720417"/>
              <a:gd name="connsiteY172" fmla="*/ 84156 h 89966"/>
              <a:gd name="connsiteX173" fmla="*/ 607633 w 720417"/>
              <a:gd name="connsiteY173" fmla="*/ 84156 h 89966"/>
              <a:gd name="connsiteX174" fmla="*/ 606906 w 720417"/>
              <a:gd name="connsiteY174" fmla="*/ 84603 h 89966"/>
              <a:gd name="connsiteX175" fmla="*/ 605454 w 720417"/>
              <a:gd name="connsiteY175" fmla="*/ 85440 h 89966"/>
              <a:gd name="connsiteX176" fmla="*/ 605119 w 720417"/>
              <a:gd name="connsiteY176" fmla="*/ 85440 h 89966"/>
              <a:gd name="connsiteX177" fmla="*/ 602773 w 720417"/>
              <a:gd name="connsiteY177" fmla="*/ 86558 h 89966"/>
              <a:gd name="connsiteX178" fmla="*/ 602382 w 720417"/>
              <a:gd name="connsiteY178" fmla="*/ 86558 h 89966"/>
              <a:gd name="connsiteX179" fmla="*/ 600873 w 720417"/>
              <a:gd name="connsiteY179" fmla="*/ 87116 h 89966"/>
              <a:gd name="connsiteX180" fmla="*/ 600147 w 720417"/>
              <a:gd name="connsiteY180" fmla="*/ 87116 h 89966"/>
              <a:gd name="connsiteX181" fmla="*/ 599700 w 720417"/>
              <a:gd name="connsiteY181" fmla="*/ 87116 h 89966"/>
              <a:gd name="connsiteX182" fmla="*/ 598471 w 720417"/>
              <a:gd name="connsiteY182" fmla="*/ 87563 h 89966"/>
              <a:gd name="connsiteX183" fmla="*/ 597969 w 720417"/>
              <a:gd name="connsiteY183" fmla="*/ 87563 h 89966"/>
              <a:gd name="connsiteX184" fmla="*/ 597242 w 720417"/>
              <a:gd name="connsiteY184" fmla="*/ 87563 h 89966"/>
              <a:gd name="connsiteX185" fmla="*/ 596740 w 720417"/>
              <a:gd name="connsiteY185" fmla="*/ 87563 h 89966"/>
              <a:gd name="connsiteX186" fmla="*/ 595567 w 720417"/>
              <a:gd name="connsiteY186" fmla="*/ 87563 h 89966"/>
              <a:gd name="connsiteX187" fmla="*/ 595008 w 720417"/>
              <a:gd name="connsiteY187" fmla="*/ 87563 h 89966"/>
              <a:gd name="connsiteX188" fmla="*/ 594338 w 720417"/>
              <a:gd name="connsiteY188" fmla="*/ 87563 h 89966"/>
              <a:gd name="connsiteX189" fmla="*/ 593723 w 720417"/>
              <a:gd name="connsiteY189" fmla="*/ 87563 h 89966"/>
              <a:gd name="connsiteX190" fmla="*/ 592606 w 720417"/>
              <a:gd name="connsiteY190" fmla="*/ 87563 h 89966"/>
              <a:gd name="connsiteX191" fmla="*/ 591991 w 720417"/>
              <a:gd name="connsiteY191" fmla="*/ 87563 h 89966"/>
              <a:gd name="connsiteX192" fmla="*/ 591321 w 720417"/>
              <a:gd name="connsiteY192" fmla="*/ 87563 h 89966"/>
              <a:gd name="connsiteX193" fmla="*/ 590595 w 720417"/>
              <a:gd name="connsiteY193" fmla="*/ 87563 h 89966"/>
              <a:gd name="connsiteX194" fmla="*/ 589589 w 720417"/>
              <a:gd name="connsiteY194" fmla="*/ 87563 h 89966"/>
              <a:gd name="connsiteX195" fmla="*/ 585400 w 720417"/>
              <a:gd name="connsiteY195" fmla="*/ 87563 h 89966"/>
              <a:gd name="connsiteX196" fmla="*/ 582272 w 720417"/>
              <a:gd name="connsiteY196" fmla="*/ 87563 h 89966"/>
              <a:gd name="connsiteX197" fmla="*/ 540068 w 720417"/>
              <a:gd name="connsiteY197" fmla="*/ 42232 h 89966"/>
              <a:gd name="connsiteX198" fmla="*/ 585400 w 720417"/>
              <a:gd name="connsiteY198" fmla="*/ 28 h 89966"/>
            </a:gdLst>
            <a:rect l="l" t="t" r="r" b="b"/>
            <a:pathLst>
              <a:path w="720417" h="89966">
                <a:moveTo>
                  <a:pt x="295032" y="17848"/>
                </a:moveTo>
                <a:lnTo>
                  <a:pt x="271738" y="17849"/>
                </a:lnTo>
                <a:cubicBezTo>
                  <a:pt x="269702" y="17818"/>
                  <a:pt x="268026" y="19443"/>
                  <a:pt x="267996" y="21479"/>
                </a:cubicBezTo>
                <a:cubicBezTo>
                  <a:pt x="267995" y="21498"/>
                  <a:pt x="267995" y="21517"/>
                  <a:pt x="267995" y="21535"/>
                </a:cubicBezTo>
                <a:lnTo>
                  <a:pt x="267995" y="39802"/>
                </a:lnTo>
                <a:cubicBezTo>
                  <a:pt x="267995" y="41838"/>
                  <a:pt x="269645" y="43489"/>
                  <a:pt x="271681" y="43489"/>
                </a:cubicBezTo>
                <a:cubicBezTo>
                  <a:pt x="271700" y="43489"/>
                  <a:pt x="271719" y="43489"/>
                  <a:pt x="271738" y="43489"/>
                </a:cubicBezTo>
                <a:lnTo>
                  <a:pt x="294585" y="43489"/>
                </a:lnTo>
                <a:cubicBezTo>
                  <a:pt x="301615" y="43561"/>
                  <a:pt x="307464" y="38105"/>
                  <a:pt x="307880" y="31088"/>
                </a:cubicBezTo>
                <a:cubicBezTo>
                  <a:pt x="308127" y="24027"/>
                  <a:pt x="302604" y="18103"/>
                  <a:pt x="295543" y="17856"/>
                </a:cubicBezTo>
                <a:cubicBezTo>
                  <a:pt x="295373" y="17850"/>
                  <a:pt x="295203" y="17848"/>
                  <a:pt x="295032" y="17848"/>
                </a:cubicBezTo>
                <a:close/>
                <a:moveTo>
                  <a:pt x="676733" y="17290"/>
                </a:moveTo>
                <a:lnTo>
                  <a:pt x="676733" y="17346"/>
                </a:lnTo>
                <a:cubicBezTo>
                  <a:pt x="660783" y="17315"/>
                  <a:pt x="647828" y="30220"/>
                  <a:pt x="647797" y="46170"/>
                </a:cubicBezTo>
                <a:cubicBezTo>
                  <a:pt x="647766" y="62121"/>
                  <a:pt x="660671" y="75076"/>
                  <a:pt x="676622" y="75107"/>
                </a:cubicBezTo>
                <a:cubicBezTo>
                  <a:pt x="692572" y="75138"/>
                  <a:pt x="705527" y="62232"/>
                  <a:pt x="705558" y="46282"/>
                </a:cubicBezTo>
                <a:cubicBezTo>
                  <a:pt x="705558" y="46264"/>
                  <a:pt x="705558" y="46245"/>
                  <a:pt x="705558" y="46226"/>
                </a:cubicBezTo>
                <a:cubicBezTo>
                  <a:pt x="705558" y="30289"/>
                  <a:pt x="692671" y="17352"/>
                  <a:pt x="676733" y="17290"/>
                </a:cubicBezTo>
                <a:close/>
                <a:moveTo>
                  <a:pt x="490493" y="15836"/>
                </a:moveTo>
                <a:cubicBezTo>
                  <a:pt x="490380" y="15836"/>
                  <a:pt x="490268" y="15837"/>
                  <a:pt x="490155" y="15838"/>
                </a:cubicBezTo>
                <a:cubicBezTo>
                  <a:pt x="474206" y="15992"/>
                  <a:pt x="461401" y="29047"/>
                  <a:pt x="461556" y="44996"/>
                </a:cubicBezTo>
                <a:cubicBezTo>
                  <a:pt x="461710" y="60946"/>
                  <a:pt x="474765" y="73750"/>
                  <a:pt x="490714" y="73596"/>
                </a:cubicBezTo>
                <a:cubicBezTo>
                  <a:pt x="506576" y="73443"/>
                  <a:pt x="519345" y="60525"/>
                  <a:pt x="519315" y="44663"/>
                </a:cubicBezTo>
                <a:cubicBezTo>
                  <a:pt x="519316" y="28743"/>
                  <a:pt x="506412" y="15837"/>
                  <a:pt x="490493" y="15836"/>
                </a:cubicBezTo>
                <a:close/>
                <a:moveTo>
                  <a:pt x="117671" y="15726"/>
                </a:moveTo>
                <a:lnTo>
                  <a:pt x="117671" y="15950"/>
                </a:lnTo>
                <a:cubicBezTo>
                  <a:pt x="101659" y="15919"/>
                  <a:pt x="88654" y="28874"/>
                  <a:pt x="88623" y="44886"/>
                </a:cubicBezTo>
                <a:cubicBezTo>
                  <a:pt x="88592" y="60898"/>
                  <a:pt x="101547" y="73903"/>
                  <a:pt x="117559" y="73934"/>
                </a:cubicBezTo>
                <a:cubicBezTo>
                  <a:pt x="133571" y="73965"/>
                  <a:pt x="146576" y="61009"/>
                  <a:pt x="146607" y="44998"/>
                </a:cubicBezTo>
                <a:cubicBezTo>
                  <a:pt x="146607" y="44960"/>
                  <a:pt x="146607" y="44923"/>
                  <a:pt x="146607" y="44886"/>
                </a:cubicBezTo>
                <a:cubicBezTo>
                  <a:pt x="146699" y="28874"/>
                  <a:pt x="133794" y="15819"/>
                  <a:pt x="117783" y="15727"/>
                </a:cubicBezTo>
                <a:cubicBezTo>
                  <a:pt x="117745" y="15727"/>
                  <a:pt x="117708" y="15726"/>
                  <a:pt x="117671" y="15726"/>
                </a:cubicBezTo>
                <a:close/>
                <a:moveTo>
                  <a:pt x="256767" y="2710"/>
                </a:moveTo>
                <a:lnTo>
                  <a:pt x="294418" y="2710"/>
                </a:lnTo>
                <a:cubicBezTo>
                  <a:pt x="301799" y="2701"/>
                  <a:pt x="308907" y="5497"/>
                  <a:pt x="314305" y="10531"/>
                </a:cubicBezTo>
                <a:cubicBezTo>
                  <a:pt x="319683" y="15485"/>
                  <a:pt x="322861" y="22383"/>
                  <a:pt x="323131" y="29691"/>
                </a:cubicBezTo>
                <a:cubicBezTo>
                  <a:pt x="323524" y="39759"/>
                  <a:pt x="318465" y="49258"/>
                  <a:pt x="309891" y="54550"/>
                </a:cubicBezTo>
                <a:cubicBezTo>
                  <a:pt x="308311" y="55515"/>
                  <a:pt x="307730" y="57527"/>
                  <a:pt x="308551" y="59186"/>
                </a:cubicBezTo>
                <a:lnTo>
                  <a:pt x="319388" y="81922"/>
                </a:lnTo>
                <a:cubicBezTo>
                  <a:pt x="320440" y="83665"/>
                  <a:pt x="319879" y="85931"/>
                  <a:pt x="318136" y="86983"/>
                </a:cubicBezTo>
                <a:cubicBezTo>
                  <a:pt x="317504" y="87364"/>
                  <a:pt x="316773" y="87547"/>
                  <a:pt x="316036" y="87508"/>
                </a:cubicBezTo>
                <a:lnTo>
                  <a:pt x="308048" y="87005"/>
                </a:lnTo>
                <a:cubicBezTo>
                  <a:pt x="306633" y="86989"/>
                  <a:pt x="305352" y="86164"/>
                  <a:pt x="304752" y="84882"/>
                </a:cubicBezTo>
                <a:lnTo>
                  <a:pt x="293189" y="60694"/>
                </a:lnTo>
                <a:cubicBezTo>
                  <a:pt x="292583" y="59425"/>
                  <a:pt x="291299" y="58620"/>
                  <a:pt x="289893" y="58627"/>
                </a:cubicBezTo>
                <a:lnTo>
                  <a:pt x="271738" y="58627"/>
                </a:lnTo>
                <a:cubicBezTo>
                  <a:pt x="269702" y="58597"/>
                  <a:pt x="268026" y="60222"/>
                  <a:pt x="267996" y="62258"/>
                </a:cubicBezTo>
                <a:cubicBezTo>
                  <a:pt x="267995" y="62277"/>
                  <a:pt x="267995" y="62296"/>
                  <a:pt x="267995" y="62314"/>
                </a:cubicBezTo>
                <a:lnTo>
                  <a:pt x="267995" y="83262"/>
                </a:lnTo>
                <a:cubicBezTo>
                  <a:pt x="268026" y="85298"/>
                  <a:pt x="266400" y="86974"/>
                  <a:pt x="264365" y="87005"/>
                </a:cubicBezTo>
                <a:cubicBezTo>
                  <a:pt x="264346" y="87005"/>
                  <a:pt x="264327" y="87005"/>
                  <a:pt x="264308" y="87005"/>
                </a:cubicBezTo>
                <a:lnTo>
                  <a:pt x="256767" y="87005"/>
                </a:lnTo>
                <a:cubicBezTo>
                  <a:pt x="254722" y="86975"/>
                  <a:pt x="253080" y="85308"/>
                  <a:pt x="253080" y="83262"/>
                </a:cubicBezTo>
                <a:lnTo>
                  <a:pt x="253080" y="6397"/>
                </a:lnTo>
                <a:cubicBezTo>
                  <a:pt x="253110" y="4373"/>
                  <a:pt x="254743" y="2740"/>
                  <a:pt x="256767" y="2710"/>
                </a:cubicBezTo>
                <a:close/>
                <a:moveTo>
                  <a:pt x="172025" y="2710"/>
                </a:moveTo>
                <a:lnTo>
                  <a:pt x="179734" y="2710"/>
                </a:lnTo>
                <a:cubicBezTo>
                  <a:pt x="181770" y="2710"/>
                  <a:pt x="183420" y="4361"/>
                  <a:pt x="183420" y="6397"/>
                </a:cubicBezTo>
                <a:lnTo>
                  <a:pt x="183420" y="48070"/>
                </a:lnTo>
                <a:cubicBezTo>
                  <a:pt x="182787" y="61073"/>
                  <a:pt x="192815" y="72129"/>
                  <a:pt x="205819" y="72763"/>
                </a:cubicBezTo>
                <a:cubicBezTo>
                  <a:pt x="218823" y="73396"/>
                  <a:pt x="229878" y="63368"/>
                  <a:pt x="230512" y="50364"/>
                </a:cubicBezTo>
                <a:cubicBezTo>
                  <a:pt x="230549" y="49600"/>
                  <a:pt x="230549" y="48834"/>
                  <a:pt x="230512" y="48070"/>
                </a:cubicBezTo>
                <a:lnTo>
                  <a:pt x="230512" y="6397"/>
                </a:lnTo>
                <a:cubicBezTo>
                  <a:pt x="230541" y="4373"/>
                  <a:pt x="232175" y="2740"/>
                  <a:pt x="234198" y="2710"/>
                </a:cubicBezTo>
                <a:lnTo>
                  <a:pt x="241907" y="2710"/>
                </a:lnTo>
                <a:cubicBezTo>
                  <a:pt x="243943" y="2710"/>
                  <a:pt x="245594" y="4361"/>
                  <a:pt x="245594" y="6397"/>
                </a:cubicBezTo>
                <a:lnTo>
                  <a:pt x="245594" y="48349"/>
                </a:lnTo>
                <a:cubicBezTo>
                  <a:pt x="245625" y="69667"/>
                  <a:pt x="228368" y="86974"/>
                  <a:pt x="207050" y="87005"/>
                </a:cubicBezTo>
                <a:cubicBezTo>
                  <a:pt x="207031" y="87005"/>
                  <a:pt x="207013" y="87005"/>
                  <a:pt x="206994" y="87005"/>
                </a:cubicBezTo>
                <a:cubicBezTo>
                  <a:pt x="185645" y="87005"/>
                  <a:pt x="168338" y="69698"/>
                  <a:pt x="168338" y="48349"/>
                </a:cubicBezTo>
                <a:lnTo>
                  <a:pt x="168338" y="6397"/>
                </a:lnTo>
                <a:cubicBezTo>
                  <a:pt x="168338" y="4361"/>
                  <a:pt x="169989" y="2710"/>
                  <a:pt x="172025" y="2710"/>
                </a:cubicBezTo>
                <a:close/>
                <a:moveTo>
                  <a:pt x="67451" y="2710"/>
                </a:moveTo>
                <a:lnTo>
                  <a:pt x="74713" y="2710"/>
                </a:lnTo>
                <a:cubicBezTo>
                  <a:pt x="76747" y="2818"/>
                  <a:pt x="78307" y="4555"/>
                  <a:pt x="78199" y="6588"/>
                </a:cubicBezTo>
                <a:cubicBezTo>
                  <a:pt x="78167" y="7192"/>
                  <a:pt x="77986" y="7778"/>
                  <a:pt x="77674" y="8296"/>
                </a:cubicBezTo>
                <a:lnTo>
                  <a:pt x="47621" y="49857"/>
                </a:lnTo>
                <a:cubicBezTo>
                  <a:pt x="46948" y="50781"/>
                  <a:pt x="46595" y="51899"/>
                  <a:pt x="46615" y="53041"/>
                </a:cubicBezTo>
                <a:lnTo>
                  <a:pt x="46615" y="83318"/>
                </a:lnTo>
                <a:cubicBezTo>
                  <a:pt x="46585" y="85342"/>
                  <a:pt x="44952" y="86975"/>
                  <a:pt x="42928" y="87005"/>
                </a:cubicBezTo>
                <a:lnTo>
                  <a:pt x="35164" y="87005"/>
                </a:lnTo>
                <a:cubicBezTo>
                  <a:pt x="33140" y="86975"/>
                  <a:pt x="31507" y="85342"/>
                  <a:pt x="31477" y="83318"/>
                </a:cubicBezTo>
                <a:lnTo>
                  <a:pt x="31477" y="53041"/>
                </a:lnTo>
                <a:cubicBezTo>
                  <a:pt x="31497" y="51899"/>
                  <a:pt x="31144" y="50781"/>
                  <a:pt x="30471" y="49857"/>
                </a:cubicBezTo>
                <a:lnTo>
                  <a:pt x="530" y="8575"/>
                </a:lnTo>
                <a:cubicBezTo>
                  <a:pt x="-522" y="6832"/>
                  <a:pt x="38" y="4566"/>
                  <a:pt x="1782" y="3514"/>
                </a:cubicBezTo>
                <a:cubicBezTo>
                  <a:pt x="2300" y="3202"/>
                  <a:pt x="2886" y="3021"/>
                  <a:pt x="3490" y="2989"/>
                </a:cubicBezTo>
                <a:lnTo>
                  <a:pt x="10976" y="2989"/>
                </a:lnTo>
                <a:cubicBezTo>
                  <a:pt x="12049" y="2990"/>
                  <a:pt x="13069" y="3460"/>
                  <a:pt x="13769" y="4274"/>
                </a:cubicBezTo>
                <a:lnTo>
                  <a:pt x="36113" y="35836"/>
                </a:lnTo>
                <a:cubicBezTo>
                  <a:pt x="36822" y="36789"/>
                  <a:pt x="37942" y="37349"/>
                  <a:pt x="39130" y="37344"/>
                </a:cubicBezTo>
                <a:cubicBezTo>
                  <a:pt x="40302" y="37349"/>
                  <a:pt x="41405" y="36787"/>
                  <a:pt x="42090" y="35836"/>
                </a:cubicBezTo>
                <a:lnTo>
                  <a:pt x="64435" y="4274"/>
                </a:lnTo>
                <a:cubicBezTo>
                  <a:pt x="65126" y="3293"/>
                  <a:pt x="66251" y="2709"/>
                  <a:pt x="67451" y="2710"/>
                </a:cubicBezTo>
                <a:close/>
                <a:moveTo>
                  <a:pt x="676510" y="2375"/>
                </a:moveTo>
                <a:cubicBezTo>
                  <a:pt x="700697" y="2314"/>
                  <a:pt x="720355" y="21871"/>
                  <a:pt x="720417" y="46059"/>
                </a:cubicBezTo>
                <a:cubicBezTo>
                  <a:pt x="720417" y="46096"/>
                  <a:pt x="720417" y="46133"/>
                  <a:pt x="720417" y="46170"/>
                </a:cubicBezTo>
                <a:cubicBezTo>
                  <a:pt x="720386" y="70302"/>
                  <a:pt x="700864" y="89874"/>
                  <a:pt x="676733" y="89966"/>
                </a:cubicBezTo>
                <a:lnTo>
                  <a:pt x="676733" y="89966"/>
                </a:lnTo>
                <a:cubicBezTo>
                  <a:pt x="652546" y="90028"/>
                  <a:pt x="632888" y="70470"/>
                  <a:pt x="632826" y="46282"/>
                </a:cubicBezTo>
                <a:cubicBezTo>
                  <a:pt x="632764" y="22095"/>
                  <a:pt x="652322" y="2437"/>
                  <a:pt x="676510" y="2375"/>
                </a:cubicBezTo>
                <a:close/>
                <a:moveTo>
                  <a:pt x="378600" y="1984"/>
                </a:moveTo>
                <a:lnTo>
                  <a:pt x="386644" y="1984"/>
                </a:lnTo>
                <a:cubicBezTo>
                  <a:pt x="388681" y="1984"/>
                  <a:pt x="390331" y="3635"/>
                  <a:pt x="390331" y="5671"/>
                </a:cubicBezTo>
                <a:lnTo>
                  <a:pt x="390331" y="69073"/>
                </a:lnTo>
                <a:cubicBezTo>
                  <a:pt x="390331" y="71110"/>
                  <a:pt x="391982" y="72760"/>
                  <a:pt x="394018" y="72760"/>
                </a:cubicBezTo>
                <a:lnTo>
                  <a:pt x="439657" y="72760"/>
                </a:lnTo>
                <a:cubicBezTo>
                  <a:pt x="441693" y="72760"/>
                  <a:pt x="443344" y="74411"/>
                  <a:pt x="443344" y="76447"/>
                </a:cubicBezTo>
                <a:lnTo>
                  <a:pt x="443344" y="83877"/>
                </a:lnTo>
                <a:cubicBezTo>
                  <a:pt x="443375" y="85882"/>
                  <a:pt x="441775" y="87532"/>
                  <a:pt x="439769" y="87564"/>
                </a:cubicBezTo>
                <a:cubicBezTo>
                  <a:pt x="439732" y="87564"/>
                  <a:pt x="439694" y="87564"/>
                  <a:pt x="439657" y="87564"/>
                </a:cubicBezTo>
                <a:lnTo>
                  <a:pt x="378600" y="87564"/>
                </a:lnTo>
                <a:cubicBezTo>
                  <a:pt x="376595" y="87595"/>
                  <a:pt x="374945" y="85994"/>
                  <a:pt x="374913" y="83989"/>
                </a:cubicBezTo>
                <a:cubicBezTo>
                  <a:pt x="374913" y="83952"/>
                  <a:pt x="374913" y="83914"/>
                  <a:pt x="374913" y="83877"/>
                </a:cubicBezTo>
                <a:lnTo>
                  <a:pt x="374913" y="5671"/>
                </a:lnTo>
                <a:cubicBezTo>
                  <a:pt x="374913" y="3635"/>
                  <a:pt x="376564" y="1984"/>
                  <a:pt x="378600" y="1984"/>
                </a:cubicBezTo>
                <a:close/>
                <a:moveTo>
                  <a:pt x="490155" y="867"/>
                </a:moveTo>
                <a:cubicBezTo>
                  <a:pt x="514343" y="867"/>
                  <a:pt x="533951" y="20475"/>
                  <a:pt x="533951" y="44663"/>
                </a:cubicBezTo>
                <a:cubicBezTo>
                  <a:pt x="533951" y="68850"/>
                  <a:pt x="514343" y="88458"/>
                  <a:pt x="490155" y="88458"/>
                </a:cubicBezTo>
                <a:cubicBezTo>
                  <a:pt x="465968" y="88458"/>
                  <a:pt x="446360" y="68850"/>
                  <a:pt x="446360" y="44663"/>
                </a:cubicBezTo>
                <a:cubicBezTo>
                  <a:pt x="446360" y="20475"/>
                  <a:pt x="465968" y="867"/>
                  <a:pt x="490155" y="867"/>
                </a:cubicBezTo>
                <a:close/>
                <a:moveTo>
                  <a:pt x="118117" y="757"/>
                </a:moveTo>
                <a:cubicBezTo>
                  <a:pt x="142279" y="880"/>
                  <a:pt x="161801" y="20501"/>
                  <a:pt x="161801" y="44663"/>
                </a:cubicBezTo>
                <a:cubicBezTo>
                  <a:pt x="161801" y="68912"/>
                  <a:pt x="142144" y="88570"/>
                  <a:pt x="117895" y="88570"/>
                </a:cubicBezTo>
                <a:cubicBezTo>
                  <a:pt x="117820" y="88570"/>
                  <a:pt x="117745" y="88570"/>
                  <a:pt x="117671" y="88570"/>
                </a:cubicBezTo>
                <a:cubicBezTo>
                  <a:pt x="93422" y="88446"/>
                  <a:pt x="73864" y="68688"/>
                  <a:pt x="73988" y="44440"/>
                </a:cubicBezTo>
                <a:cubicBezTo>
                  <a:pt x="74111" y="20191"/>
                  <a:pt x="93869" y="633"/>
                  <a:pt x="118117" y="757"/>
                </a:cubicBezTo>
                <a:close/>
                <a:moveTo>
                  <a:pt x="585400" y="28"/>
                </a:moveTo>
                <a:lnTo>
                  <a:pt x="585400" y="29"/>
                </a:lnTo>
                <a:cubicBezTo>
                  <a:pt x="594843" y="41"/>
                  <a:pt x="604030" y="3096"/>
                  <a:pt x="611599" y="8743"/>
                </a:cubicBezTo>
                <a:cubicBezTo>
                  <a:pt x="613832" y="10411"/>
                  <a:pt x="615908" y="12281"/>
                  <a:pt x="617799" y="14329"/>
                </a:cubicBezTo>
                <a:cubicBezTo>
                  <a:pt x="617838" y="14381"/>
                  <a:pt x="617876" y="14434"/>
                  <a:pt x="617912" y="14489"/>
                </a:cubicBezTo>
                <a:cubicBezTo>
                  <a:pt x="619025" y="16157"/>
                  <a:pt x="618574" y="18412"/>
                  <a:pt x="616906" y="19524"/>
                </a:cubicBezTo>
                <a:lnTo>
                  <a:pt x="610649" y="23881"/>
                </a:lnTo>
                <a:cubicBezTo>
                  <a:pt x="609208" y="24945"/>
                  <a:pt x="607202" y="24778"/>
                  <a:pt x="605957" y="23490"/>
                </a:cubicBezTo>
                <a:lnTo>
                  <a:pt x="604281" y="21926"/>
                </a:lnTo>
                <a:lnTo>
                  <a:pt x="603946" y="21591"/>
                </a:lnTo>
                <a:cubicBezTo>
                  <a:pt x="598773" y="17278"/>
                  <a:pt x="592246" y="14924"/>
                  <a:pt x="585511" y="14943"/>
                </a:cubicBezTo>
                <a:lnTo>
                  <a:pt x="584283" y="14943"/>
                </a:lnTo>
                <a:lnTo>
                  <a:pt x="582271" y="14943"/>
                </a:lnTo>
                <a:cubicBezTo>
                  <a:pt x="580528" y="15130"/>
                  <a:pt x="578807" y="15486"/>
                  <a:pt x="577132" y="16005"/>
                </a:cubicBezTo>
                <a:cubicBezTo>
                  <a:pt x="567106" y="18995"/>
                  <a:pt x="559481" y="27173"/>
                  <a:pt x="557200" y="37383"/>
                </a:cubicBezTo>
                <a:cubicBezTo>
                  <a:pt x="553722" y="52949"/>
                  <a:pt x="563521" y="68388"/>
                  <a:pt x="579087" y="71866"/>
                </a:cubicBezTo>
                <a:lnTo>
                  <a:pt x="581434" y="72313"/>
                </a:lnTo>
                <a:lnTo>
                  <a:pt x="582160" y="72313"/>
                </a:lnTo>
                <a:lnTo>
                  <a:pt x="587746" y="72313"/>
                </a:lnTo>
                <a:cubicBezTo>
                  <a:pt x="589193" y="72214"/>
                  <a:pt x="590631" y="72009"/>
                  <a:pt x="592047" y="71699"/>
                </a:cubicBezTo>
                <a:lnTo>
                  <a:pt x="592829" y="71699"/>
                </a:lnTo>
                <a:lnTo>
                  <a:pt x="593611" y="71699"/>
                </a:lnTo>
                <a:lnTo>
                  <a:pt x="596907" y="70525"/>
                </a:lnTo>
                <a:lnTo>
                  <a:pt x="597577" y="70525"/>
                </a:lnTo>
                <a:lnTo>
                  <a:pt x="598192" y="70246"/>
                </a:lnTo>
                <a:lnTo>
                  <a:pt x="598862" y="69911"/>
                </a:lnTo>
                <a:lnTo>
                  <a:pt x="600371" y="69129"/>
                </a:lnTo>
                <a:lnTo>
                  <a:pt x="600817" y="69129"/>
                </a:lnTo>
                <a:cubicBezTo>
                  <a:pt x="605082" y="65848"/>
                  <a:pt x="608477" y="61570"/>
                  <a:pt x="610705" y="56672"/>
                </a:cubicBezTo>
                <a:cubicBezTo>
                  <a:pt x="611060" y="55656"/>
                  <a:pt x="610847" y="54528"/>
                  <a:pt x="610146" y="53711"/>
                </a:cubicBezTo>
                <a:cubicBezTo>
                  <a:pt x="609522" y="53055"/>
                  <a:pt x="608650" y="52690"/>
                  <a:pt x="607744" y="52706"/>
                </a:cubicBezTo>
                <a:lnTo>
                  <a:pt x="591600" y="52706"/>
                </a:lnTo>
                <a:cubicBezTo>
                  <a:pt x="589564" y="52706"/>
                  <a:pt x="587913" y="51055"/>
                  <a:pt x="587913" y="49019"/>
                </a:cubicBezTo>
                <a:lnTo>
                  <a:pt x="587913" y="41478"/>
                </a:lnTo>
                <a:cubicBezTo>
                  <a:pt x="587913" y="39441"/>
                  <a:pt x="589564" y="37791"/>
                  <a:pt x="591600" y="37791"/>
                </a:cubicBezTo>
                <a:lnTo>
                  <a:pt x="625117" y="37791"/>
                </a:lnTo>
                <a:lnTo>
                  <a:pt x="625452" y="37791"/>
                </a:lnTo>
                <a:cubicBezTo>
                  <a:pt x="626164" y="37820"/>
                  <a:pt x="626851" y="38058"/>
                  <a:pt x="627428" y="38475"/>
                </a:cubicBezTo>
                <a:cubicBezTo>
                  <a:pt x="629053" y="39649"/>
                  <a:pt x="629419" y="41919"/>
                  <a:pt x="628245" y="43544"/>
                </a:cubicBezTo>
                <a:lnTo>
                  <a:pt x="628245" y="47287"/>
                </a:lnTo>
                <a:cubicBezTo>
                  <a:pt x="628342" y="59800"/>
                  <a:pt x="622977" y="71733"/>
                  <a:pt x="613554" y="79966"/>
                </a:cubicBezTo>
                <a:lnTo>
                  <a:pt x="612157" y="81139"/>
                </a:lnTo>
                <a:lnTo>
                  <a:pt x="611431" y="81754"/>
                </a:lnTo>
                <a:cubicBezTo>
                  <a:pt x="610992" y="82124"/>
                  <a:pt x="610525" y="82460"/>
                  <a:pt x="610035" y="82759"/>
                </a:cubicBezTo>
                <a:lnTo>
                  <a:pt x="609308" y="83262"/>
                </a:lnTo>
                <a:lnTo>
                  <a:pt x="607912" y="84156"/>
                </a:lnTo>
                <a:lnTo>
                  <a:pt x="607633" y="84156"/>
                </a:lnTo>
                <a:lnTo>
                  <a:pt x="606906" y="84603"/>
                </a:lnTo>
                <a:lnTo>
                  <a:pt x="605454" y="85440"/>
                </a:lnTo>
                <a:lnTo>
                  <a:pt x="605119" y="85440"/>
                </a:lnTo>
                <a:lnTo>
                  <a:pt x="602773" y="86558"/>
                </a:lnTo>
                <a:lnTo>
                  <a:pt x="602382" y="86558"/>
                </a:lnTo>
                <a:lnTo>
                  <a:pt x="600873" y="87116"/>
                </a:lnTo>
                <a:lnTo>
                  <a:pt x="600147" y="87116"/>
                </a:lnTo>
                <a:lnTo>
                  <a:pt x="599700" y="87116"/>
                </a:lnTo>
                <a:lnTo>
                  <a:pt x="598471" y="87563"/>
                </a:lnTo>
                <a:lnTo>
                  <a:pt x="597969" y="87563"/>
                </a:lnTo>
                <a:lnTo>
                  <a:pt x="597242" y="87563"/>
                </a:lnTo>
                <a:lnTo>
                  <a:pt x="596740" y="87563"/>
                </a:lnTo>
                <a:lnTo>
                  <a:pt x="595567" y="87563"/>
                </a:lnTo>
                <a:lnTo>
                  <a:pt x="595008" y="87563"/>
                </a:lnTo>
                <a:lnTo>
                  <a:pt x="594338" y="87563"/>
                </a:lnTo>
                <a:lnTo>
                  <a:pt x="593723" y="87563"/>
                </a:lnTo>
                <a:lnTo>
                  <a:pt x="592606" y="87563"/>
                </a:lnTo>
                <a:lnTo>
                  <a:pt x="591991" y="87563"/>
                </a:lnTo>
                <a:lnTo>
                  <a:pt x="591321" y="87563"/>
                </a:lnTo>
                <a:lnTo>
                  <a:pt x="590595" y="87563"/>
                </a:lnTo>
                <a:lnTo>
                  <a:pt x="589589" y="87563"/>
                </a:lnTo>
                <a:lnTo>
                  <a:pt x="585400" y="87563"/>
                </a:lnTo>
                <a:cubicBezTo>
                  <a:pt x="584358" y="87600"/>
                  <a:pt x="583314" y="87600"/>
                  <a:pt x="582272" y="87563"/>
                </a:cubicBezTo>
                <a:cubicBezTo>
                  <a:pt x="558100" y="86699"/>
                  <a:pt x="539205" y="66404"/>
                  <a:pt x="540068" y="42232"/>
                </a:cubicBezTo>
                <a:cubicBezTo>
                  <a:pt x="540932" y="18060"/>
                  <a:pt x="561228" y="-835"/>
                  <a:pt x="585400" y="28"/>
                </a:cubicBezTo>
                <a:close/>
              </a:path>
            </a:pathLst>
          </a:custGeom>
          <a:solidFill>
            <a:schemeClr val="tx1"/>
          </a:solidFill>
          <a:ln w="48068" cap="flat">
            <a:noFill/>
            <a:miter/>
          </a:ln>
        </p:spPr>
        <p:txBody>
          <a:bodyPr vert="horz" wrap="square" lIns="91440" tIns="45720" rIns="91440" bIns="45720" rtlCol="0" anchor="ctr"/>
          <a:lstStyle/>
          <a:p>
            <a:pPr algn="l"/>
            <a:endParaRPr kumimoji="1" lang="zh-CN" altLang="en-US"/>
          </a:p>
        </p:txBody>
      </p:sp>
      <p:sp>
        <p:nvSpPr>
          <p:cNvPr id="9" name="标题 1"/>
          <p:cNvSpPr txBox="1"/>
          <p:nvPr/>
        </p:nvSpPr>
        <p:spPr>
          <a:xfrm rot="0" flipH="1" flipV="0">
            <a:off x="9006297" y="-3741"/>
            <a:ext cx="3204014" cy="1191848"/>
          </a:xfrm>
          <a:custGeom>
            <a:avLst/>
            <a:gdLst>
              <a:gd name="connsiteX0" fmla="*/ 0 w 4104138"/>
              <a:gd name="connsiteY0" fmla="*/ 0 h 1243365"/>
              <a:gd name="connsiteX1" fmla="*/ 4104138 w 4104138"/>
              <a:gd name="connsiteY1" fmla="*/ 0 h 1243365"/>
              <a:gd name="connsiteX2" fmla="*/ 4078145 w 4104138"/>
              <a:gd name="connsiteY2" fmla="*/ 23216 h 1243365"/>
              <a:gd name="connsiteX3" fmla="*/ 2092194 w 4104138"/>
              <a:gd name="connsiteY3" fmla="*/ 334916 h 1243365"/>
              <a:gd name="connsiteX4" fmla="*/ 76752 w 4104138"/>
              <a:gd name="connsiteY4" fmla="*/ 1113315 h 1243365"/>
              <a:gd name="connsiteX5" fmla="*/ 0 w 4104138"/>
              <a:gd name="connsiteY5" fmla="*/ 1243365 h 1243365"/>
            </a:gdLst>
            <a:rect l="l" t="t" r="r" b="b"/>
            <a:pathLst>
              <a:path w="4104138" h="1243365">
                <a:moveTo>
                  <a:pt x="0" y="0"/>
                </a:moveTo>
                <a:lnTo>
                  <a:pt x="4104138" y="0"/>
                </a:lnTo>
                <a:lnTo>
                  <a:pt x="4078145" y="23216"/>
                </a:lnTo>
                <a:cubicBezTo>
                  <a:pt x="3714368" y="291232"/>
                  <a:pt x="3078936" y="447769"/>
                  <a:pt x="2092194" y="334916"/>
                </a:cubicBezTo>
                <a:cubicBezTo>
                  <a:pt x="776539" y="184446"/>
                  <a:pt x="372389" y="630072"/>
                  <a:pt x="76752" y="1113315"/>
                </a:cubicBezTo>
                <a:lnTo>
                  <a:pt x="0" y="1243365"/>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7934365" y="1740181"/>
            <a:ext cx="3136517" cy="1888490"/>
          </a:xfrm>
          <a:prstGeom prst="roundRect">
            <a:avLst>
              <a:gd name="adj" fmla="val 8519"/>
            </a:avLst>
          </a:prstGeom>
          <a:gradFill>
            <a:gsLst>
              <a:gs pos="1000">
                <a:schemeClr val="accent1">
                  <a:alpha val="100000"/>
                </a:schemeClr>
              </a:gs>
              <a:gs pos="100000">
                <a:schemeClr val="accent1">
                  <a:lumMod val="20000"/>
                  <a:lumOff val="80000"/>
                  <a:alpha val="100000"/>
                </a:schemeClr>
              </a:gs>
            </a:gsLst>
            <a:lin ang="2700000" scaled="0"/>
          </a:gradFill>
          <a:ln w="12700" cap="sq">
            <a:noFill/>
            <a:miter/>
          </a:ln>
          <a:effectLst>
            <a:outerShdw dist="381000" blurRad="330200" dir="5400000" sx="90000" sy="90000" kx="0" ky="0" algn="t" rotWithShape="0">
              <a:schemeClr val="accent3">
                <a:lumMod val="50000"/>
                <a:alpha val="25000"/>
              </a:schemeClr>
            </a:outerShdw>
          </a:effectLst>
        </p:spPr>
        <p:txBody>
          <a:bodyPr vert="horz" wrap="square" lIns="45720" tIns="22860" rIns="45720" bIns="22860" rtlCol="0" anchor="ctr"/>
          <a:lstStyle/>
          <a:p>
            <a:pPr algn="ctr"/>
            <a:endParaRPr kumimoji="1" lang="zh-CN" altLang="en-US"/>
          </a:p>
        </p:txBody>
      </p:sp>
      <p:sp>
        <p:nvSpPr>
          <p:cNvPr id="4" name="标题 1"/>
          <p:cNvSpPr txBox="1"/>
          <p:nvPr/>
        </p:nvSpPr>
        <p:spPr>
          <a:xfrm rot="0" flipH="0" flipV="0">
            <a:off x="7934365" y="4043565"/>
            <a:ext cx="3136517" cy="1888490"/>
          </a:xfrm>
          <a:prstGeom prst="roundRect">
            <a:avLst>
              <a:gd name="adj" fmla="val 8519"/>
            </a:avLst>
          </a:prstGeom>
          <a:gradFill>
            <a:gsLst>
              <a:gs pos="1000">
                <a:schemeClr val="accent1">
                  <a:alpha val="100000"/>
                </a:schemeClr>
              </a:gs>
              <a:gs pos="100000">
                <a:schemeClr val="accent1">
                  <a:lumMod val="20000"/>
                  <a:lumOff val="80000"/>
                  <a:alpha val="100000"/>
                </a:schemeClr>
              </a:gs>
            </a:gsLst>
            <a:lin ang="2700000" scaled="0"/>
          </a:gradFill>
          <a:ln w="12700" cap="sq">
            <a:noFill/>
            <a:miter/>
          </a:ln>
          <a:effectLst>
            <a:outerShdw dist="381000" blurRad="330200" dir="5400000" sx="90000" sy="90000" kx="0" ky="0" algn="t" rotWithShape="0">
              <a:schemeClr val="accent3">
                <a:lumMod val="50000"/>
                <a:alpha val="25000"/>
              </a:schemeClr>
            </a:outerShdw>
          </a:effectLst>
        </p:spPr>
        <p:txBody>
          <a:bodyPr vert="horz" wrap="square" lIns="45720" tIns="22860" rIns="45720" bIns="22860" rtlCol="0" anchor="ctr"/>
          <a:lstStyle/>
          <a:p>
            <a:pPr algn="ctr"/>
            <a:endParaRPr kumimoji="1" lang="zh-CN" altLang="en-US"/>
          </a:p>
        </p:txBody>
      </p:sp>
      <p:sp>
        <p:nvSpPr>
          <p:cNvPr id="5" name="标题 1"/>
          <p:cNvSpPr txBox="1"/>
          <p:nvPr/>
        </p:nvSpPr>
        <p:spPr>
          <a:xfrm rot="0" flipH="0" flipV="0">
            <a:off x="1121118" y="1740181"/>
            <a:ext cx="3136517" cy="1888490"/>
          </a:xfrm>
          <a:prstGeom prst="roundRect">
            <a:avLst>
              <a:gd name="adj" fmla="val 8519"/>
            </a:avLst>
          </a:prstGeom>
          <a:gradFill>
            <a:gsLst>
              <a:gs pos="1000">
                <a:schemeClr val="accent1">
                  <a:alpha val="100000"/>
                </a:schemeClr>
              </a:gs>
              <a:gs pos="100000">
                <a:schemeClr val="accent1">
                  <a:lumMod val="20000"/>
                  <a:lumOff val="80000"/>
                  <a:alpha val="100000"/>
                </a:schemeClr>
              </a:gs>
            </a:gsLst>
            <a:lin ang="2700000" scaled="0"/>
          </a:gradFill>
          <a:ln w="12700" cap="sq">
            <a:noFill/>
            <a:miter/>
          </a:ln>
          <a:effectLst>
            <a:outerShdw dist="381000" blurRad="330200" dir="5400000" sx="90000" sy="90000" kx="0" ky="0" algn="t" rotWithShape="0">
              <a:schemeClr val="accent1">
                <a:lumMod val="75000"/>
                <a:alpha val="25000"/>
              </a:schemeClr>
            </a:outerShdw>
          </a:effectLst>
        </p:spPr>
        <p:txBody>
          <a:bodyPr vert="horz" wrap="square" lIns="45720" tIns="22860" rIns="45720" bIns="22860" rtlCol="0" anchor="ctr"/>
          <a:lstStyle/>
          <a:p>
            <a:pPr algn="ctr"/>
            <a:endParaRPr kumimoji="1" lang="zh-CN" altLang="en-US"/>
          </a:p>
        </p:txBody>
      </p:sp>
      <p:sp>
        <p:nvSpPr>
          <p:cNvPr id="6" name="标题 1"/>
          <p:cNvSpPr txBox="1"/>
          <p:nvPr/>
        </p:nvSpPr>
        <p:spPr>
          <a:xfrm rot="0" flipH="0" flipV="0">
            <a:off x="1121118" y="4043565"/>
            <a:ext cx="3136517" cy="1888490"/>
          </a:xfrm>
          <a:prstGeom prst="roundRect">
            <a:avLst>
              <a:gd name="adj" fmla="val 8519"/>
            </a:avLst>
          </a:prstGeom>
          <a:gradFill>
            <a:gsLst>
              <a:gs pos="1000">
                <a:schemeClr val="accent1">
                  <a:alpha val="100000"/>
                </a:schemeClr>
              </a:gs>
              <a:gs pos="100000">
                <a:schemeClr val="accent1">
                  <a:lumMod val="20000"/>
                  <a:lumOff val="80000"/>
                  <a:alpha val="100000"/>
                </a:schemeClr>
              </a:gs>
            </a:gsLst>
            <a:lin ang="2700000" scaled="0"/>
          </a:gradFill>
          <a:ln w="12700" cap="sq">
            <a:noFill/>
            <a:miter/>
          </a:ln>
          <a:effectLst>
            <a:outerShdw dist="381000" blurRad="330200" dir="5400000" sx="90000" sy="90000" kx="0" ky="0" algn="t" rotWithShape="0">
              <a:schemeClr val="accent1">
                <a:lumMod val="75000"/>
                <a:alpha val="25000"/>
              </a:schemeClr>
            </a:outerShdw>
          </a:effectLst>
        </p:spPr>
        <p:txBody>
          <a:bodyPr vert="horz" wrap="square" lIns="45720" tIns="22860" rIns="45720" bIns="22860" rtlCol="0" anchor="ctr"/>
          <a:lstStyle/>
          <a:p>
            <a:pPr algn="ctr"/>
            <a:endParaRPr kumimoji="1" lang="zh-CN" altLang="en-US"/>
          </a:p>
        </p:txBody>
      </p:sp>
      <p:sp>
        <p:nvSpPr>
          <p:cNvPr id="7" name="标题 1"/>
          <p:cNvSpPr txBox="1"/>
          <p:nvPr/>
        </p:nvSpPr>
        <p:spPr>
          <a:xfrm rot="0" flipH="0" flipV="0">
            <a:off x="4534193" y="1740181"/>
            <a:ext cx="3136517" cy="1888490"/>
          </a:xfrm>
          <a:prstGeom prst="roundRect">
            <a:avLst>
              <a:gd name="adj" fmla="val 8519"/>
            </a:avLst>
          </a:prstGeom>
          <a:gradFill>
            <a:gsLst>
              <a:gs pos="1000">
                <a:schemeClr val="accent1">
                  <a:alpha val="100000"/>
                </a:schemeClr>
              </a:gs>
              <a:gs pos="100000">
                <a:schemeClr val="accent1">
                  <a:lumMod val="20000"/>
                  <a:lumOff val="80000"/>
                  <a:alpha val="100000"/>
                </a:schemeClr>
              </a:gs>
            </a:gsLst>
            <a:lin ang="2700000" scaled="0"/>
          </a:gradFill>
          <a:ln w="12700" cap="sq">
            <a:noFill/>
            <a:miter/>
          </a:ln>
          <a:effectLst>
            <a:outerShdw dist="381000" blurRad="330200" dir="5400000" sx="90000" sy="90000" kx="0" ky="0" algn="t" rotWithShape="0">
              <a:schemeClr val="accent1">
                <a:lumMod val="75000"/>
                <a:alpha val="25000"/>
              </a:schemeClr>
            </a:outerShdw>
          </a:effectLst>
        </p:spPr>
        <p:txBody>
          <a:bodyPr vert="horz" wrap="square" lIns="45720" tIns="22860" rIns="45720" bIns="22860" rtlCol="0" anchor="ctr"/>
          <a:lstStyle/>
          <a:p>
            <a:pPr algn="ctr"/>
            <a:endParaRPr kumimoji="1" lang="zh-CN" altLang="en-US"/>
          </a:p>
        </p:txBody>
      </p:sp>
      <p:sp>
        <p:nvSpPr>
          <p:cNvPr id="8" name="标题 1"/>
          <p:cNvSpPr txBox="1"/>
          <p:nvPr/>
        </p:nvSpPr>
        <p:spPr>
          <a:xfrm rot="0" flipH="0" flipV="0">
            <a:off x="4534193" y="4043565"/>
            <a:ext cx="3136517" cy="1888490"/>
          </a:xfrm>
          <a:prstGeom prst="roundRect">
            <a:avLst>
              <a:gd name="adj" fmla="val 8519"/>
            </a:avLst>
          </a:prstGeom>
          <a:gradFill>
            <a:gsLst>
              <a:gs pos="1000">
                <a:schemeClr val="accent1">
                  <a:alpha val="100000"/>
                </a:schemeClr>
              </a:gs>
              <a:gs pos="100000">
                <a:schemeClr val="accent1">
                  <a:lumMod val="20000"/>
                  <a:lumOff val="80000"/>
                  <a:alpha val="100000"/>
                </a:schemeClr>
              </a:gs>
            </a:gsLst>
            <a:lin ang="2700000" scaled="0"/>
          </a:gradFill>
          <a:ln w="12700" cap="sq">
            <a:noFill/>
            <a:miter/>
          </a:ln>
          <a:effectLst>
            <a:outerShdw dist="381000" blurRad="330200" dir="5400000" sx="90000" sy="90000" kx="0" ky="0" algn="t" rotWithShape="0">
              <a:schemeClr val="accent1">
                <a:lumMod val="75000"/>
                <a:alpha val="25000"/>
              </a:schemeClr>
            </a:outerShdw>
          </a:effectLst>
        </p:spPr>
        <p:txBody>
          <a:bodyPr vert="horz" wrap="square" lIns="45720" tIns="22860" rIns="45720" bIns="22860" rtlCol="0" anchor="ctr"/>
          <a:lstStyle/>
          <a:p>
            <a:pPr algn="ctr"/>
            <a:endParaRPr kumimoji="1" lang="zh-CN" altLang="en-US"/>
          </a:p>
        </p:txBody>
      </p:sp>
      <p:sp>
        <p:nvSpPr>
          <p:cNvPr id="9" name="标题 1"/>
          <p:cNvSpPr txBox="1"/>
          <p:nvPr/>
        </p:nvSpPr>
        <p:spPr>
          <a:xfrm rot="0" flipH="0" flipV="0">
            <a:off x="1294685" y="2414407"/>
            <a:ext cx="478837" cy="478837"/>
          </a:xfrm>
          <a:custGeom>
            <a:avLst/>
            <a:gdLst>
              <a:gd name="connsiteX0" fmla="*/ 438553 w 720000"/>
              <a:gd name="connsiteY0" fmla="*/ 189601 h 720000"/>
              <a:gd name="connsiteX1" fmla="*/ 503636 w 720000"/>
              <a:gd name="connsiteY1" fmla="*/ 216365 h 720000"/>
              <a:gd name="connsiteX2" fmla="*/ 503636 w 720000"/>
              <a:gd name="connsiteY2" fmla="*/ 346445 h 720000"/>
              <a:gd name="connsiteX3" fmla="*/ 362260 w 720000"/>
              <a:gd name="connsiteY3" fmla="*/ 487907 h 720000"/>
              <a:gd name="connsiteX4" fmla="*/ 191861 w 720000"/>
              <a:gd name="connsiteY4" fmla="*/ 528226 h 720000"/>
              <a:gd name="connsiteX5" fmla="*/ 232180 w 720000"/>
              <a:gd name="connsiteY5" fmla="*/ 357827 h 720000"/>
              <a:gd name="connsiteX6" fmla="*/ 373556 w 720000"/>
              <a:gd name="connsiteY6" fmla="*/ 216452 h 720000"/>
              <a:gd name="connsiteX7" fmla="*/ 438553 w 720000"/>
              <a:gd name="connsiteY7" fmla="*/ 189601 h 720000"/>
              <a:gd name="connsiteX8" fmla="*/ 438553 w 720000"/>
              <a:gd name="connsiteY8" fmla="*/ 141636 h 720000"/>
              <a:gd name="connsiteX9" fmla="*/ 339581 w 720000"/>
              <a:gd name="connsiteY9" fmla="*/ 182476 h 720000"/>
              <a:gd name="connsiteX10" fmla="*/ 198205 w 720000"/>
              <a:gd name="connsiteY10" fmla="*/ 323852 h 720000"/>
              <a:gd name="connsiteX11" fmla="*/ 141637 w 720000"/>
              <a:gd name="connsiteY11" fmla="*/ 578364 h 720000"/>
              <a:gd name="connsiteX12" fmla="*/ 396149 w 720000"/>
              <a:gd name="connsiteY12" fmla="*/ 521796 h 720000"/>
              <a:gd name="connsiteX13" fmla="*/ 537524 w 720000"/>
              <a:gd name="connsiteY13" fmla="*/ 380420 h 720000"/>
              <a:gd name="connsiteX14" fmla="*/ 537524 w 720000"/>
              <a:gd name="connsiteY14" fmla="*/ 182476 h 720000"/>
              <a:gd name="connsiteX15" fmla="*/ 438553 w 720000"/>
              <a:gd name="connsiteY15" fmla="*/ 141636 h 720000"/>
              <a:gd name="connsiteX16" fmla="*/ 120000 w 720000"/>
              <a:gd name="connsiteY16" fmla="*/ 0 h 720000"/>
              <a:gd name="connsiteX17" fmla="*/ 600000 w 720000"/>
              <a:gd name="connsiteY17" fmla="*/ 0 h 720000"/>
              <a:gd name="connsiteX18" fmla="*/ 720000 w 720000"/>
              <a:gd name="connsiteY18" fmla="*/ 120000 h 720000"/>
              <a:gd name="connsiteX19" fmla="*/ 720000 w 720000"/>
              <a:gd name="connsiteY19" fmla="*/ 600000 h 720000"/>
              <a:gd name="connsiteX20" fmla="*/ 600000 w 720000"/>
              <a:gd name="connsiteY20" fmla="*/ 720000 h 720000"/>
              <a:gd name="connsiteX21" fmla="*/ 120000 w 720000"/>
              <a:gd name="connsiteY21" fmla="*/ 720000 h 720000"/>
              <a:gd name="connsiteX22" fmla="*/ 0 w 720000"/>
              <a:gd name="connsiteY22" fmla="*/ 600000 h 720000"/>
              <a:gd name="connsiteX23" fmla="*/ 0 w 720000"/>
              <a:gd name="connsiteY23" fmla="*/ 120000 h 720000"/>
              <a:gd name="connsiteX24" fmla="*/ 120000 w 720000"/>
              <a:gd name="connsiteY24" fmla="*/ 0 h 720000"/>
            </a:gdLst>
            <a:rect l="l" t="t" r="r" b="b"/>
            <a:pathLst>
              <a:path w="720000" h="720000">
                <a:moveTo>
                  <a:pt x="438553" y="189601"/>
                </a:moveTo>
                <a:cubicBezTo>
                  <a:pt x="463230" y="189601"/>
                  <a:pt x="486344" y="199073"/>
                  <a:pt x="503636" y="216365"/>
                </a:cubicBezTo>
                <a:cubicBezTo>
                  <a:pt x="539523" y="252252"/>
                  <a:pt x="539523" y="310557"/>
                  <a:pt x="503636" y="346445"/>
                </a:cubicBezTo>
                <a:lnTo>
                  <a:pt x="362260" y="487907"/>
                </a:lnTo>
                <a:cubicBezTo>
                  <a:pt x="342622" y="507545"/>
                  <a:pt x="266503" y="522665"/>
                  <a:pt x="191861" y="528226"/>
                </a:cubicBezTo>
                <a:cubicBezTo>
                  <a:pt x="197336" y="453584"/>
                  <a:pt x="212456" y="377465"/>
                  <a:pt x="232180" y="357827"/>
                </a:cubicBezTo>
                <a:lnTo>
                  <a:pt x="373556" y="216452"/>
                </a:lnTo>
                <a:cubicBezTo>
                  <a:pt x="390761" y="199073"/>
                  <a:pt x="413875" y="189601"/>
                  <a:pt x="438553" y="189601"/>
                </a:cubicBezTo>
                <a:close/>
                <a:moveTo>
                  <a:pt x="438553" y="141636"/>
                </a:moveTo>
                <a:cubicBezTo>
                  <a:pt x="402666" y="141636"/>
                  <a:pt x="366778" y="155278"/>
                  <a:pt x="339581" y="182476"/>
                </a:cubicBezTo>
                <a:lnTo>
                  <a:pt x="198205" y="323852"/>
                </a:lnTo>
                <a:cubicBezTo>
                  <a:pt x="143723" y="378335"/>
                  <a:pt x="141637" y="578364"/>
                  <a:pt x="141637" y="578364"/>
                </a:cubicBezTo>
                <a:cubicBezTo>
                  <a:pt x="141637" y="578364"/>
                  <a:pt x="341753" y="576278"/>
                  <a:pt x="396149" y="521796"/>
                </a:cubicBezTo>
                <a:lnTo>
                  <a:pt x="537524" y="380420"/>
                </a:lnTo>
                <a:cubicBezTo>
                  <a:pt x="592007" y="325938"/>
                  <a:pt x="592007" y="236872"/>
                  <a:pt x="537524" y="182476"/>
                </a:cubicBezTo>
                <a:cubicBezTo>
                  <a:pt x="510327" y="155191"/>
                  <a:pt x="474440" y="141636"/>
                  <a:pt x="438553" y="141636"/>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solidFill>
            <a:schemeClr val="bg1"/>
          </a:solidFill>
          <a:ln w="12700" cap="flat">
            <a:solidFill>
              <a:schemeClr val="bg1"/>
            </a:solidFill>
            <a:miter/>
          </a:ln>
          <a:effectLst/>
        </p:spPr>
        <p:txBody>
          <a:bodyPr vert="horz" wrap="square" lIns="45719" tIns="45719" rIns="45719" bIns="45719" rtlCol="0" anchor="ctr"/>
          <a:lstStyle/>
          <a:p>
            <a:pPr algn="l"/>
            <a:endParaRPr kumimoji="1" lang="zh-CN" altLang="en-US"/>
          </a:p>
        </p:txBody>
      </p:sp>
      <p:sp>
        <p:nvSpPr>
          <p:cNvPr id="10" name="标题 1"/>
          <p:cNvSpPr txBox="1"/>
          <p:nvPr/>
        </p:nvSpPr>
        <p:spPr>
          <a:xfrm rot="0" flipH="0" flipV="0">
            <a:off x="1324462" y="4735549"/>
            <a:ext cx="419284" cy="478837"/>
          </a:xfrm>
          <a:custGeom>
            <a:avLst/>
            <a:gdLst>
              <a:gd name="connsiteX0" fmla="*/ 361901 w 630455"/>
              <a:gd name="connsiteY0" fmla="*/ 82589 h 720001"/>
              <a:gd name="connsiteX1" fmla="*/ 361901 w 630455"/>
              <a:gd name="connsiteY1" fmla="*/ 203034 h 720001"/>
              <a:gd name="connsiteX2" fmla="*/ 427179 w 630455"/>
              <a:gd name="connsiteY2" fmla="*/ 268312 h 720001"/>
              <a:gd name="connsiteX3" fmla="*/ 547624 w 630455"/>
              <a:gd name="connsiteY3" fmla="*/ 268312 h 720001"/>
              <a:gd name="connsiteX4" fmla="*/ 113812 w 630455"/>
              <a:gd name="connsiteY4" fmla="*/ 0 h 720001"/>
              <a:gd name="connsiteX5" fmla="*/ 338847 w 630455"/>
              <a:gd name="connsiteY5" fmla="*/ 0 h 720001"/>
              <a:gd name="connsiteX6" fmla="*/ 340465 w 630455"/>
              <a:gd name="connsiteY6" fmla="*/ 162 h 720001"/>
              <a:gd name="connsiteX7" fmla="*/ 340789 w 630455"/>
              <a:gd name="connsiteY7" fmla="*/ 162 h 720001"/>
              <a:gd name="connsiteX8" fmla="*/ 344106 w 630455"/>
              <a:gd name="connsiteY8" fmla="*/ 809 h 720001"/>
              <a:gd name="connsiteX9" fmla="*/ 344186 w 630455"/>
              <a:gd name="connsiteY9" fmla="*/ 809 h 720001"/>
              <a:gd name="connsiteX10" fmla="*/ 347422 w 630455"/>
              <a:gd name="connsiteY10" fmla="*/ 1942 h 720001"/>
              <a:gd name="connsiteX11" fmla="*/ 347503 w 630455"/>
              <a:gd name="connsiteY11" fmla="*/ 1942 h 720001"/>
              <a:gd name="connsiteX12" fmla="*/ 349040 w 630455"/>
              <a:gd name="connsiteY12" fmla="*/ 2670 h 720001"/>
              <a:gd name="connsiteX13" fmla="*/ 349121 w 630455"/>
              <a:gd name="connsiteY13" fmla="*/ 2670 h 720001"/>
              <a:gd name="connsiteX14" fmla="*/ 350576 w 630455"/>
              <a:gd name="connsiteY14" fmla="*/ 3479 h 720001"/>
              <a:gd name="connsiteX15" fmla="*/ 350819 w 630455"/>
              <a:gd name="connsiteY15" fmla="*/ 3640 h 720001"/>
              <a:gd name="connsiteX16" fmla="*/ 352033 w 630455"/>
              <a:gd name="connsiteY16" fmla="*/ 4449 h 720001"/>
              <a:gd name="connsiteX17" fmla="*/ 352194 w 630455"/>
              <a:gd name="connsiteY17" fmla="*/ 4530 h 720001"/>
              <a:gd name="connsiteX18" fmla="*/ 353408 w 630455"/>
              <a:gd name="connsiteY18" fmla="*/ 5501 h 720001"/>
              <a:gd name="connsiteX19" fmla="*/ 353651 w 630455"/>
              <a:gd name="connsiteY19" fmla="*/ 5743 h 720001"/>
              <a:gd name="connsiteX20" fmla="*/ 354864 w 630455"/>
              <a:gd name="connsiteY20" fmla="*/ 6876 h 720001"/>
              <a:gd name="connsiteX21" fmla="*/ 623418 w 630455"/>
              <a:gd name="connsiteY21" fmla="*/ 275430 h 720001"/>
              <a:gd name="connsiteX22" fmla="*/ 624551 w 630455"/>
              <a:gd name="connsiteY22" fmla="*/ 276643 h 720001"/>
              <a:gd name="connsiteX23" fmla="*/ 624793 w 630455"/>
              <a:gd name="connsiteY23" fmla="*/ 276886 h 720001"/>
              <a:gd name="connsiteX24" fmla="*/ 625764 w 630455"/>
              <a:gd name="connsiteY24" fmla="*/ 278180 h 720001"/>
              <a:gd name="connsiteX25" fmla="*/ 625845 w 630455"/>
              <a:gd name="connsiteY25" fmla="*/ 278342 h 720001"/>
              <a:gd name="connsiteX26" fmla="*/ 626734 w 630455"/>
              <a:gd name="connsiteY26" fmla="*/ 279637 h 720001"/>
              <a:gd name="connsiteX27" fmla="*/ 626896 w 630455"/>
              <a:gd name="connsiteY27" fmla="*/ 279798 h 720001"/>
              <a:gd name="connsiteX28" fmla="*/ 627705 w 630455"/>
              <a:gd name="connsiteY28" fmla="*/ 281254 h 720001"/>
              <a:gd name="connsiteX29" fmla="*/ 628433 w 630455"/>
              <a:gd name="connsiteY29" fmla="*/ 282791 h 720001"/>
              <a:gd name="connsiteX30" fmla="*/ 629646 w 630455"/>
              <a:gd name="connsiteY30" fmla="*/ 286107 h 720001"/>
              <a:gd name="connsiteX31" fmla="*/ 630293 w 630455"/>
              <a:gd name="connsiteY31" fmla="*/ 289424 h 720001"/>
              <a:gd name="connsiteX32" fmla="*/ 630293 w 630455"/>
              <a:gd name="connsiteY32" fmla="*/ 289667 h 720001"/>
              <a:gd name="connsiteX33" fmla="*/ 630455 w 630455"/>
              <a:gd name="connsiteY33" fmla="*/ 291285 h 720001"/>
              <a:gd name="connsiteX34" fmla="*/ 630455 w 630455"/>
              <a:gd name="connsiteY34" fmla="*/ 292579 h 720001"/>
              <a:gd name="connsiteX35" fmla="*/ 630455 w 630455"/>
              <a:gd name="connsiteY35" fmla="*/ 606189 h 720001"/>
              <a:gd name="connsiteX36" fmla="*/ 516644 w 630455"/>
              <a:gd name="connsiteY36" fmla="*/ 720001 h 720001"/>
              <a:gd name="connsiteX37" fmla="*/ 113812 w 630455"/>
              <a:gd name="connsiteY37" fmla="*/ 720001 h 720001"/>
              <a:gd name="connsiteX38" fmla="*/ 0 w 630455"/>
              <a:gd name="connsiteY38" fmla="*/ 606189 h 720001"/>
              <a:gd name="connsiteX39" fmla="*/ 0 w 630455"/>
              <a:gd name="connsiteY39" fmla="*/ 113812 h 720001"/>
              <a:gd name="connsiteX40" fmla="*/ 113812 w 630455"/>
              <a:gd name="connsiteY40" fmla="*/ 0 h 720001"/>
            </a:gdLst>
            <a:rect l="l" t="t" r="r" b="b"/>
            <a:pathLst>
              <a:path w="630455" h="720001">
                <a:moveTo>
                  <a:pt x="361901" y="82589"/>
                </a:moveTo>
                <a:lnTo>
                  <a:pt x="361901" y="203034"/>
                </a:lnTo>
                <a:cubicBezTo>
                  <a:pt x="361901" y="239030"/>
                  <a:pt x="391183" y="268312"/>
                  <a:pt x="427179" y="268312"/>
                </a:cubicBezTo>
                <a:lnTo>
                  <a:pt x="547624" y="268312"/>
                </a:lnTo>
                <a:close/>
                <a:moveTo>
                  <a:pt x="113812" y="0"/>
                </a:moveTo>
                <a:lnTo>
                  <a:pt x="338847" y="0"/>
                </a:lnTo>
                <a:cubicBezTo>
                  <a:pt x="339414" y="81"/>
                  <a:pt x="339899" y="81"/>
                  <a:pt x="340465" y="162"/>
                </a:cubicBezTo>
                <a:lnTo>
                  <a:pt x="340789" y="162"/>
                </a:lnTo>
                <a:cubicBezTo>
                  <a:pt x="341922" y="324"/>
                  <a:pt x="343054" y="485"/>
                  <a:pt x="344106" y="809"/>
                </a:cubicBezTo>
                <a:lnTo>
                  <a:pt x="344186" y="809"/>
                </a:lnTo>
                <a:cubicBezTo>
                  <a:pt x="345238" y="1052"/>
                  <a:pt x="346371" y="1456"/>
                  <a:pt x="347422" y="1942"/>
                </a:cubicBezTo>
                <a:lnTo>
                  <a:pt x="347503" y="1942"/>
                </a:lnTo>
                <a:cubicBezTo>
                  <a:pt x="348069" y="2184"/>
                  <a:pt x="348555" y="2427"/>
                  <a:pt x="349040" y="2670"/>
                </a:cubicBezTo>
                <a:lnTo>
                  <a:pt x="349121" y="2670"/>
                </a:lnTo>
                <a:cubicBezTo>
                  <a:pt x="349606" y="2912"/>
                  <a:pt x="350091" y="3155"/>
                  <a:pt x="350576" y="3479"/>
                </a:cubicBezTo>
                <a:cubicBezTo>
                  <a:pt x="350657" y="3560"/>
                  <a:pt x="350739" y="3560"/>
                  <a:pt x="350819" y="3640"/>
                </a:cubicBezTo>
                <a:cubicBezTo>
                  <a:pt x="351224" y="3883"/>
                  <a:pt x="351628" y="4126"/>
                  <a:pt x="352033" y="4449"/>
                </a:cubicBezTo>
                <a:cubicBezTo>
                  <a:pt x="352113" y="4449"/>
                  <a:pt x="352113" y="4530"/>
                  <a:pt x="352194" y="4530"/>
                </a:cubicBezTo>
                <a:lnTo>
                  <a:pt x="353408" y="5501"/>
                </a:lnTo>
                <a:lnTo>
                  <a:pt x="353651" y="5743"/>
                </a:lnTo>
                <a:cubicBezTo>
                  <a:pt x="354055" y="6148"/>
                  <a:pt x="354459" y="6472"/>
                  <a:pt x="354864" y="6876"/>
                </a:cubicBezTo>
                <a:lnTo>
                  <a:pt x="623418" y="275430"/>
                </a:lnTo>
                <a:cubicBezTo>
                  <a:pt x="623822" y="275835"/>
                  <a:pt x="624227" y="276239"/>
                  <a:pt x="624551" y="276643"/>
                </a:cubicBezTo>
                <a:lnTo>
                  <a:pt x="624793" y="276886"/>
                </a:lnTo>
                <a:cubicBezTo>
                  <a:pt x="625117" y="277291"/>
                  <a:pt x="625440" y="277776"/>
                  <a:pt x="625764" y="278180"/>
                </a:cubicBezTo>
                <a:cubicBezTo>
                  <a:pt x="625764" y="278261"/>
                  <a:pt x="625845" y="278342"/>
                  <a:pt x="625845" y="278342"/>
                </a:cubicBezTo>
                <a:cubicBezTo>
                  <a:pt x="626168" y="278747"/>
                  <a:pt x="626491" y="279232"/>
                  <a:pt x="626734" y="279637"/>
                </a:cubicBezTo>
                <a:cubicBezTo>
                  <a:pt x="626815" y="279637"/>
                  <a:pt x="626815" y="279717"/>
                  <a:pt x="626896" y="279798"/>
                </a:cubicBezTo>
                <a:cubicBezTo>
                  <a:pt x="627139" y="280284"/>
                  <a:pt x="627462" y="280769"/>
                  <a:pt x="627705" y="281254"/>
                </a:cubicBezTo>
                <a:cubicBezTo>
                  <a:pt x="627948" y="281739"/>
                  <a:pt x="628190" y="282225"/>
                  <a:pt x="628433" y="282791"/>
                </a:cubicBezTo>
                <a:cubicBezTo>
                  <a:pt x="628918" y="283843"/>
                  <a:pt x="629323" y="284975"/>
                  <a:pt x="629646" y="286107"/>
                </a:cubicBezTo>
                <a:cubicBezTo>
                  <a:pt x="629889" y="287159"/>
                  <a:pt x="630132" y="288291"/>
                  <a:pt x="630293" y="289424"/>
                </a:cubicBezTo>
                <a:lnTo>
                  <a:pt x="630293" y="289667"/>
                </a:lnTo>
                <a:cubicBezTo>
                  <a:pt x="630374" y="290152"/>
                  <a:pt x="630455" y="290718"/>
                  <a:pt x="630455" y="291285"/>
                </a:cubicBezTo>
                <a:lnTo>
                  <a:pt x="630455" y="292579"/>
                </a:lnTo>
                <a:lnTo>
                  <a:pt x="630455" y="606189"/>
                </a:lnTo>
                <a:cubicBezTo>
                  <a:pt x="630455" y="668959"/>
                  <a:pt x="579414" y="720001"/>
                  <a:pt x="516644" y="720001"/>
                </a:cubicBezTo>
                <a:lnTo>
                  <a:pt x="113812" y="720001"/>
                </a:lnTo>
                <a:cubicBezTo>
                  <a:pt x="51042" y="720001"/>
                  <a:pt x="0" y="668959"/>
                  <a:pt x="0" y="606189"/>
                </a:cubicBezTo>
                <a:lnTo>
                  <a:pt x="0" y="113812"/>
                </a:lnTo>
                <a:cubicBezTo>
                  <a:pt x="0" y="51042"/>
                  <a:pt x="51042" y="0"/>
                  <a:pt x="113812" y="0"/>
                </a:cubicBezTo>
                <a:close/>
              </a:path>
            </a:pathLst>
          </a:custGeom>
          <a:solidFill>
            <a:schemeClr val="bg1"/>
          </a:solidFill>
          <a:ln w="12700" cap="flat">
            <a:solidFill>
              <a:schemeClr val="bg1"/>
            </a:solidFill>
            <a:miter/>
          </a:ln>
          <a:effectLst/>
        </p:spPr>
        <p:txBody>
          <a:bodyPr vert="horz" wrap="square" lIns="45719" tIns="45719" rIns="45719" bIns="45719" rtlCol="0" anchor="ctr"/>
          <a:lstStyle/>
          <a:p>
            <a:pPr algn="l"/>
            <a:endParaRPr kumimoji="1" lang="zh-CN" altLang="en-US"/>
          </a:p>
        </p:txBody>
      </p:sp>
      <p:sp>
        <p:nvSpPr>
          <p:cNvPr id="11" name="标题 1"/>
          <p:cNvSpPr txBox="1"/>
          <p:nvPr/>
        </p:nvSpPr>
        <p:spPr>
          <a:xfrm rot="0" flipH="0" flipV="0">
            <a:off x="4686306" y="2443723"/>
            <a:ext cx="478837" cy="419214"/>
          </a:xfrm>
          <a:custGeom>
            <a:avLst/>
            <a:gdLst>
              <a:gd name="connsiteX0" fmla="*/ 411293 w 822401"/>
              <a:gd name="connsiteY0" fmla="*/ 234366 h 720000"/>
              <a:gd name="connsiteX1" fmla="*/ 536928 w 822401"/>
              <a:gd name="connsiteY1" fmla="*/ 360000 h 720000"/>
              <a:gd name="connsiteX2" fmla="*/ 411293 w 822401"/>
              <a:gd name="connsiteY2" fmla="*/ 485635 h 720000"/>
              <a:gd name="connsiteX3" fmla="*/ 285659 w 822401"/>
              <a:gd name="connsiteY3" fmla="*/ 360000 h 720000"/>
              <a:gd name="connsiteX4" fmla="*/ 411293 w 822401"/>
              <a:gd name="connsiteY4" fmla="*/ 234366 h 720000"/>
              <a:gd name="connsiteX5" fmla="*/ 411293 w 822401"/>
              <a:gd name="connsiteY5" fmla="*/ 178938 h 720000"/>
              <a:gd name="connsiteX6" fmla="*/ 230231 w 822401"/>
              <a:gd name="connsiteY6" fmla="*/ 360000 h 720000"/>
              <a:gd name="connsiteX7" fmla="*/ 411293 w 822401"/>
              <a:gd name="connsiteY7" fmla="*/ 541063 h 720000"/>
              <a:gd name="connsiteX8" fmla="*/ 592355 w 822401"/>
              <a:gd name="connsiteY8" fmla="*/ 360000 h 720000"/>
              <a:gd name="connsiteX9" fmla="*/ 411293 w 822401"/>
              <a:gd name="connsiteY9" fmla="*/ 178938 h 720000"/>
              <a:gd name="connsiteX10" fmla="*/ 219884 w 822401"/>
              <a:gd name="connsiteY10" fmla="*/ 0 h 720000"/>
              <a:gd name="connsiteX11" fmla="*/ 602517 w 822401"/>
              <a:gd name="connsiteY11" fmla="*/ 0 h 720000"/>
              <a:gd name="connsiteX12" fmla="*/ 627275 w 822401"/>
              <a:gd name="connsiteY12" fmla="*/ 14319 h 720000"/>
              <a:gd name="connsiteX13" fmla="*/ 818591 w 822401"/>
              <a:gd name="connsiteY13" fmla="*/ 345682 h 720000"/>
              <a:gd name="connsiteX14" fmla="*/ 818591 w 822401"/>
              <a:gd name="connsiteY14" fmla="*/ 374319 h 720000"/>
              <a:gd name="connsiteX15" fmla="*/ 627367 w 822401"/>
              <a:gd name="connsiteY15" fmla="*/ 705682 h 720000"/>
              <a:gd name="connsiteX16" fmla="*/ 602609 w 822401"/>
              <a:gd name="connsiteY16" fmla="*/ 720000 h 720000"/>
              <a:gd name="connsiteX17" fmla="*/ 219977 w 822401"/>
              <a:gd name="connsiteY17" fmla="*/ 720000 h 720000"/>
              <a:gd name="connsiteX18" fmla="*/ 195219 w 822401"/>
              <a:gd name="connsiteY18" fmla="*/ 705682 h 720000"/>
              <a:gd name="connsiteX19" fmla="*/ 3811 w 822401"/>
              <a:gd name="connsiteY19" fmla="*/ 374319 h 720000"/>
              <a:gd name="connsiteX20" fmla="*/ 3811 w 822401"/>
              <a:gd name="connsiteY20" fmla="*/ 345682 h 720000"/>
              <a:gd name="connsiteX21" fmla="*/ 195127 w 822401"/>
              <a:gd name="connsiteY21" fmla="*/ 14319 h 720000"/>
              <a:gd name="connsiteX22" fmla="*/ 219884 w 822401"/>
              <a:gd name="connsiteY22" fmla="*/ 0 h 720000"/>
            </a:gdLst>
            <a:rect l="l" t="t" r="r" b="b"/>
            <a:pathLst>
              <a:path w="822401" h="720000">
                <a:moveTo>
                  <a:pt x="411293" y="234366"/>
                </a:moveTo>
                <a:cubicBezTo>
                  <a:pt x="480577" y="234366"/>
                  <a:pt x="536928" y="290716"/>
                  <a:pt x="536928" y="360000"/>
                </a:cubicBezTo>
                <a:cubicBezTo>
                  <a:pt x="536928" y="429284"/>
                  <a:pt x="480577" y="485635"/>
                  <a:pt x="411293" y="485635"/>
                </a:cubicBezTo>
                <a:cubicBezTo>
                  <a:pt x="342009" y="485635"/>
                  <a:pt x="285659" y="429284"/>
                  <a:pt x="285659" y="360000"/>
                </a:cubicBezTo>
                <a:cubicBezTo>
                  <a:pt x="285659" y="290716"/>
                  <a:pt x="342009" y="234366"/>
                  <a:pt x="411293" y="234366"/>
                </a:cubicBezTo>
                <a:close/>
                <a:moveTo>
                  <a:pt x="411293" y="178938"/>
                </a:moveTo>
                <a:cubicBezTo>
                  <a:pt x="311432" y="178938"/>
                  <a:pt x="230231" y="260139"/>
                  <a:pt x="230231" y="360000"/>
                </a:cubicBezTo>
                <a:cubicBezTo>
                  <a:pt x="230231" y="459862"/>
                  <a:pt x="311432" y="541063"/>
                  <a:pt x="411293" y="541063"/>
                </a:cubicBezTo>
                <a:cubicBezTo>
                  <a:pt x="511154" y="541063"/>
                  <a:pt x="592355" y="459862"/>
                  <a:pt x="592355" y="360000"/>
                </a:cubicBezTo>
                <a:cubicBezTo>
                  <a:pt x="592355" y="260139"/>
                  <a:pt x="511154" y="178938"/>
                  <a:pt x="411293" y="178938"/>
                </a:cubicBezTo>
                <a:close/>
                <a:moveTo>
                  <a:pt x="219884" y="0"/>
                </a:moveTo>
                <a:lnTo>
                  <a:pt x="602517" y="0"/>
                </a:lnTo>
                <a:cubicBezTo>
                  <a:pt x="612679" y="0"/>
                  <a:pt x="622194" y="5451"/>
                  <a:pt x="627275" y="14319"/>
                </a:cubicBezTo>
                <a:lnTo>
                  <a:pt x="818591" y="345682"/>
                </a:lnTo>
                <a:cubicBezTo>
                  <a:pt x="823672" y="354550"/>
                  <a:pt x="823672" y="365451"/>
                  <a:pt x="818591" y="374319"/>
                </a:cubicBezTo>
                <a:lnTo>
                  <a:pt x="627367" y="705682"/>
                </a:lnTo>
                <a:cubicBezTo>
                  <a:pt x="622286" y="714550"/>
                  <a:pt x="612771" y="720000"/>
                  <a:pt x="602609" y="720000"/>
                </a:cubicBezTo>
                <a:lnTo>
                  <a:pt x="219977" y="720000"/>
                </a:lnTo>
                <a:cubicBezTo>
                  <a:pt x="209815" y="720000"/>
                  <a:pt x="200300" y="714550"/>
                  <a:pt x="195219" y="705682"/>
                </a:cubicBezTo>
                <a:lnTo>
                  <a:pt x="3811" y="374319"/>
                </a:lnTo>
                <a:cubicBezTo>
                  <a:pt x="-1270" y="365543"/>
                  <a:pt x="-1270" y="354550"/>
                  <a:pt x="3811" y="345682"/>
                </a:cubicBezTo>
                <a:lnTo>
                  <a:pt x="195127" y="14319"/>
                </a:lnTo>
                <a:cubicBezTo>
                  <a:pt x="200208" y="5451"/>
                  <a:pt x="209723" y="0"/>
                  <a:pt x="219884" y="0"/>
                </a:cubicBezTo>
                <a:close/>
              </a:path>
            </a:pathLst>
          </a:custGeom>
          <a:solidFill>
            <a:schemeClr val="bg1"/>
          </a:solidFill>
          <a:ln w="12700" cap="flat">
            <a:solidFill>
              <a:schemeClr val="bg1"/>
            </a:solidFill>
            <a:miter/>
          </a:ln>
          <a:effectLst/>
        </p:spPr>
        <p:txBody>
          <a:bodyPr vert="horz" wrap="square" lIns="45719" tIns="45719" rIns="45719" bIns="45719" rtlCol="0" anchor="ctr"/>
          <a:lstStyle/>
          <a:p>
            <a:pPr algn="l"/>
            <a:endParaRPr kumimoji="1" lang="zh-CN" altLang="en-US"/>
          </a:p>
        </p:txBody>
      </p:sp>
      <p:sp>
        <p:nvSpPr>
          <p:cNvPr id="12" name="标题 1"/>
          <p:cNvSpPr txBox="1"/>
          <p:nvPr/>
        </p:nvSpPr>
        <p:spPr>
          <a:xfrm rot="0" flipH="0" flipV="0">
            <a:off x="4656489" y="4756192"/>
            <a:ext cx="478837" cy="434121"/>
          </a:xfrm>
          <a:custGeom>
            <a:avLst/>
            <a:gdLst>
              <a:gd name="connsiteX0" fmla="*/ 31770 w 794163"/>
              <a:gd name="connsiteY0" fmla="*/ 656460 h 720001"/>
              <a:gd name="connsiteX1" fmla="*/ 762297 w 794163"/>
              <a:gd name="connsiteY1" fmla="*/ 656460 h 720001"/>
              <a:gd name="connsiteX2" fmla="*/ 794163 w 794163"/>
              <a:gd name="connsiteY2" fmla="*/ 688230 h 720001"/>
              <a:gd name="connsiteX3" fmla="*/ 762392 w 794163"/>
              <a:gd name="connsiteY3" fmla="*/ 720001 h 720001"/>
              <a:gd name="connsiteX4" fmla="*/ 31770 w 794163"/>
              <a:gd name="connsiteY4" fmla="*/ 720001 h 720001"/>
              <a:gd name="connsiteX5" fmla="*/ 0 w 794163"/>
              <a:gd name="connsiteY5" fmla="*/ 688230 h 720001"/>
              <a:gd name="connsiteX6" fmla="*/ 31770 w 794163"/>
              <a:gd name="connsiteY6" fmla="*/ 656460 h 720001"/>
              <a:gd name="connsiteX7" fmla="*/ 613493 w 794163"/>
              <a:gd name="connsiteY7" fmla="*/ 317608 h 720001"/>
              <a:gd name="connsiteX8" fmla="*/ 710048 w 794163"/>
              <a:gd name="connsiteY8" fmla="*/ 317608 h 720001"/>
              <a:gd name="connsiteX9" fmla="*/ 767655 w 794163"/>
              <a:gd name="connsiteY9" fmla="*/ 375216 h 720001"/>
              <a:gd name="connsiteX10" fmla="*/ 767655 w 794163"/>
              <a:gd name="connsiteY10" fmla="*/ 524689 h 720001"/>
              <a:gd name="connsiteX11" fmla="*/ 710048 w 794163"/>
              <a:gd name="connsiteY11" fmla="*/ 582297 h 720001"/>
              <a:gd name="connsiteX12" fmla="*/ 613493 w 794163"/>
              <a:gd name="connsiteY12" fmla="*/ 582297 h 720001"/>
              <a:gd name="connsiteX13" fmla="*/ 555885 w 794163"/>
              <a:gd name="connsiteY13" fmla="*/ 524689 h 720001"/>
              <a:gd name="connsiteX14" fmla="*/ 555885 w 794163"/>
              <a:gd name="connsiteY14" fmla="*/ 375216 h 720001"/>
              <a:gd name="connsiteX15" fmla="*/ 613493 w 794163"/>
              <a:gd name="connsiteY15" fmla="*/ 317608 h 720001"/>
              <a:gd name="connsiteX16" fmla="*/ 84019 w 794163"/>
              <a:gd name="connsiteY16" fmla="*/ 211770 h 720001"/>
              <a:gd name="connsiteX17" fmla="*/ 180574 w 794163"/>
              <a:gd name="connsiteY17" fmla="*/ 211770 h 720001"/>
              <a:gd name="connsiteX18" fmla="*/ 238182 w 794163"/>
              <a:gd name="connsiteY18" fmla="*/ 269282 h 720001"/>
              <a:gd name="connsiteX19" fmla="*/ 238182 w 794163"/>
              <a:gd name="connsiteY19" fmla="*/ 524785 h 720001"/>
              <a:gd name="connsiteX20" fmla="*/ 180574 w 794163"/>
              <a:gd name="connsiteY20" fmla="*/ 582393 h 720001"/>
              <a:gd name="connsiteX21" fmla="*/ 84019 w 794163"/>
              <a:gd name="connsiteY21" fmla="*/ 582393 h 720001"/>
              <a:gd name="connsiteX22" fmla="*/ 26411 w 794163"/>
              <a:gd name="connsiteY22" fmla="*/ 524785 h 720001"/>
              <a:gd name="connsiteX23" fmla="*/ 26411 w 794163"/>
              <a:gd name="connsiteY23" fmla="*/ 269378 h 720001"/>
              <a:gd name="connsiteX24" fmla="*/ 84019 w 794163"/>
              <a:gd name="connsiteY24" fmla="*/ 211770 h 720001"/>
              <a:gd name="connsiteX25" fmla="*/ 348708 w 794163"/>
              <a:gd name="connsiteY25" fmla="*/ 0 h 720001"/>
              <a:gd name="connsiteX26" fmla="*/ 445359 w 794163"/>
              <a:gd name="connsiteY26" fmla="*/ 0 h 720001"/>
              <a:gd name="connsiteX27" fmla="*/ 502871 w 794163"/>
              <a:gd name="connsiteY27" fmla="*/ 57607 h 720001"/>
              <a:gd name="connsiteX28" fmla="*/ 502871 w 794163"/>
              <a:gd name="connsiteY28" fmla="*/ 524785 h 720001"/>
              <a:gd name="connsiteX29" fmla="*/ 445263 w 794163"/>
              <a:gd name="connsiteY29" fmla="*/ 582393 h 720001"/>
              <a:gd name="connsiteX30" fmla="*/ 348708 w 794163"/>
              <a:gd name="connsiteY30" fmla="*/ 582393 h 720001"/>
              <a:gd name="connsiteX31" fmla="*/ 291100 w 794163"/>
              <a:gd name="connsiteY31" fmla="*/ 524785 h 720001"/>
              <a:gd name="connsiteX32" fmla="*/ 291100 w 794163"/>
              <a:gd name="connsiteY32" fmla="*/ 57607 h 720001"/>
              <a:gd name="connsiteX33" fmla="*/ 348708 w 794163"/>
              <a:gd name="connsiteY33" fmla="*/ 0 h 720001"/>
            </a:gdLst>
            <a:rect l="l" t="t" r="r" b="b"/>
            <a:pathLst>
              <a:path w="794163" h="720001">
                <a:moveTo>
                  <a:pt x="31770" y="656460"/>
                </a:moveTo>
                <a:lnTo>
                  <a:pt x="762297" y="656460"/>
                </a:lnTo>
                <a:cubicBezTo>
                  <a:pt x="779904" y="656460"/>
                  <a:pt x="794067" y="670622"/>
                  <a:pt x="794163" y="688230"/>
                </a:cubicBezTo>
                <a:cubicBezTo>
                  <a:pt x="794163" y="705742"/>
                  <a:pt x="779904" y="720001"/>
                  <a:pt x="762392" y="720001"/>
                </a:cubicBezTo>
                <a:lnTo>
                  <a:pt x="31770" y="720001"/>
                </a:lnTo>
                <a:cubicBezTo>
                  <a:pt x="14258" y="720001"/>
                  <a:pt x="0" y="705742"/>
                  <a:pt x="0" y="688230"/>
                </a:cubicBezTo>
                <a:cubicBezTo>
                  <a:pt x="0" y="670718"/>
                  <a:pt x="14258" y="656460"/>
                  <a:pt x="31770" y="656460"/>
                </a:cubicBezTo>
                <a:close/>
                <a:moveTo>
                  <a:pt x="613493" y="317608"/>
                </a:moveTo>
                <a:lnTo>
                  <a:pt x="710048" y="317608"/>
                </a:lnTo>
                <a:cubicBezTo>
                  <a:pt x="741818" y="317608"/>
                  <a:pt x="767655" y="343445"/>
                  <a:pt x="767655" y="375216"/>
                </a:cubicBezTo>
                <a:lnTo>
                  <a:pt x="767655" y="524689"/>
                </a:lnTo>
                <a:cubicBezTo>
                  <a:pt x="767655" y="556364"/>
                  <a:pt x="741723" y="582297"/>
                  <a:pt x="710048" y="582297"/>
                </a:cubicBezTo>
                <a:lnTo>
                  <a:pt x="613493" y="582297"/>
                </a:lnTo>
                <a:cubicBezTo>
                  <a:pt x="581818" y="582297"/>
                  <a:pt x="555885" y="556364"/>
                  <a:pt x="555885" y="524689"/>
                </a:cubicBezTo>
                <a:lnTo>
                  <a:pt x="555885" y="375216"/>
                </a:lnTo>
                <a:cubicBezTo>
                  <a:pt x="555885" y="343349"/>
                  <a:pt x="581722" y="317608"/>
                  <a:pt x="613493" y="317608"/>
                </a:cubicBezTo>
                <a:close/>
                <a:moveTo>
                  <a:pt x="84019" y="211770"/>
                </a:moveTo>
                <a:lnTo>
                  <a:pt x="180574" y="211770"/>
                </a:lnTo>
                <a:cubicBezTo>
                  <a:pt x="212440" y="211770"/>
                  <a:pt x="238182" y="237512"/>
                  <a:pt x="238182" y="269282"/>
                </a:cubicBezTo>
                <a:lnTo>
                  <a:pt x="238182" y="524785"/>
                </a:lnTo>
                <a:cubicBezTo>
                  <a:pt x="238182" y="556460"/>
                  <a:pt x="212248" y="582393"/>
                  <a:pt x="180574" y="582393"/>
                </a:cubicBezTo>
                <a:lnTo>
                  <a:pt x="84019" y="582393"/>
                </a:lnTo>
                <a:cubicBezTo>
                  <a:pt x="52344" y="582393"/>
                  <a:pt x="26411" y="556460"/>
                  <a:pt x="26411" y="524785"/>
                </a:cubicBezTo>
                <a:lnTo>
                  <a:pt x="26411" y="269378"/>
                </a:lnTo>
                <a:cubicBezTo>
                  <a:pt x="26411" y="237512"/>
                  <a:pt x="52248" y="211770"/>
                  <a:pt x="84019" y="211770"/>
                </a:cubicBezTo>
                <a:close/>
                <a:moveTo>
                  <a:pt x="348708" y="0"/>
                </a:moveTo>
                <a:lnTo>
                  <a:pt x="445359" y="0"/>
                </a:lnTo>
                <a:cubicBezTo>
                  <a:pt x="477129" y="0"/>
                  <a:pt x="502871" y="25741"/>
                  <a:pt x="502871" y="57607"/>
                </a:cubicBezTo>
                <a:lnTo>
                  <a:pt x="502871" y="524785"/>
                </a:lnTo>
                <a:cubicBezTo>
                  <a:pt x="502871" y="556460"/>
                  <a:pt x="476937" y="582393"/>
                  <a:pt x="445263" y="582393"/>
                </a:cubicBezTo>
                <a:lnTo>
                  <a:pt x="348708" y="582393"/>
                </a:lnTo>
                <a:cubicBezTo>
                  <a:pt x="317033" y="582393"/>
                  <a:pt x="291100" y="556460"/>
                  <a:pt x="291100" y="524785"/>
                </a:cubicBezTo>
                <a:lnTo>
                  <a:pt x="291100" y="57607"/>
                </a:lnTo>
                <a:cubicBezTo>
                  <a:pt x="291100" y="25741"/>
                  <a:pt x="316937" y="0"/>
                  <a:pt x="348708" y="0"/>
                </a:cubicBezTo>
                <a:close/>
              </a:path>
            </a:pathLst>
          </a:custGeom>
          <a:solidFill>
            <a:schemeClr val="bg1"/>
          </a:solidFill>
          <a:ln w="12700" cap="flat">
            <a:solidFill>
              <a:schemeClr val="bg1"/>
            </a:solidFill>
            <a:miter/>
          </a:ln>
          <a:effectLst/>
        </p:spPr>
        <p:txBody>
          <a:bodyPr vert="horz" wrap="square" lIns="45719" tIns="45719" rIns="45719" bIns="45719" rtlCol="0" anchor="ctr"/>
          <a:lstStyle/>
          <a:p>
            <a:pPr algn="l"/>
            <a:endParaRPr kumimoji="1" lang="zh-CN" altLang="en-US"/>
          </a:p>
        </p:txBody>
      </p:sp>
      <p:sp>
        <p:nvSpPr>
          <p:cNvPr id="13" name="标题 1"/>
          <p:cNvSpPr txBox="1"/>
          <p:nvPr/>
        </p:nvSpPr>
        <p:spPr>
          <a:xfrm rot="0" flipH="0" flipV="0">
            <a:off x="8049804" y="2413065"/>
            <a:ext cx="478766" cy="478836"/>
          </a:xfrm>
          <a:custGeom>
            <a:avLst/>
            <a:gdLst>
              <a:gd name="connsiteX0" fmla="*/ 579031 w 719895"/>
              <a:gd name="connsiteY0" fmla="*/ 554022 h 720000"/>
              <a:gd name="connsiteX1" fmla="*/ 596778 w 719895"/>
              <a:gd name="connsiteY1" fmla="*/ 561368 h 720000"/>
              <a:gd name="connsiteX2" fmla="*/ 712550 w 719895"/>
              <a:gd name="connsiteY2" fmla="*/ 677140 h 720000"/>
              <a:gd name="connsiteX3" fmla="*/ 712550 w 719895"/>
              <a:gd name="connsiteY3" fmla="*/ 712634 h 720000"/>
              <a:gd name="connsiteX4" fmla="*/ 694887 w 719895"/>
              <a:gd name="connsiteY4" fmla="*/ 720000 h 720000"/>
              <a:gd name="connsiteX5" fmla="*/ 677140 w 719895"/>
              <a:gd name="connsiteY5" fmla="*/ 712634 h 720000"/>
              <a:gd name="connsiteX6" fmla="*/ 561284 w 719895"/>
              <a:gd name="connsiteY6" fmla="*/ 596861 h 720000"/>
              <a:gd name="connsiteX7" fmla="*/ 561284 w 719895"/>
              <a:gd name="connsiteY7" fmla="*/ 561368 h 720000"/>
              <a:gd name="connsiteX8" fmla="*/ 579031 w 719895"/>
              <a:gd name="connsiteY8" fmla="*/ 554022 h 720000"/>
              <a:gd name="connsiteX9" fmla="*/ 301109 w 719895"/>
              <a:gd name="connsiteY9" fmla="*/ 0 h 720000"/>
              <a:gd name="connsiteX10" fmla="*/ 602219 w 719895"/>
              <a:gd name="connsiteY10" fmla="*/ 301109 h 720000"/>
              <a:gd name="connsiteX11" fmla="*/ 301109 w 719895"/>
              <a:gd name="connsiteY11" fmla="*/ 602219 h 720000"/>
              <a:gd name="connsiteX12" fmla="*/ 0 w 719895"/>
              <a:gd name="connsiteY12" fmla="*/ 301109 h 720000"/>
              <a:gd name="connsiteX13" fmla="*/ 301109 w 719895"/>
              <a:gd name="connsiteY13" fmla="*/ 0 h 720000"/>
            </a:gdLst>
            <a:rect l="l" t="t" r="r" b="b"/>
            <a:pathLst>
              <a:path w="719895" h="720000">
                <a:moveTo>
                  <a:pt x="579031" y="554022"/>
                </a:moveTo>
                <a:cubicBezTo>
                  <a:pt x="585456" y="554022"/>
                  <a:pt x="591880" y="556471"/>
                  <a:pt x="596778" y="561368"/>
                </a:cubicBezTo>
                <a:lnTo>
                  <a:pt x="712550" y="677140"/>
                </a:lnTo>
                <a:cubicBezTo>
                  <a:pt x="722344" y="686935"/>
                  <a:pt x="722344" y="702840"/>
                  <a:pt x="712550" y="712634"/>
                </a:cubicBezTo>
                <a:cubicBezTo>
                  <a:pt x="707778" y="717573"/>
                  <a:pt x="701333" y="720000"/>
                  <a:pt x="694887" y="720000"/>
                </a:cubicBezTo>
                <a:cubicBezTo>
                  <a:pt x="688441" y="720000"/>
                  <a:pt x="681995" y="717573"/>
                  <a:pt x="677140" y="712634"/>
                </a:cubicBezTo>
                <a:lnTo>
                  <a:pt x="561284" y="596861"/>
                </a:lnTo>
                <a:cubicBezTo>
                  <a:pt x="551490" y="587067"/>
                  <a:pt x="551490" y="571162"/>
                  <a:pt x="561284" y="561368"/>
                </a:cubicBezTo>
                <a:cubicBezTo>
                  <a:pt x="566181" y="556471"/>
                  <a:pt x="572606" y="554022"/>
                  <a:pt x="579031" y="554022"/>
                </a:cubicBezTo>
                <a:close/>
                <a:moveTo>
                  <a:pt x="301109" y="0"/>
                </a:moveTo>
                <a:cubicBezTo>
                  <a:pt x="467443" y="0"/>
                  <a:pt x="602219" y="134859"/>
                  <a:pt x="602219" y="301109"/>
                </a:cubicBezTo>
                <a:cubicBezTo>
                  <a:pt x="602219" y="467443"/>
                  <a:pt x="467443" y="602219"/>
                  <a:pt x="301109" y="602219"/>
                </a:cubicBezTo>
                <a:cubicBezTo>
                  <a:pt x="134775" y="602219"/>
                  <a:pt x="0" y="467443"/>
                  <a:pt x="0" y="301109"/>
                </a:cubicBezTo>
                <a:cubicBezTo>
                  <a:pt x="0" y="134775"/>
                  <a:pt x="134775" y="0"/>
                  <a:pt x="301109" y="0"/>
                </a:cubicBezTo>
                <a:close/>
              </a:path>
            </a:pathLst>
          </a:custGeom>
          <a:solidFill>
            <a:schemeClr val="bg1"/>
          </a:solidFill>
          <a:ln w="12700" cap="flat">
            <a:solidFill>
              <a:schemeClr val="bg1"/>
            </a:solidFill>
            <a:miter/>
          </a:ln>
          <a:effectLst/>
        </p:spPr>
        <p:txBody>
          <a:bodyPr vert="horz" wrap="square" lIns="45719" tIns="45719" rIns="45719" bIns="45719" rtlCol="0" anchor="ctr"/>
          <a:lstStyle/>
          <a:p>
            <a:pPr algn="l"/>
            <a:endParaRPr kumimoji="1" lang="zh-CN" altLang="en-US"/>
          </a:p>
        </p:txBody>
      </p:sp>
      <p:sp>
        <p:nvSpPr>
          <p:cNvPr id="14" name="标题 1"/>
          <p:cNvSpPr txBox="1"/>
          <p:nvPr/>
        </p:nvSpPr>
        <p:spPr>
          <a:xfrm rot="0" flipH="0" flipV="0">
            <a:off x="8068869" y="4731731"/>
            <a:ext cx="478837" cy="478837"/>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80 h 720001"/>
              <a:gd name="connsiteX5" fmla="*/ 507383 w 720001"/>
              <a:gd name="connsiteY5" fmla="*/ 72694 h 720001"/>
              <a:gd name="connsiteX6" fmla="*/ 457070 w 720001"/>
              <a:gd name="connsiteY6" fmla="*/ 57166 h 720001"/>
              <a:gd name="connsiteX7" fmla="*/ 405022 w 720001"/>
              <a:gd name="connsiteY7" fmla="*/ 0 h 720001"/>
              <a:gd name="connsiteX8" fmla="*/ 720001 w 720001"/>
              <a:gd name="connsiteY8" fmla="*/ 314979 h 720001"/>
              <a:gd name="connsiteX9" fmla="*/ 405022 w 720001"/>
              <a:gd name="connsiteY9" fmla="*/ 314979 h 720001"/>
              <a:gd name="connsiteX10" fmla="*/ 360000 w 720001"/>
              <a:gd name="connsiteY10" fmla="*/ 0 h 720001"/>
              <a:gd name="connsiteX11" fmla="*/ 360000 w 720001"/>
              <a:gd name="connsiteY11" fmla="*/ 360000 h 720001"/>
              <a:gd name="connsiteX12" fmla="*/ 720000 w 720001"/>
              <a:gd name="connsiteY12" fmla="*/ 360000 h 720001"/>
              <a:gd name="connsiteX13" fmla="*/ 360000 w 720001"/>
              <a:gd name="connsiteY13" fmla="*/ 720001 h 720001"/>
              <a:gd name="connsiteX14" fmla="*/ 0 w 720001"/>
              <a:gd name="connsiteY14" fmla="*/ 360000 h 720001"/>
              <a:gd name="connsiteX15" fmla="*/ 360000 w 720001"/>
              <a:gd name="connsiteY15" fmla="*/ 0 h 720001"/>
            </a:gd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80"/>
                </a:cubicBezTo>
                <a:cubicBezTo>
                  <a:pt x="566806" y="104878"/>
                  <a:pt x="538699" y="85967"/>
                  <a:pt x="507383" y="72694"/>
                </a:cubicBezTo>
                <a:cubicBezTo>
                  <a:pt x="491075" y="65755"/>
                  <a:pt x="474246" y="60637"/>
                  <a:pt x="457070" y="57166"/>
                </a:cubicBezTo>
                <a:close/>
                <a:moveTo>
                  <a:pt x="405022" y="0"/>
                </a:moveTo>
                <a:cubicBezTo>
                  <a:pt x="578950" y="0"/>
                  <a:pt x="720001" y="141051"/>
                  <a:pt x="720001" y="314979"/>
                </a:cubicBezTo>
                <a:lnTo>
                  <a:pt x="405022" y="314979"/>
                </a:lnTo>
                <a:close/>
                <a:moveTo>
                  <a:pt x="360000" y="0"/>
                </a:moveTo>
                <a:lnTo>
                  <a:pt x="360000" y="360000"/>
                </a:lnTo>
                <a:lnTo>
                  <a:pt x="720000" y="360000"/>
                </a:lnTo>
                <a:cubicBezTo>
                  <a:pt x="720000" y="558825"/>
                  <a:pt x="558824" y="720001"/>
                  <a:pt x="360000" y="720001"/>
                </a:cubicBezTo>
                <a:cubicBezTo>
                  <a:pt x="161176" y="720001"/>
                  <a:pt x="0" y="558825"/>
                  <a:pt x="0" y="360000"/>
                </a:cubicBezTo>
                <a:cubicBezTo>
                  <a:pt x="0" y="161176"/>
                  <a:pt x="161176" y="0"/>
                  <a:pt x="360000" y="0"/>
                </a:cubicBezTo>
                <a:close/>
              </a:path>
            </a:pathLst>
          </a:custGeom>
          <a:solidFill>
            <a:schemeClr val="bg1"/>
          </a:solidFill>
          <a:ln w="12700" cap="flat">
            <a:solidFill>
              <a:schemeClr val="bg1"/>
            </a:solidFill>
            <a:miter/>
          </a:ln>
          <a:effectLst/>
        </p:spPr>
        <p:txBody>
          <a:bodyPr vert="horz" wrap="square" lIns="45719" tIns="45719" rIns="45719" bIns="45719" rtlCol="0" anchor="ctr"/>
          <a:lstStyle/>
          <a:p>
            <a:pPr algn="l"/>
            <a:endParaRPr kumimoji="1" lang="zh-CN" altLang="en-US"/>
          </a:p>
        </p:txBody>
      </p:sp>
      <p:sp>
        <p:nvSpPr>
          <p:cNvPr id="15" name="标题 1"/>
          <p:cNvSpPr txBox="1"/>
          <p:nvPr/>
        </p:nvSpPr>
        <p:spPr>
          <a:xfrm rot="0" flipH="0" flipV="0">
            <a:off x="1973088" y="2071173"/>
            <a:ext cx="1983200" cy="288000"/>
          </a:xfrm>
          <a:prstGeom prst="rect">
            <a:avLst/>
          </a:prstGeom>
          <a:noFill/>
          <a:ln>
            <a:noFill/>
          </a:ln>
        </p:spPr>
        <p:txBody>
          <a:bodyPr vert="horz" wrap="square" lIns="0" tIns="0" rIns="0" bIns="0" rtlCol="0" anchor="b"/>
          <a:lstStyle/>
          <a:p>
            <a:pPr algn="l"/>
            <a:r>
              <a:rPr kumimoji="1" lang="en-US" altLang="zh-CN" sz="1600">
                <a:ln w="12700">
                  <a:noFill/>
                </a:ln>
                <a:solidFill>
                  <a:srgbClr val="FFFFFF">
                    <a:alpha val="100000"/>
                  </a:srgbClr>
                </a:solidFill>
                <a:latin typeface="poppins-bold"/>
                <a:ea typeface="poppins-bold"/>
                <a:cs typeface="poppins-bold"/>
              </a:rPr>
              <a:t>Title:</a:t>
            </a:r>
            <a:endParaRPr kumimoji="1" lang="zh-CN" altLang="en-US"/>
          </a:p>
        </p:txBody>
      </p:sp>
      <p:sp>
        <p:nvSpPr>
          <p:cNvPr id="16" name="标题 1"/>
          <p:cNvSpPr txBox="1"/>
          <p:nvPr/>
        </p:nvSpPr>
        <p:spPr>
          <a:xfrm rot="0" flipH="0" flipV="0">
            <a:off x="1973090" y="2473683"/>
            <a:ext cx="2078700" cy="900000"/>
          </a:xfrm>
          <a:prstGeom prst="rect">
            <a:avLst/>
          </a:prstGeom>
          <a:noFill/>
          <a:ln>
            <a:noFill/>
          </a:ln>
        </p:spPr>
        <p:txBody>
          <a:bodyPr vert="horz" wrap="square" lIns="0" tIns="0" rIns="0" bIns="0" rtlCol="0" anchor="t"/>
          <a:lstStyle/>
          <a:p>
            <a:pPr algn="l"/>
            <a:r>
              <a:rPr kumimoji="1" lang="en-US" altLang="zh-CN" sz="1300">
                <a:ln w="12700">
                  <a:noFill/>
                </a:ln>
                <a:solidFill>
                  <a:srgbClr val="FFFFFF">
                    <a:alpha val="100000"/>
                  </a:srgbClr>
                </a:solidFill>
                <a:latin typeface="Poppins"/>
                <a:ea typeface="Poppins"/>
                <a:cs typeface="Poppins"/>
              </a:rPr>
              <a:t>Broader ApplicationsAI for Clinical Decision Support in CKD</a:t>
            </a:r>
            <a:endParaRPr kumimoji="1" lang="zh-CN" altLang="en-US"/>
          </a:p>
        </p:txBody>
      </p:sp>
      <p:sp>
        <p:nvSpPr>
          <p:cNvPr id="17" name="标题 1"/>
          <p:cNvSpPr txBox="1"/>
          <p:nvPr/>
        </p:nvSpPr>
        <p:spPr>
          <a:xfrm rot="0" flipH="0" flipV="0">
            <a:off x="5358908" y="2071173"/>
            <a:ext cx="2034000" cy="288000"/>
          </a:xfrm>
          <a:prstGeom prst="rect">
            <a:avLst/>
          </a:prstGeom>
          <a:noFill/>
          <a:ln>
            <a:noFill/>
          </a:ln>
        </p:spPr>
        <p:txBody>
          <a:bodyPr vert="horz" wrap="square" lIns="0" tIns="0" rIns="0" bIns="0" rtlCol="0" anchor="b"/>
          <a:lstStyle/>
          <a:p>
            <a:pPr algn="l"/>
            <a:r>
              <a:rPr kumimoji="1" lang="en-US" altLang="zh-CN" sz="1600">
                <a:ln w="12700">
                  <a:noFill/>
                </a:ln>
                <a:solidFill>
                  <a:srgbClr val="FFFFFF">
                    <a:alpha val="100000"/>
                  </a:srgbClr>
                </a:solidFill>
                <a:latin typeface="poppins-bold"/>
                <a:ea typeface="poppins-bold"/>
                <a:cs typeface="poppins-bold"/>
              </a:rPr>
              <a:t>Concept:</a:t>
            </a:r>
            <a:endParaRPr kumimoji="1" lang="zh-CN" altLang="en-US"/>
          </a:p>
        </p:txBody>
      </p:sp>
      <p:sp>
        <p:nvSpPr>
          <p:cNvPr id="18" name="标题 1"/>
          <p:cNvSpPr txBox="1"/>
          <p:nvPr/>
        </p:nvSpPr>
        <p:spPr>
          <a:xfrm rot="0" flipH="0" flipV="0">
            <a:off x="5388901" y="2524483"/>
            <a:ext cx="2066000" cy="900000"/>
          </a:xfrm>
          <a:prstGeom prst="rect">
            <a:avLst/>
          </a:prstGeom>
          <a:noFill/>
          <a:ln>
            <a:noFill/>
          </a:ln>
        </p:spPr>
        <p:txBody>
          <a:bodyPr vert="horz" wrap="square" lIns="0" tIns="0" rIns="0" bIns="0" rtlCol="0" anchor="t"/>
          <a:lstStyle/>
          <a:p>
            <a:pPr algn="l"/>
            <a:r>
              <a:rPr kumimoji="1" lang="en-US" altLang="zh-CN" sz="1300">
                <a:ln w="12700">
                  <a:noFill/>
                </a:ln>
                <a:solidFill>
                  <a:srgbClr val="FFFFFF">
                    <a:alpha val="100000"/>
                  </a:srgbClr>
                </a:solidFill>
                <a:latin typeface="Poppins"/>
                <a:ea typeface="Poppins"/>
                <a:cs typeface="Poppins"/>
              </a:rPr>
              <a:t>AI can assist clinicians beyond just image analysis.</a:t>
            </a:r>
            <a:endParaRPr kumimoji="1" lang="zh-CN" altLang="en-US"/>
          </a:p>
        </p:txBody>
      </p:sp>
      <p:sp>
        <p:nvSpPr>
          <p:cNvPr id="19" name="标题 1"/>
          <p:cNvSpPr txBox="1"/>
          <p:nvPr/>
        </p:nvSpPr>
        <p:spPr>
          <a:xfrm rot="0" flipH="0" flipV="0">
            <a:off x="1942608" y="4300665"/>
            <a:ext cx="2021300" cy="288000"/>
          </a:xfrm>
          <a:prstGeom prst="rect">
            <a:avLst/>
          </a:prstGeom>
          <a:noFill/>
          <a:ln>
            <a:noFill/>
          </a:ln>
        </p:spPr>
        <p:txBody>
          <a:bodyPr vert="horz" wrap="square" lIns="0" tIns="0" rIns="0" bIns="0" rtlCol="0" anchor="b"/>
          <a:lstStyle/>
          <a:p>
            <a:pPr algn="l"/>
            <a:r>
              <a:rPr kumimoji="1" lang="en-US" altLang="zh-CN" sz="1600">
                <a:ln w="12700">
                  <a:noFill/>
                </a:ln>
                <a:solidFill>
                  <a:srgbClr val="FFFFFF">
                    <a:alpha val="100000"/>
                  </a:srgbClr>
                </a:solidFill>
                <a:latin typeface="poppins-bold"/>
                <a:ea typeface="poppins-bold"/>
                <a:cs typeface="poppins-bold"/>
              </a:rPr>
              <a:t>How it works:</a:t>
            </a:r>
            <a:endParaRPr kumimoji="1" lang="zh-CN" altLang="en-US"/>
          </a:p>
        </p:txBody>
      </p:sp>
      <p:sp>
        <p:nvSpPr>
          <p:cNvPr id="20" name="标题 1"/>
          <p:cNvSpPr txBox="1"/>
          <p:nvPr/>
        </p:nvSpPr>
        <p:spPr>
          <a:xfrm rot="0" flipH="0" flipV="0">
            <a:off x="1972601" y="4747921"/>
            <a:ext cx="1977100" cy="900000"/>
          </a:xfrm>
          <a:prstGeom prst="rect">
            <a:avLst/>
          </a:prstGeom>
          <a:noFill/>
          <a:ln>
            <a:noFill/>
          </a:ln>
        </p:spPr>
        <p:txBody>
          <a:bodyPr vert="horz" wrap="square" lIns="0" tIns="0" rIns="0" bIns="0" rtlCol="0" anchor="t"/>
          <a:lstStyle/>
          <a:p>
            <a:pPr algn="l"/>
            <a:r>
              <a:rPr kumimoji="1" lang="en-US" altLang="zh-CN" sz="838">
                <a:ln w="12700">
                  <a:noFill/>
                </a:ln>
                <a:solidFill>
                  <a:srgbClr val="FFFFFF">
                    <a:alpha val="100000"/>
                  </a:srgbClr>
                </a:solidFill>
                <a:latin typeface="Poppins"/>
                <a:ea typeface="Poppins"/>
                <a:cs typeface="Poppins"/>
              </a:rPr>
              <a:t>AI analyzes patient records and prescriptions to flag issues like incorrect dosages, unnecessary drugs, or drug interactions.</a:t>
            </a:r>
            <a:endParaRPr kumimoji="1" lang="zh-CN" altLang="en-US"/>
          </a:p>
        </p:txBody>
      </p:sp>
      <p:sp>
        <p:nvSpPr>
          <p:cNvPr id="21" name="标题 1"/>
          <p:cNvSpPr txBox="1"/>
          <p:nvPr/>
        </p:nvSpPr>
        <p:spPr>
          <a:xfrm rot="0" flipH="0" flipV="0">
            <a:off x="8724408" y="4300665"/>
            <a:ext cx="2072100" cy="288000"/>
          </a:xfrm>
          <a:prstGeom prst="rect">
            <a:avLst/>
          </a:prstGeom>
          <a:noFill/>
          <a:ln>
            <a:noFill/>
          </a:ln>
        </p:spPr>
        <p:txBody>
          <a:bodyPr vert="horz" wrap="square" lIns="0" tIns="0" rIns="0" bIns="0" rtlCol="0" anchor="b"/>
          <a:lstStyle/>
          <a:p>
            <a:pPr algn="l"/>
            <a:r>
              <a:rPr kumimoji="1" lang="en-US" altLang="zh-CN" sz="1600">
                <a:ln w="12700">
                  <a:noFill/>
                </a:ln>
                <a:solidFill>
                  <a:srgbClr val="FFFFFF">
                    <a:alpha val="100000"/>
                  </a:srgbClr>
                </a:solidFill>
                <a:latin typeface="poppins-bold"/>
                <a:ea typeface="poppins-bold"/>
                <a:cs typeface="poppins-bold"/>
              </a:rPr>
              <a:t>Visual:</a:t>
            </a:r>
            <a:endParaRPr kumimoji="1" lang="zh-CN" altLang="en-US"/>
          </a:p>
        </p:txBody>
      </p:sp>
      <p:sp>
        <p:nvSpPr>
          <p:cNvPr id="22" name="标题 1"/>
          <p:cNvSpPr txBox="1"/>
          <p:nvPr/>
        </p:nvSpPr>
        <p:spPr>
          <a:xfrm rot="0" flipH="0" flipV="0">
            <a:off x="8754401" y="4748859"/>
            <a:ext cx="2040600" cy="900000"/>
          </a:xfrm>
          <a:prstGeom prst="rect">
            <a:avLst/>
          </a:prstGeom>
          <a:noFill/>
          <a:ln>
            <a:noFill/>
          </a:ln>
        </p:spPr>
        <p:txBody>
          <a:bodyPr vert="horz" wrap="square" lIns="0" tIns="0" rIns="0" bIns="0" rtlCol="0" anchor="t"/>
          <a:lstStyle/>
          <a:p>
            <a:pPr algn="l"/>
            <a:r>
              <a:rPr kumimoji="1" lang="en-US" altLang="zh-CN" sz="1015">
                <a:ln w="12700">
                  <a:noFill/>
                </a:ln>
                <a:solidFill>
                  <a:srgbClr val="FFFFFF">
                    <a:alpha val="100000"/>
                  </a:srgbClr>
                </a:solidFill>
                <a:latin typeface="Poppins"/>
                <a:ea typeface="Poppins"/>
                <a:cs typeface="Poppins"/>
              </a:rPr>
              <a:t>A diagram showing an LLM processing a medical record and sending DRP alerts to a clinical team.</a:t>
            </a:r>
            <a:endParaRPr kumimoji="1" lang="zh-CN" altLang="en-US"/>
          </a:p>
        </p:txBody>
      </p:sp>
      <p:sp>
        <p:nvSpPr>
          <p:cNvPr id="23" name="标题 1"/>
          <p:cNvSpPr txBox="1"/>
          <p:nvPr/>
        </p:nvSpPr>
        <p:spPr>
          <a:xfrm rot="0" flipH="0" flipV="0">
            <a:off x="5363990" y="4748859"/>
            <a:ext cx="2027900" cy="900000"/>
          </a:xfrm>
          <a:prstGeom prst="rect">
            <a:avLst/>
          </a:prstGeom>
          <a:noFill/>
          <a:ln>
            <a:noFill/>
          </a:ln>
        </p:spPr>
        <p:txBody>
          <a:bodyPr vert="horz" wrap="square" lIns="0" tIns="0" rIns="0" bIns="0" rtlCol="0" anchor="t"/>
          <a:lstStyle/>
          <a:p>
            <a:pPr algn="l"/>
            <a:r>
              <a:rPr kumimoji="1" lang="en-US" altLang="zh-CN" sz="1015">
                <a:ln w="12700">
                  <a:noFill/>
                </a:ln>
                <a:solidFill>
                  <a:srgbClr val="FFFFFF">
                    <a:alpha val="100000"/>
                  </a:srgbClr>
                </a:solidFill>
                <a:latin typeface="Poppins"/>
                <a:ea typeface="Poppins"/>
                <a:cs typeface="Poppins"/>
              </a:rPr>
              <a:t>A tool to support pharmacists and physicians in clinical decision- making, improving patient safety.</a:t>
            </a:r>
            <a:endParaRPr kumimoji="1" lang="zh-CN" altLang="en-US"/>
          </a:p>
        </p:txBody>
      </p:sp>
      <p:sp>
        <p:nvSpPr>
          <p:cNvPr id="24" name="标题 1"/>
          <p:cNvSpPr txBox="1"/>
          <p:nvPr/>
        </p:nvSpPr>
        <p:spPr>
          <a:xfrm rot="0" flipH="0" flipV="0">
            <a:off x="5325888" y="3945065"/>
            <a:ext cx="2059400" cy="643600"/>
          </a:xfrm>
          <a:prstGeom prst="rect">
            <a:avLst/>
          </a:prstGeom>
          <a:noFill/>
          <a:ln>
            <a:noFill/>
          </a:ln>
        </p:spPr>
        <p:txBody>
          <a:bodyPr vert="horz" wrap="square" lIns="0" tIns="0" rIns="0" bIns="0" rtlCol="0" anchor="b"/>
          <a:lstStyle/>
          <a:p>
            <a:pPr algn="l"/>
            <a:r>
              <a:rPr kumimoji="1" lang="en-US" altLang="zh-CN" sz="1600">
                <a:ln w="12700">
                  <a:noFill/>
                </a:ln>
                <a:solidFill>
                  <a:srgbClr val="FFFFFF">
                    <a:alpha val="100000"/>
                  </a:srgbClr>
                </a:solidFill>
                <a:latin typeface="poppins-bold"/>
                <a:ea typeface="poppins-bold"/>
                <a:cs typeface="poppins-bold"/>
              </a:rPr>
              <a:t>Impact:</a:t>
            </a:r>
            <a:endParaRPr kumimoji="1" lang="zh-CN" altLang="en-US"/>
          </a:p>
        </p:txBody>
      </p:sp>
      <p:sp>
        <p:nvSpPr>
          <p:cNvPr id="25" name="标题 1"/>
          <p:cNvSpPr txBox="1"/>
          <p:nvPr/>
        </p:nvSpPr>
        <p:spPr>
          <a:xfrm rot="0" flipH="0" flipV="0">
            <a:off x="8640590" y="2474621"/>
            <a:ext cx="2180300" cy="900000"/>
          </a:xfrm>
          <a:prstGeom prst="rect">
            <a:avLst/>
          </a:prstGeom>
          <a:noFill/>
          <a:ln>
            <a:noFill/>
          </a:ln>
        </p:spPr>
        <p:txBody>
          <a:bodyPr vert="horz" wrap="square" lIns="0" tIns="0" rIns="0" bIns="0" rtlCol="0" anchor="t"/>
          <a:lstStyle/>
          <a:p>
            <a:pPr algn="l"/>
            <a:r>
              <a:rPr kumimoji="1" lang="en-US" altLang="zh-CN" sz="1015">
                <a:ln w="12700">
                  <a:noFill/>
                </a:ln>
                <a:solidFill>
                  <a:srgbClr val="FFFFFF">
                    <a:alpha val="100000"/>
                  </a:srgbClr>
                </a:solidFill>
                <a:latin typeface="Poppins"/>
                <a:ea typeface="Poppins"/>
                <a:cs typeface="Poppins"/>
              </a:rPr>
              <a:t>Using LLMs (Gemini, ChatGPT) to identify Drug- Related Problems (DRPs) in Chronic Kidney Disease (CKD) patients.</a:t>
            </a:r>
            <a:endParaRPr kumimoji="1" lang="zh-CN" altLang="en-US"/>
          </a:p>
        </p:txBody>
      </p:sp>
      <p:sp>
        <p:nvSpPr>
          <p:cNvPr id="26" name="标题 1"/>
          <p:cNvSpPr txBox="1"/>
          <p:nvPr/>
        </p:nvSpPr>
        <p:spPr>
          <a:xfrm rot="0" flipH="0" flipV="0">
            <a:off x="8640588" y="2071173"/>
            <a:ext cx="2161000" cy="288000"/>
          </a:xfrm>
          <a:prstGeom prst="rect">
            <a:avLst/>
          </a:prstGeom>
          <a:noFill/>
          <a:ln>
            <a:noFill/>
          </a:ln>
        </p:spPr>
        <p:txBody>
          <a:bodyPr vert="horz" wrap="square" lIns="0" tIns="0" rIns="0" bIns="0" rtlCol="0" anchor="b"/>
          <a:lstStyle/>
          <a:p>
            <a:pPr algn="l"/>
            <a:r>
              <a:rPr kumimoji="1" lang="en-US" altLang="zh-CN" sz="1600">
                <a:ln w="12700">
                  <a:noFill/>
                </a:ln>
                <a:solidFill>
                  <a:srgbClr val="FFFFFF">
                    <a:alpha val="100000"/>
                  </a:srgbClr>
                </a:solidFill>
                <a:latin typeface="poppins-bold"/>
                <a:ea typeface="poppins-bold"/>
                <a:cs typeface="poppins-bold"/>
              </a:rPr>
              <a:t>Our Case Study:</a:t>
            </a:r>
            <a:endParaRPr kumimoji="1" lang="zh-CN" altLang="en-US"/>
          </a:p>
        </p:txBody>
      </p:sp>
      <p:sp>
        <p:nvSpPr>
          <p:cNvPr id="27" name="标题 1"/>
          <p:cNvSpPr txBox="1"/>
          <p:nvPr/>
        </p:nvSpPr>
        <p:spPr>
          <a:xfrm rot="0" flipH="0" flipV="0">
            <a:off x="660400" y="323990"/>
            <a:ext cx="10671175" cy="468000"/>
          </a:xfrm>
          <a:prstGeom prst="rect">
            <a:avLst/>
          </a:prstGeom>
          <a:noFill/>
          <a:ln>
            <a:noFill/>
          </a:ln>
        </p:spPr>
        <p:txBody>
          <a:bodyPr vert="horz" wrap="square" lIns="0" tIns="0" rIns="0" bIns="0" rtlCol="0" anchor="ctr"/>
          <a:lstStyle/>
          <a:p>
            <a:pPr algn="l"/>
            <a:r>
              <a:rPr kumimoji="1" lang="en-US" altLang="zh-CN" sz="2584">
                <a:ln w="12700">
                  <a:noFill/>
                </a:ln>
                <a:solidFill>
                  <a:srgbClr val="262626">
                    <a:alpha val="100000"/>
                  </a:srgbClr>
                </a:solidFill>
                <a:latin typeface="poppins-bold"/>
                <a:ea typeface="poppins-bold"/>
                <a:cs typeface="poppins-bold"/>
              </a:rPr>
              <a:t>Slide 13Broader Applications: AI for Clinical Decision Support</a:t>
            </a:r>
            <a:endParaRPr kumimoji="1" lang="zh-CN" altLang="en-US"/>
          </a:p>
        </p:txBody>
      </p:sp>
      <p:cxnSp>
        <p:nvCxnSpPr>
          <p:cNvPr id="28" name="标题 1"/>
          <p:cNvCxnSpPr/>
          <p:nvPr/>
        </p:nvCxnSpPr>
        <p:spPr>
          <a:xfrm rot="0" flipH="0" flipV="0">
            <a:off x="0" y="958850"/>
            <a:ext cx="12122150" cy="0"/>
          </a:xfrm>
          <a:prstGeom prst="line">
            <a:avLst/>
          </a:prstGeom>
          <a:noFill/>
          <a:ln w="28575" cap="sq">
            <a:solidFill>
              <a:schemeClr val="accent1"/>
            </a:solidFill>
            <a:miter/>
          </a:ln>
        </p:spPr>
      </p:cxnSp>
    </p:spTree>
  </p:cSld>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156949" y="3723006"/>
            <a:ext cx="7860632" cy="2760496"/>
          </a:xfrm>
          <a:prstGeom prst="roundRect">
            <a:avLst>
              <a:gd name="adj" fmla="val 50000"/>
            </a:avLst>
          </a:prstGeom>
          <a:noFill/>
          <a:ln w="152400" cap="sq">
            <a:solidFill>
              <a:schemeClr val="accent1">
                <a:alpha val="41000"/>
              </a:schemeClr>
            </a:solidFill>
            <a:miter/>
          </a:ln>
          <a:effectLst>
            <a:outerShdw dist="101600" blurRad="609600" dir="5400000" sx="100000" sy="100000" kx="0" ky="0" algn="t" rotWithShape="0">
              <a:srgbClr val="0070C0">
                <a:alpha val="40000"/>
              </a:srgbClr>
            </a:outerShdw>
          </a:effectLst>
        </p:spPr>
        <p:txBody>
          <a:bodyPr vert="horz" wrap="square" lIns="91440" tIns="45720" rIns="91440" bIns="45720" rtlCol="0" anchor="ctr"/>
          <a:lstStyle/>
          <a:p>
            <a:pPr algn="ctr"/>
            <a:endParaRPr kumimoji="1" lang="zh-CN" altLang="en-US"/>
          </a:p>
        </p:txBody>
      </p:sp>
      <p:sp>
        <p:nvSpPr>
          <p:cNvPr id="3" name="标题 1"/>
          <p:cNvSpPr txBox="1"/>
          <p:nvPr/>
        </p:nvSpPr>
        <p:spPr>
          <a:xfrm rot="0" flipH="1" flipV="0">
            <a:off x="-18312" y="5201874"/>
            <a:ext cx="12211154" cy="1659866"/>
          </a:xfrm>
          <a:prstGeom prst="round2SameRect">
            <a:avLst>
              <a:gd name="adj1" fmla="val 50000"/>
              <a:gd name="adj2" fmla="val 0"/>
            </a:avLst>
          </a:prstGeom>
          <a:solidFill>
            <a:schemeClr val="accent1"/>
          </a:solidFill>
          <a:ln w="12700" cap="sq">
            <a:noFill/>
            <a:miter/>
          </a:ln>
          <a:effectLst/>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919114" y="1903483"/>
            <a:ext cx="10302970" cy="1695988"/>
          </a:xfrm>
          <a:prstGeom prst="rect">
            <a:avLst/>
          </a:prstGeom>
          <a:noFill/>
          <a:ln>
            <a:noFill/>
          </a:ln>
        </p:spPr>
        <p:txBody>
          <a:bodyPr vert="horz" wrap="square" lIns="91440" tIns="45720" rIns="91440" bIns="45720" rtlCol="0" anchor="t"/>
          <a:lstStyle/>
          <a:p>
            <a:pPr algn="ctr"/>
            <a:r>
              <a:rPr kumimoji="1" lang="en-US" altLang="zh-CN" sz="3000">
                <a:ln w="12700">
                  <a:noFill/>
                </a:ln>
                <a:solidFill>
                  <a:srgbClr val="000000">
                    <a:alpha val="100000"/>
                  </a:srgbClr>
                </a:solidFill>
                <a:latin typeface="poppins-bold"/>
                <a:ea typeface="poppins-bold"/>
                <a:cs typeface="poppins-bold"/>
              </a:rPr>
              <a:t>Slide 14The Future: Foundation Models &amp; Challenges (2 mins)</a:t>
            </a:r>
            <a:endParaRPr kumimoji="1" lang="zh-CN" altLang="en-US"/>
          </a:p>
        </p:txBody>
      </p:sp>
      <p:pic>
        <p:nvPicPr>
          <p:cNvPr id="5" name=""/>
          <p:cNvPicPr>
            <a:picLocks noChangeAspect="1"/>
          </p:cNvPicPr>
          <p:nvPr/>
        </p:nvPicPr>
        <p:blipFill>
          <a:blip r:embed="rId2">
            <a:alphaModFix amt="100000"/>
          </a:blip>
          <a:srcRect l="0" t="33983" r="0" b="33983"/>
          <a:stretch>
            <a:fillRect/>
          </a:stretch>
        </p:blipFill>
        <p:spPr>
          <a:xfrm rot="0" flipH="0" flipV="0">
            <a:off x="2646046" y="4198544"/>
            <a:ext cx="6882438" cy="1872739"/>
          </a:xfrm>
          <a:custGeom>
            <a:avLst/>
            <a:gdLst>
              <a:gd name="connsiteX0" fmla="*/ 0 w 9472813"/>
              <a:gd name="connsiteY0" fmla="*/ 1288794 h 2577590"/>
              <a:gd name="connsiteX1" fmla="*/ 0 w 9472813"/>
              <a:gd name="connsiteY1" fmla="*/ 1288795 h 2577590"/>
              <a:gd name="connsiteX2" fmla="*/ 0 w 9472813"/>
              <a:gd name="connsiteY2" fmla="*/ 1288795 h 2577590"/>
              <a:gd name="connsiteX3" fmla="*/ 1288795 w 9472813"/>
              <a:gd name="connsiteY3" fmla="*/ 0 h 2577590"/>
              <a:gd name="connsiteX4" fmla="*/ 8184018 w 9472813"/>
              <a:gd name="connsiteY4" fmla="*/ 0 h 2577590"/>
              <a:gd name="connsiteX5" fmla="*/ 9472813 w 9472813"/>
              <a:gd name="connsiteY5" fmla="*/ 1288795 h 2577590"/>
              <a:gd name="connsiteX6" fmla="*/ 9472812 w 9472813"/>
              <a:gd name="connsiteY6" fmla="*/ 1288795 h 2577590"/>
              <a:gd name="connsiteX7" fmla="*/ 8184017 w 9472813"/>
              <a:gd name="connsiteY7" fmla="*/ 2577590 h 2577590"/>
              <a:gd name="connsiteX8" fmla="*/ 1288795 w 9472813"/>
              <a:gd name="connsiteY8" fmla="*/ 2577589 h 2577590"/>
              <a:gd name="connsiteX9" fmla="*/ 6654 w 9472813"/>
              <a:gd name="connsiteY9" fmla="*/ 1420566 h 2577590"/>
              <a:gd name="connsiteX10" fmla="*/ 0 w 9472813"/>
              <a:gd name="connsiteY10" fmla="*/ 1288795 h 2577590"/>
              <a:gd name="connsiteX11" fmla="*/ 6654 w 9472813"/>
              <a:gd name="connsiteY11" fmla="*/ 1157023 h 2577590"/>
              <a:gd name="connsiteX12" fmla="*/ 1288795 w 9472813"/>
              <a:gd name="connsiteY12" fmla="*/ 0 h 2577590"/>
            </a:gdLst>
            <a:rect l="l" t="t" r="r" b="b"/>
            <a:pathLst>
              <a:path w="9472813" h="2577590">
                <a:moveTo>
                  <a:pt x="0" y="1288794"/>
                </a:moveTo>
                <a:lnTo>
                  <a:pt x="0" y="1288795"/>
                </a:lnTo>
                <a:lnTo>
                  <a:pt x="0" y="1288795"/>
                </a:lnTo>
                <a:close/>
                <a:moveTo>
                  <a:pt x="1288795" y="0"/>
                </a:moveTo>
                <a:lnTo>
                  <a:pt x="8184018" y="0"/>
                </a:lnTo>
                <a:cubicBezTo>
                  <a:pt x="8895800" y="0"/>
                  <a:pt x="9472813" y="577013"/>
                  <a:pt x="9472813" y="1288795"/>
                </a:cubicBezTo>
                <a:lnTo>
                  <a:pt x="9472812" y="1288795"/>
                </a:lnTo>
                <a:cubicBezTo>
                  <a:pt x="9472812" y="2000577"/>
                  <a:pt x="8895799" y="2577590"/>
                  <a:pt x="8184017" y="2577590"/>
                </a:cubicBezTo>
                <a:lnTo>
                  <a:pt x="1288795" y="2577589"/>
                </a:lnTo>
                <a:cubicBezTo>
                  <a:pt x="621500" y="2577589"/>
                  <a:pt x="72653" y="2070449"/>
                  <a:pt x="6654" y="1420566"/>
                </a:cubicBezTo>
                <a:lnTo>
                  <a:pt x="0" y="1288795"/>
                </a:lnTo>
                <a:lnTo>
                  <a:pt x="6654" y="1157023"/>
                </a:lnTo>
                <a:cubicBezTo>
                  <a:pt x="72653" y="507141"/>
                  <a:pt x="621500" y="0"/>
                  <a:pt x="1288795" y="0"/>
                </a:cubicBezTo>
                <a:close/>
              </a:path>
            </a:pathLst>
          </a:custGeom>
          <a:noFill/>
          <a:ln>
            <a:noFill/>
          </a:ln>
        </p:spPr>
      </p:pic>
      <p:sp>
        <p:nvSpPr>
          <p:cNvPr id="6" name="标题 1"/>
          <p:cNvSpPr txBox="1"/>
          <p:nvPr/>
        </p:nvSpPr>
        <p:spPr>
          <a:xfrm rot="0" flipH="0" flipV="0">
            <a:off x="5114491" y="-530884"/>
            <a:ext cx="1963017" cy="2477746"/>
          </a:xfrm>
          <a:prstGeom prst="rect">
            <a:avLst/>
          </a:prstGeom>
          <a:noFill/>
          <a:ln cap="sq">
            <a:noFill/>
          </a:ln>
        </p:spPr>
        <p:txBody>
          <a:bodyPr vert="horz" wrap="square" lIns="91440" tIns="45720" rIns="91440" bIns="45720" rtlCol="0" anchor="b"/>
          <a:lstStyle/>
          <a:p>
            <a:pPr algn="ctr"/>
            <a:r>
              <a:rPr kumimoji="1" lang="en-US" altLang="zh-CN" sz="8000">
                <a:ln w="12700">
                  <a:noFill/>
                </a:ln>
                <a:solidFill>
                  <a:srgbClr val="F07F09">
                    <a:alpha val="100000"/>
                  </a:srgbClr>
                </a:solidFill>
                <a:latin typeface="Montserrat Black"/>
                <a:ea typeface="Montserrat Black"/>
                <a:cs typeface="Montserrat Black"/>
              </a:rPr>
              <a:t>14</a:t>
            </a:r>
            <a:endParaRPr kumimoji="1" lang="zh-CN" altLang="en-US"/>
          </a:p>
        </p:txBody>
      </p:sp>
      <p:sp>
        <p:nvSpPr>
          <p:cNvPr id="7" name="标题 1"/>
          <p:cNvSpPr txBox="1"/>
          <p:nvPr/>
        </p:nvSpPr>
        <p:spPr>
          <a:xfrm rot="0" flipH="0" flipV="0">
            <a:off x="7274658" y="936110"/>
            <a:ext cx="967373" cy="967373"/>
          </a:xfrm>
          <a:prstGeom prst="ellipse">
            <a:avLst/>
          </a:prstGeom>
          <a:solidFill>
            <a:schemeClr val="accent1">
              <a:lumMod val="60000"/>
              <a:lumOff val="40000"/>
              <a:alpha val="24000"/>
            </a:schemeClr>
          </a:solidFill>
          <a:ln w="12700" cap="sq">
            <a:noFill/>
            <a:miter/>
          </a:ln>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276817" y="346620"/>
            <a:ext cx="2203985" cy="275235"/>
          </a:xfrm>
          <a:custGeom>
            <a:avLst/>
            <a:gdLst>
              <a:gd name="connsiteX0" fmla="*/ 295032 w 720417"/>
              <a:gd name="connsiteY0" fmla="*/ 17848 h 89966"/>
              <a:gd name="connsiteX1" fmla="*/ 271738 w 720417"/>
              <a:gd name="connsiteY1" fmla="*/ 17849 h 89966"/>
              <a:gd name="connsiteX2" fmla="*/ 267996 w 720417"/>
              <a:gd name="connsiteY2" fmla="*/ 21479 h 89966"/>
              <a:gd name="connsiteX3" fmla="*/ 267995 w 720417"/>
              <a:gd name="connsiteY3" fmla="*/ 21535 h 89966"/>
              <a:gd name="connsiteX4" fmla="*/ 267995 w 720417"/>
              <a:gd name="connsiteY4" fmla="*/ 39802 h 89966"/>
              <a:gd name="connsiteX5" fmla="*/ 271681 w 720417"/>
              <a:gd name="connsiteY5" fmla="*/ 43489 h 89966"/>
              <a:gd name="connsiteX6" fmla="*/ 271738 w 720417"/>
              <a:gd name="connsiteY6" fmla="*/ 43489 h 89966"/>
              <a:gd name="connsiteX7" fmla="*/ 294585 w 720417"/>
              <a:gd name="connsiteY7" fmla="*/ 43489 h 89966"/>
              <a:gd name="connsiteX8" fmla="*/ 307880 w 720417"/>
              <a:gd name="connsiteY8" fmla="*/ 31088 h 89966"/>
              <a:gd name="connsiteX9" fmla="*/ 295543 w 720417"/>
              <a:gd name="connsiteY9" fmla="*/ 17856 h 89966"/>
              <a:gd name="connsiteX10" fmla="*/ 295032 w 720417"/>
              <a:gd name="connsiteY10" fmla="*/ 17848 h 89966"/>
              <a:gd name="connsiteX11" fmla="*/ 676733 w 720417"/>
              <a:gd name="connsiteY11" fmla="*/ 17290 h 89966"/>
              <a:gd name="connsiteX12" fmla="*/ 676733 w 720417"/>
              <a:gd name="connsiteY12" fmla="*/ 17346 h 89966"/>
              <a:gd name="connsiteX13" fmla="*/ 647797 w 720417"/>
              <a:gd name="connsiteY13" fmla="*/ 46170 h 89966"/>
              <a:gd name="connsiteX14" fmla="*/ 676622 w 720417"/>
              <a:gd name="connsiteY14" fmla="*/ 75107 h 89966"/>
              <a:gd name="connsiteX15" fmla="*/ 705558 w 720417"/>
              <a:gd name="connsiteY15" fmla="*/ 46282 h 89966"/>
              <a:gd name="connsiteX16" fmla="*/ 705558 w 720417"/>
              <a:gd name="connsiteY16" fmla="*/ 46226 h 89966"/>
              <a:gd name="connsiteX17" fmla="*/ 676733 w 720417"/>
              <a:gd name="connsiteY17" fmla="*/ 17290 h 89966"/>
              <a:gd name="connsiteX18" fmla="*/ 490493 w 720417"/>
              <a:gd name="connsiteY18" fmla="*/ 15836 h 89966"/>
              <a:gd name="connsiteX19" fmla="*/ 490155 w 720417"/>
              <a:gd name="connsiteY19" fmla="*/ 15838 h 89966"/>
              <a:gd name="connsiteX20" fmla="*/ 461556 w 720417"/>
              <a:gd name="connsiteY20" fmla="*/ 44996 h 89966"/>
              <a:gd name="connsiteX21" fmla="*/ 490714 w 720417"/>
              <a:gd name="connsiteY21" fmla="*/ 73596 h 89966"/>
              <a:gd name="connsiteX22" fmla="*/ 519315 w 720417"/>
              <a:gd name="connsiteY22" fmla="*/ 44663 h 89966"/>
              <a:gd name="connsiteX23" fmla="*/ 490493 w 720417"/>
              <a:gd name="connsiteY23" fmla="*/ 15836 h 89966"/>
              <a:gd name="connsiteX24" fmla="*/ 117671 w 720417"/>
              <a:gd name="connsiteY24" fmla="*/ 15726 h 89966"/>
              <a:gd name="connsiteX25" fmla="*/ 117671 w 720417"/>
              <a:gd name="connsiteY25" fmla="*/ 15950 h 89966"/>
              <a:gd name="connsiteX26" fmla="*/ 88623 w 720417"/>
              <a:gd name="connsiteY26" fmla="*/ 44886 h 89966"/>
              <a:gd name="connsiteX27" fmla="*/ 117559 w 720417"/>
              <a:gd name="connsiteY27" fmla="*/ 73934 h 89966"/>
              <a:gd name="connsiteX28" fmla="*/ 146607 w 720417"/>
              <a:gd name="connsiteY28" fmla="*/ 44998 h 89966"/>
              <a:gd name="connsiteX29" fmla="*/ 146607 w 720417"/>
              <a:gd name="connsiteY29" fmla="*/ 44886 h 89966"/>
              <a:gd name="connsiteX30" fmla="*/ 117783 w 720417"/>
              <a:gd name="connsiteY30" fmla="*/ 15727 h 89966"/>
              <a:gd name="connsiteX31" fmla="*/ 117671 w 720417"/>
              <a:gd name="connsiteY31" fmla="*/ 15726 h 89966"/>
              <a:gd name="connsiteX32" fmla="*/ 256767 w 720417"/>
              <a:gd name="connsiteY32" fmla="*/ 2710 h 89966"/>
              <a:gd name="connsiteX33" fmla="*/ 294418 w 720417"/>
              <a:gd name="connsiteY33" fmla="*/ 2710 h 89966"/>
              <a:gd name="connsiteX34" fmla="*/ 314305 w 720417"/>
              <a:gd name="connsiteY34" fmla="*/ 10531 h 89966"/>
              <a:gd name="connsiteX35" fmla="*/ 323131 w 720417"/>
              <a:gd name="connsiteY35" fmla="*/ 29691 h 89966"/>
              <a:gd name="connsiteX36" fmla="*/ 309891 w 720417"/>
              <a:gd name="connsiteY36" fmla="*/ 54550 h 89966"/>
              <a:gd name="connsiteX37" fmla="*/ 308551 w 720417"/>
              <a:gd name="connsiteY37" fmla="*/ 59186 h 89966"/>
              <a:gd name="connsiteX38" fmla="*/ 319388 w 720417"/>
              <a:gd name="connsiteY38" fmla="*/ 81922 h 89966"/>
              <a:gd name="connsiteX39" fmla="*/ 318136 w 720417"/>
              <a:gd name="connsiteY39" fmla="*/ 86983 h 89966"/>
              <a:gd name="connsiteX40" fmla="*/ 316036 w 720417"/>
              <a:gd name="connsiteY40" fmla="*/ 87508 h 89966"/>
              <a:gd name="connsiteX41" fmla="*/ 308048 w 720417"/>
              <a:gd name="connsiteY41" fmla="*/ 87005 h 89966"/>
              <a:gd name="connsiteX42" fmla="*/ 304752 w 720417"/>
              <a:gd name="connsiteY42" fmla="*/ 84882 h 89966"/>
              <a:gd name="connsiteX43" fmla="*/ 293189 w 720417"/>
              <a:gd name="connsiteY43" fmla="*/ 60694 h 89966"/>
              <a:gd name="connsiteX44" fmla="*/ 289893 w 720417"/>
              <a:gd name="connsiteY44" fmla="*/ 58627 h 89966"/>
              <a:gd name="connsiteX45" fmla="*/ 271738 w 720417"/>
              <a:gd name="connsiteY45" fmla="*/ 58627 h 89966"/>
              <a:gd name="connsiteX46" fmla="*/ 267996 w 720417"/>
              <a:gd name="connsiteY46" fmla="*/ 62258 h 89966"/>
              <a:gd name="connsiteX47" fmla="*/ 267995 w 720417"/>
              <a:gd name="connsiteY47" fmla="*/ 62314 h 89966"/>
              <a:gd name="connsiteX48" fmla="*/ 267995 w 720417"/>
              <a:gd name="connsiteY48" fmla="*/ 83262 h 89966"/>
              <a:gd name="connsiteX49" fmla="*/ 264365 w 720417"/>
              <a:gd name="connsiteY49" fmla="*/ 87005 h 89966"/>
              <a:gd name="connsiteX50" fmla="*/ 264308 w 720417"/>
              <a:gd name="connsiteY50" fmla="*/ 87005 h 89966"/>
              <a:gd name="connsiteX51" fmla="*/ 256767 w 720417"/>
              <a:gd name="connsiteY51" fmla="*/ 87005 h 89966"/>
              <a:gd name="connsiteX52" fmla="*/ 253080 w 720417"/>
              <a:gd name="connsiteY52" fmla="*/ 83262 h 89966"/>
              <a:gd name="connsiteX53" fmla="*/ 253080 w 720417"/>
              <a:gd name="connsiteY53" fmla="*/ 6397 h 89966"/>
              <a:gd name="connsiteX54" fmla="*/ 256767 w 720417"/>
              <a:gd name="connsiteY54" fmla="*/ 2710 h 89966"/>
              <a:gd name="connsiteX55" fmla="*/ 172025 w 720417"/>
              <a:gd name="connsiteY55" fmla="*/ 2710 h 89966"/>
              <a:gd name="connsiteX56" fmla="*/ 179734 w 720417"/>
              <a:gd name="connsiteY56" fmla="*/ 2710 h 89966"/>
              <a:gd name="connsiteX57" fmla="*/ 183420 w 720417"/>
              <a:gd name="connsiteY57" fmla="*/ 6397 h 89966"/>
              <a:gd name="connsiteX58" fmla="*/ 183420 w 720417"/>
              <a:gd name="connsiteY58" fmla="*/ 48070 h 89966"/>
              <a:gd name="connsiteX59" fmla="*/ 205819 w 720417"/>
              <a:gd name="connsiteY59" fmla="*/ 72763 h 89966"/>
              <a:gd name="connsiteX60" fmla="*/ 230512 w 720417"/>
              <a:gd name="connsiteY60" fmla="*/ 50364 h 89966"/>
              <a:gd name="connsiteX61" fmla="*/ 230512 w 720417"/>
              <a:gd name="connsiteY61" fmla="*/ 48070 h 89966"/>
              <a:gd name="connsiteX62" fmla="*/ 230512 w 720417"/>
              <a:gd name="connsiteY62" fmla="*/ 6397 h 89966"/>
              <a:gd name="connsiteX63" fmla="*/ 234198 w 720417"/>
              <a:gd name="connsiteY63" fmla="*/ 2710 h 89966"/>
              <a:gd name="connsiteX64" fmla="*/ 241907 w 720417"/>
              <a:gd name="connsiteY64" fmla="*/ 2710 h 89966"/>
              <a:gd name="connsiteX65" fmla="*/ 245594 w 720417"/>
              <a:gd name="connsiteY65" fmla="*/ 6397 h 89966"/>
              <a:gd name="connsiteX66" fmla="*/ 245594 w 720417"/>
              <a:gd name="connsiteY66" fmla="*/ 48349 h 89966"/>
              <a:gd name="connsiteX67" fmla="*/ 207050 w 720417"/>
              <a:gd name="connsiteY67" fmla="*/ 87005 h 89966"/>
              <a:gd name="connsiteX68" fmla="*/ 206994 w 720417"/>
              <a:gd name="connsiteY68" fmla="*/ 87005 h 89966"/>
              <a:gd name="connsiteX69" fmla="*/ 168338 w 720417"/>
              <a:gd name="connsiteY69" fmla="*/ 48349 h 89966"/>
              <a:gd name="connsiteX70" fmla="*/ 168338 w 720417"/>
              <a:gd name="connsiteY70" fmla="*/ 6397 h 89966"/>
              <a:gd name="connsiteX71" fmla="*/ 172025 w 720417"/>
              <a:gd name="connsiteY71" fmla="*/ 2710 h 89966"/>
              <a:gd name="connsiteX72" fmla="*/ 67451 w 720417"/>
              <a:gd name="connsiteY72" fmla="*/ 2710 h 89966"/>
              <a:gd name="connsiteX73" fmla="*/ 74713 w 720417"/>
              <a:gd name="connsiteY73" fmla="*/ 2710 h 89966"/>
              <a:gd name="connsiteX74" fmla="*/ 78199 w 720417"/>
              <a:gd name="connsiteY74" fmla="*/ 6588 h 89966"/>
              <a:gd name="connsiteX75" fmla="*/ 77674 w 720417"/>
              <a:gd name="connsiteY75" fmla="*/ 8296 h 89966"/>
              <a:gd name="connsiteX76" fmla="*/ 47621 w 720417"/>
              <a:gd name="connsiteY76" fmla="*/ 49857 h 89966"/>
              <a:gd name="connsiteX77" fmla="*/ 46615 w 720417"/>
              <a:gd name="connsiteY77" fmla="*/ 53041 h 89966"/>
              <a:gd name="connsiteX78" fmla="*/ 46615 w 720417"/>
              <a:gd name="connsiteY78" fmla="*/ 83318 h 89966"/>
              <a:gd name="connsiteX79" fmla="*/ 42928 w 720417"/>
              <a:gd name="connsiteY79" fmla="*/ 87005 h 89966"/>
              <a:gd name="connsiteX80" fmla="*/ 35164 w 720417"/>
              <a:gd name="connsiteY80" fmla="*/ 87005 h 89966"/>
              <a:gd name="connsiteX81" fmla="*/ 31477 w 720417"/>
              <a:gd name="connsiteY81" fmla="*/ 83318 h 89966"/>
              <a:gd name="connsiteX82" fmla="*/ 31477 w 720417"/>
              <a:gd name="connsiteY82" fmla="*/ 53041 h 89966"/>
              <a:gd name="connsiteX83" fmla="*/ 30471 w 720417"/>
              <a:gd name="connsiteY83" fmla="*/ 49857 h 89966"/>
              <a:gd name="connsiteX84" fmla="*/ 530 w 720417"/>
              <a:gd name="connsiteY84" fmla="*/ 8575 h 89966"/>
              <a:gd name="connsiteX85" fmla="*/ 1782 w 720417"/>
              <a:gd name="connsiteY85" fmla="*/ 3514 h 89966"/>
              <a:gd name="connsiteX86" fmla="*/ 3490 w 720417"/>
              <a:gd name="connsiteY86" fmla="*/ 2989 h 89966"/>
              <a:gd name="connsiteX87" fmla="*/ 10976 w 720417"/>
              <a:gd name="connsiteY87" fmla="*/ 2989 h 89966"/>
              <a:gd name="connsiteX88" fmla="*/ 13769 w 720417"/>
              <a:gd name="connsiteY88" fmla="*/ 4274 h 89966"/>
              <a:gd name="connsiteX89" fmla="*/ 36113 w 720417"/>
              <a:gd name="connsiteY89" fmla="*/ 35836 h 89966"/>
              <a:gd name="connsiteX90" fmla="*/ 39130 w 720417"/>
              <a:gd name="connsiteY90" fmla="*/ 37344 h 89966"/>
              <a:gd name="connsiteX91" fmla="*/ 42090 w 720417"/>
              <a:gd name="connsiteY91" fmla="*/ 35836 h 89966"/>
              <a:gd name="connsiteX92" fmla="*/ 64435 w 720417"/>
              <a:gd name="connsiteY92" fmla="*/ 4274 h 89966"/>
              <a:gd name="connsiteX93" fmla="*/ 67451 w 720417"/>
              <a:gd name="connsiteY93" fmla="*/ 2710 h 89966"/>
              <a:gd name="connsiteX94" fmla="*/ 676510 w 720417"/>
              <a:gd name="connsiteY94" fmla="*/ 2375 h 89966"/>
              <a:gd name="connsiteX95" fmla="*/ 720417 w 720417"/>
              <a:gd name="connsiteY95" fmla="*/ 46059 h 89966"/>
              <a:gd name="connsiteX96" fmla="*/ 720417 w 720417"/>
              <a:gd name="connsiteY96" fmla="*/ 46170 h 89966"/>
              <a:gd name="connsiteX97" fmla="*/ 676733 w 720417"/>
              <a:gd name="connsiteY97" fmla="*/ 89966 h 89966"/>
              <a:gd name="connsiteX98" fmla="*/ 676733 w 720417"/>
              <a:gd name="connsiteY98" fmla="*/ 89966 h 89966"/>
              <a:gd name="connsiteX99" fmla="*/ 632826 w 720417"/>
              <a:gd name="connsiteY99" fmla="*/ 46282 h 89966"/>
              <a:gd name="connsiteX100" fmla="*/ 676510 w 720417"/>
              <a:gd name="connsiteY100" fmla="*/ 2375 h 89966"/>
              <a:gd name="connsiteX101" fmla="*/ 378600 w 720417"/>
              <a:gd name="connsiteY101" fmla="*/ 1984 h 89966"/>
              <a:gd name="connsiteX102" fmla="*/ 386644 w 720417"/>
              <a:gd name="connsiteY102" fmla="*/ 1984 h 89966"/>
              <a:gd name="connsiteX103" fmla="*/ 390331 w 720417"/>
              <a:gd name="connsiteY103" fmla="*/ 5671 h 89966"/>
              <a:gd name="connsiteX104" fmla="*/ 390331 w 720417"/>
              <a:gd name="connsiteY104" fmla="*/ 69073 h 89966"/>
              <a:gd name="connsiteX105" fmla="*/ 394018 w 720417"/>
              <a:gd name="connsiteY105" fmla="*/ 72760 h 89966"/>
              <a:gd name="connsiteX106" fmla="*/ 439657 w 720417"/>
              <a:gd name="connsiteY106" fmla="*/ 72760 h 89966"/>
              <a:gd name="connsiteX107" fmla="*/ 443344 w 720417"/>
              <a:gd name="connsiteY107" fmla="*/ 76447 h 89966"/>
              <a:gd name="connsiteX108" fmla="*/ 443344 w 720417"/>
              <a:gd name="connsiteY108" fmla="*/ 83877 h 89966"/>
              <a:gd name="connsiteX109" fmla="*/ 439769 w 720417"/>
              <a:gd name="connsiteY109" fmla="*/ 87564 h 89966"/>
              <a:gd name="connsiteX110" fmla="*/ 439657 w 720417"/>
              <a:gd name="connsiteY110" fmla="*/ 87564 h 89966"/>
              <a:gd name="connsiteX111" fmla="*/ 378600 w 720417"/>
              <a:gd name="connsiteY111" fmla="*/ 87564 h 89966"/>
              <a:gd name="connsiteX112" fmla="*/ 374913 w 720417"/>
              <a:gd name="connsiteY112" fmla="*/ 83989 h 89966"/>
              <a:gd name="connsiteX113" fmla="*/ 374913 w 720417"/>
              <a:gd name="connsiteY113" fmla="*/ 83877 h 89966"/>
              <a:gd name="connsiteX114" fmla="*/ 374913 w 720417"/>
              <a:gd name="connsiteY114" fmla="*/ 5671 h 89966"/>
              <a:gd name="connsiteX115" fmla="*/ 378600 w 720417"/>
              <a:gd name="connsiteY115" fmla="*/ 1984 h 89966"/>
              <a:gd name="connsiteX116" fmla="*/ 490155 w 720417"/>
              <a:gd name="connsiteY116" fmla="*/ 867 h 89966"/>
              <a:gd name="connsiteX117" fmla="*/ 533951 w 720417"/>
              <a:gd name="connsiteY117" fmla="*/ 44663 h 89966"/>
              <a:gd name="connsiteX118" fmla="*/ 490155 w 720417"/>
              <a:gd name="connsiteY118" fmla="*/ 88458 h 89966"/>
              <a:gd name="connsiteX119" fmla="*/ 446360 w 720417"/>
              <a:gd name="connsiteY119" fmla="*/ 44663 h 89966"/>
              <a:gd name="connsiteX120" fmla="*/ 490155 w 720417"/>
              <a:gd name="connsiteY120" fmla="*/ 867 h 89966"/>
              <a:gd name="connsiteX121" fmla="*/ 118117 w 720417"/>
              <a:gd name="connsiteY121" fmla="*/ 757 h 89966"/>
              <a:gd name="connsiteX122" fmla="*/ 161801 w 720417"/>
              <a:gd name="connsiteY122" fmla="*/ 44663 h 89966"/>
              <a:gd name="connsiteX123" fmla="*/ 117895 w 720417"/>
              <a:gd name="connsiteY123" fmla="*/ 88570 h 89966"/>
              <a:gd name="connsiteX124" fmla="*/ 117671 w 720417"/>
              <a:gd name="connsiteY124" fmla="*/ 88570 h 89966"/>
              <a:gd name="connsiteX125" fmla="*/ 73988 w 720417"/>
              <a:gd name="connsiteY125" fmla="*/ 44440 h 89966"/>
              <a:gd name="connsiteX126" fmla="*/ 118117 w 720417"/>
              <a:gd name="connsiteY126" fmla="*/ 757 h 89966"/>
              <a:gd name="connsiteX127" fmla="*/ 585400 w 720417"/>
              <a:gd name="connsiteY127" fmla="*/ 28 h 89966"/>
              <a:gd name="connsiteX128" fmla="*/ 585400 w 720417"/>
              <a:gd name="connsiteY128" fmla="*/ 29 h 89966"/>
              <a:gd name="connsiteX129" fmla="*/ 611599 w 720417"/>
              <a:gd name="connsiteY129" fmla="*/ 8743 h 89966"/>
              <a:gd name="connsiteX130" fmla="*/ 617799 w 720417"/>
              <a:gd name="connsiteY130" fmla="*/ 14329 h 89966"/>
              <a:gd name="connsiteX131" fmla="*/ 617912 w 720417"/>
              <a:gd name="connsiteY131" fmla="*/ 14489 h 89966"/>
              <a:gd name="connsiteX132" fmla="*/ 616906 w 720417"/>
              <a:gd name="connsiteY132" fmla="*/ 19524 h 89966"/>
              <a:gd name="connsiteX133" fmla="*/ 610649 w 720417"/>
              <a:gd name="connsiteY133" fmla="*/ 23881 h 89966"/>
              <a:gd name="connsiteX134" fmla="*/ 605957 w 720417"/>
              <a:gd name="connsiteY134" fmla="*/ 23490 h 89966"/>
              <a:gd name="connsiteX135" fmla="*/ 604281 w 720417"/>
              <a:gd name="connsiteY135" fmla="*/ 21926 h 89966"/>
              <a:gd name="connsiteX136" fmla="*/ 603946 w 720417"/>
              <a:gd name="connsiteY136" fmla="*/ 21591 h 89966"/>
              <a:gd name="connsiteX137" fmla="*/ 585511 w 720417"/>
              <a:gd name="connsiteY137" fmla="*/ 14943 h 89966"/>
              <a:gd name="connsiteX138" fmla="*/ 584283 w 720417"/>
              <a:gd name="connsiteY138" fmla="*/ 14943 h 89966"/>
              <a:gd name="connsiteX139" fmla="*/ 582271 w 720417"/>
              <a:gd name="connsiteY139" fmla="*/ 14943 h 89966"/>
              <a:gd name="connsiteX140" fmla="*/ 577132 w 720417"/>
              <a:gd name="connsiteY140" fmla="*/ 16005 h 89966"/>
              <a:gd name="connsiteX141" fmla="*/ 557200 w 720417"/>
              <a:gd name="connsiteY141" fmla="*/ 37383 h 89966"/>
              <a:gd name="connsiteX142" fmla="*/ 579087 w 720417"/>
              <a:gd name="connsiteY142" fmla="*/ 71866 h 89966"/>
              <a:gd name="connsiteX143" fmla="*/ 581434 w 720417"/>
              <a:gd name="connsiteY143" fmla="*/ 72313 h 89966"/>
              <a:gd name="connsiteX144" fmla="*/ 582160 w 720417"/>
              <a:gd name="connsiteY144" fmla="*/ 72313 h 89966"/>
              <a:gd name="connsiteX145" fmla="*/ 587746 w 720417"/>
              <a:gd name="connsiteY145" fmla="*/ 72313 h 89966"/>
              <a:gd name="connsiteX146" fmla="*/ 592047 w 720417"/>
              <a:gd name="connsiteY146" fmla="*/ 71699 h 89966"/>
              <a:gd name="connsiteX147" fmla="*/ 592829 w 720417"/>
              <a:gd name="connsiteY147" fmla="*/ 71699 h 89966"/>
              <a:gd name="connsiteX148" fmla="*/ 593611 w 720417"/>
              <a:gd name="connsiteY148" fmla="*/ 71699 h 89966"/>
              <a:gd name="connsiteX149" fmla="*/ 596907 w 720417"/>
              <a:gd name="connsiteY149" fmla="*/ 70525 h 89966"/>
              <a:gd name="connsiteX150" fmla="*/ 597577 w 720417"/>
              <a:gd name="connsiteY150" fmla="*/ 70525 h 89966"/>
              <a:gd name="connsiteX151" fmla="*/ 598192 w 720417"/>
              <a:gd name="connsiteY151" fmla="*/ 70246 h 89966"/>
              <a:gd name="connsiteX152" fmla="*/ 598862 w 720417"/>
              <a:gd name="connsiteY152" fmla="*/ 69911 h 89966"/>
              <a:gd name="connsiteX153" fmla="*/ 600371 w 720417"/>
              <a:gd name="connsiteY153" fmla="*/ 69129 h 89966"/>
              <a:gd name="connsiteX154" fmla="*/ 600817 w 720417"/>
              <a:gd name="connsiteY154" fmla="*/ 69129 h 89966"/>
              <a:gd name="connsiteX155" fmla="*/ 610705 w 720417"/>
              <a:gd name="connsiteY155" fmla="*/ 56672 h 89966"/>
              <a:gd name="connsiteX156" fmla="*/ 610146 w 720417"/>
              <a:gd name="connsiteY156" fmla="*/ 53711 h 89966"/>
              <a:gd name="connsiteX157" fmla="*/ 607744 w 720417"/>
              <a:gd name="connsiteY157" fmla="*/ 52706 h 89966"/>
              <a:gd name="connsiteX158" fmla="*/ 591600 w 720417"/>
              <a:gd name="connsiteY158" fmla="*/ 52706 h 89966"/>
              <a:gd name="connsiteX159" fmla="*/ 587913 w 720417"/>
              <a:gd name="connsiteY159" fmla="*/ 49019 h 89966"/>
              <a:gd name="connsiteX160" fmla="*/ 587913 w 720417"/>
              <a:gd name="connsiteY160" fmla="*/ 41478 h 89966"/>
              <a:gd name="connsiteX161" fmla="*/ 591600 w 720417"/>
              <a:gd name="connsiteY161" fmla="*/ 37791 h 89966"/>
              <a:gd name="connsiteX162" fmla="*/ 625117 w 720417"/>
              <a:gd name="connsiteY162" fmla="*/ 37791 h 89966"/>
              <a:gd name="connsiteX163" fmla="*/ 625452 w 720417"/>
              <a:gd name="connsiteY163" fmla="*/ 37791 h 89966"/>
              <a:gd name="connsiteX164" fmla="*/ 627428 w 720417"/>
              <a:gd name="connsiteY164" fmla="*/ 38475 h 89966"/>
              <a:gd name="connsiteX165" fmla="*/ 628245 w 720417"/>
              <a:gd name="connsiteY165" fmla="*/ 43544 h 89966"/>
              <a:gd name="connsiteX166" fmla="*/ 628245 w 720417"/>
              <a:gd name="connsiteY166" fmla="*/ 47287 h 89966"/>
              <a:gd name="connsiteX167" fmla="*/ 613554 w 720417"/>
              <a:gd name="connsiteY167" fmla="*/ 79966 h 89966"/>
              <a:gd name="connsiteX168" fmla="*/ 612157 w 720417"/>
              <a:gd name="connsiteY168" fmla="*/ 81139 h 89966"/>
              <a:gd name="connsiteX169" fmla="*/ 611431 w 720417"/>
              <a:gd name="connsiteY169" fmla="*/ 81754 h 89966"/>
              <a:gd name="connsiteX170" fmla="*/ 610035 w 720417"/>
              <a:gd name="connsiteY170" fmla="*/ 82759 h 89966"/>
              <a:gd name="connsiteX171" fmla="*/ 609308 w 720417"/>
              <a:gd name="connsiteY171" fmla="*/ 83262 h 89966"/>
              <a:gd name="connsiteX172" fmla="*/ 607912 w 720417"/>
              <a:gd name="connsiteY172" fmla="*/ 84156 h 89966"/>
              <a:gd name="connsiteX173" fmla="*/ 607633 w 720417"/>
              <a:gd name="connsiteY173" fmla="*/ 84156 h 89966"/>
              <a:gd name="connsiteX174" fmla="*/ 606906 w 720417"/>
              <a:gd name="connsiteY174" fmla="*/ 84603 h 89966"/>
              <a:gd name="connsiteX175" fmla="*/ 605454 w 720417"/>
              <a:gd name="connsiteY175" fmla="*/ 85440 h 89966"/>
              <a:gd name="connsiteX176" fmla="*/ 605119 w 720417"/>
              <a:gd name="connsiteY176" fmla="*/ 85440 h 89966"/>
              <a:gd name="connsiteX177" fmla="*/ 602773 w 720417"/>
              <a:gd name="connsiteY177" fmla="*/ 86558 h 89966"/>
              <a:gd name="connsiteX178" fmla="*/ 602382 w 720417"/>
              <a:gd name="connsiteY178" fmla="*/ 86558 h 89966"/>
              <a:gd name="connsiteX179" fmla="*/ 600873 w 720417"/>
              <a:gd name="connsiteY179" fmla="*/ 87116 h 89966"/>
              <a:gd name="connsiteX180" fmla="*/ 600147 w 720417"/>
              <a:gd name="connsiteY180" fmla="*/ 87116 h 89966"/>
              <a:gd name="connsiteX181" fmla="*/ 599700 w 720417"/>
              <a:gd name="connsiteY181" fmla="*/ 87116 h 89966"/>
              <a:gd name="connsiteX182" fmla="*/ 598471 w 720417"/>
              <a:gd name="connsiteY182" fmla="*/ 87563 h 89966"/>
              <a:gd name="connsiteX183" fmla="*/ 597969 w 720417"/>
              <a:gd name="connsiteY183" fmla="*/ 87563 h 89966"/>
              <a:gd name="connsiteX184" fmla="*/ 597242 w 720417"/>
              <a:gd name="connsiteY184" fmla="*/ 87563 h 89966"/>
              <a:gd name="connsiteX185" fmla="*/ 596740 w 720417"/>
              <a:gd name="connsiteY185" fmla="*/ 87563 h 89966"/>
              <a:gd name="connsiteX186" fmla="*/ 595567 w 720417"/>
              <a:gd name="connsiteY186" fmla="*/ 87563 h 89966"/>
              <a:gd name="connsiteX187" fmla="*/ 595008 w 720417"/>
              <a:gd name="connsiteY187" fmla="*/ 87563 h 89966"/>
              <a:gd name="connsiteX188" fmla="*/ 594338 w 720417"/>
              <a:gd name="connsiteY188" fmla="*/ 87563 h 89966"/>
              <a:gd name="connsiteX189" fmla="*/ 593723 w 720417"/>
              <a:gd name="connsiteY189" fmla="*/ 87563 h 89966"/>
              <a:gd name="connsiteX190" fmla="*/ 592606 w 720417"/>
              <a:gd name="connsiteY190" fmla="*/ 87563 h 89966"/>
              <a:gd name="connsiteX191" fmla="*/ 591991 w 720417"/>
              <a:gd name="connsiteY191" fmla="*/ 87563 h 89966"/>
              <a:gd name="connsiteX192" fmla="*/ 591321 w 720417"/>
              <a:gd name="connsiteY192" fmla="*/ 87563 h 89966"/>
              <a:gd name="connsiteX193" fmla="*/ 590595 w 720417"/>
              <a:gd name="connsiteY193" fmla="*/ 87563 h 89966"/>
              <a:gd name="connsiteX194" fmla="*/ 589589 w 720417"/>
              <a:gd name="connsiteY194" fmla="*/ 87563 h 89966"/>
              <a:gd name="connsiteX195" fmla="*/ 585400 w 720417"/>
              <a:gd name="connsiteY195" fmla="*/ 87563 h 89966"/>
              <a:gd name="connsiteX196" fmla="*/ 582272 w 720417"/>
              <a:gd name="connsiteY196" fmla="*/ 87563 h 89966"/>
              <a:gd name="connsiteX197" fmla="*/ 540068 w 720417"/>
              <a:gd name="connsiteY197" fmla="*/ 42232 h 89966"/>
              <a:gd name="connsiteX198" fmla="*/ 585400 w 720417"/>
              <a:gd name="connsiteY198" fmla="*/ 28 h 89966"/>
            </a:gdLst>
            <a:rect l="l" t="t" r="r" b="b"/>
            <a:pathLst>
              <a:path w="720417" h="89966">
                <a:moveTo>
                  <a:pt x="295032" y="17848"/>
                </a:moveTo>
                <a:lnTo>
                  <a:pt x="271738" y="17849"/>
                </a:lnTo>
                <a:cubicBezTo>
                  <a:pt x="269702" y="17818"/>
                  <a:pt x="268026" y="19443"/>
                  <a:pt x="267996" y="21479"/>
                </a:cubicBezTo>
                <a:cubicBezTo>
                  <a:pt x="267995" y="21498"/>
                  <a:pt x="267995" y="21517"/>
                  <a:pt x="267995" y="21535"/>
                </a:cubicBezTo>
                <a:lnTo>
                  <a:pt x="267995" y="39802"/>
                </a:lnTo>
                <a:cubicBezTo>
                  <a:pt x="267995" y="41838"/>
                  <a:pt x="269645" y="43489"/>
                  <a:pt x="271681" y="43489"/>
                </a:cubicBezTo>
                <a:cubicBezTo>
                  <a:pt x="271700" y="43489"/>
                  <a:pt x="271719" y="43489"/>
                  <a:pt x="271738" y="43489"/>
                </a:cubicBezTo>
                <a:lnTo>
                  <a:pt x="294585" y="43489"/>
                </a:lnTo>
                <a:cubicBezTo>
                  <a:pt x="301615" y="43561"/>
                  <a:pt x="307464" y="38105"/>
                  <a:pt x="307880" y="31088"/>
                </a:cubicBezTo>
                <a:cubicBezTo>
                  <a:pt x="308127" y="24027"/>
                  <a:pt x="302604" y="18103"/>
                  <a:pt x="295543" y="17856"/>
                </a:cubicBezTo>
                <a:cubicBezTo>
                  <a:pt x="295373" y="17850"/>
                  <a:pt x="295203" y="17848"/>
                  <a:pt x="295032" y="17848"/>
                </a:cubicBezTo>
                <a:close/>
                <a:moveTo>
                  <a:pt x="676733" y="17290"/>
                </a:moveTo>
                <a:lnTo>
                  <a:pt x="676733" y="17346"/>
                </a:lnTo>
                <a:cubicBezTo>
                  <a:pt x="660783" y="17315"/>
                  <a:pt x="647828" y="30220"/>
                  <a:pt x="647797" y="46170"/>
                </a:cubicBezTo>
                <a:cubicBezTo>
                  <a:pt x="647766" y="62121"/>
                  <a:pt x="660671" y="75076"/>
                  <a:pt x="676622" y="75107"/>
                </a:cubicBezTo>
                <a:cubicBezTo>
                  <a:pt x="692572" y="75138"/>
                  <a:pt x="705527" y="62232"/>
                  <a:pt x="705558" y="46282"/>
                </a:cubicBezTo>
                <a:cubicBezTo>
                  <a:pt x="705558" y="46264"/>
                  <a:pt x="705558" y="46245"/>
                  <a:pt x="705558" y="46226"/>
                </a:cubicBezTo>
                <a:cubicBezTo>
                  <a:pt x="705558" y="30289"/>
                  <a:pt x="692671" y="17352"/>
                  <a:pt x="676733" y="17290"/>
                </a:cubicBezTo>
                <a:close/>
                <a:moveTo>
                  <a:pt x="490493" y="15836"/>
                </a:moveTo>
                <a:cubicBezTo>
                  <a:pt x="490380" y="15836"/>
                  <a:pt x="490268" y="15837"/>
                  <a:pt x="490155" y="15838"/>
                </a:cubicBezTo>
                <a:cubicBezTo>
                  <a:pt x="474206" y="15992"/>
                  <a:pt x="461401" y="29047"/>
                  <a:pt x="461556" y="44996"/>
                </a:cubicBezTo>
                <a:cubicBezTo>
                  <a:pt x="461710" y="60946"/>
                  <a:pt x="474765" y="73750"/>
                  <a:pt x="490714" y="73596"/>
                </a:cubicBezTo>
                <a:cubicBezTo>
                  <a:pt x="506576" y="73443"/>
                  <a:pt x="519345" y="60525"/>
                  <a:pt x="519315" y="44663"/>
                </a:cubicBezTo>
                <a:cubicBezTo>
                  <a:pt x="519316" y="28743"/>
                  <a:pt x="506412" y="15837"/>
                  <a:pt x="490493" y="15836"/>
                </a:cubicBezTo>
                <a:close/>
                <a:moveTo>
                  <a:pt x="117671" y="15726"/>
                </a:moveTo>
                <a:lnTo>
                  <a:pt x="117671" y="15950"/>
                </a:lnTo>
                <a:cubicBezTo>
                  <a:pt x="101659" y="15919"/>
                  <a:pt x="88654" y="28874"/>
                  <a:pt x="88623" y="44886"/>
                </a:cubicBezTo>
                <a:cubicBezTo>
                  <a:pt x="88592" y="60898"/>
                  <a:pt x="101547" y="73903"/>
                  <a:pt x="117559" y="73934"/>
                </a:cubicBezTo>
                <a:cubicBezTo>
                  <a:pt x="133571" y="73965"/>
                  <a:pt x="146576" y="61009"/>
                  <a:pt x="146607" y="44998"/>
                </a:cubicBezTo>
                <a:cubicBezTo>
                  <a:pt x="146607" y="44960"/>
                  <a:pt x="146607" y="44923"/>
                  <a:pt x="146607" y="44886"/>
                </a:cubicBezTo>
                <a:cubicBezTo>
                  <a:pt x="146699" y="28874"/>
                  <a:pt x="133794" y="15819"/>
                  <a:pt x="117783" y="15727"/>
                </a:cubicBezTo>
                <a:cubicBezTo>
                  <a:pt x="117745" y="15727"/>
                  <a:pt x="117708" y="15726"/>
                  <a:pt x="117671" y="15726"/>
                </a:cubicBezTo>
                <a:close/>
                <a:moveTo>
                  <a:pt x="256767" y="2710"/>
                </a:moveTo>
                <a:lnTo>
                  <a:pt x="294418" y="2710"/>
                </a:lnTo>
                <a:cubicBezTo>
                  <a:pt x="301799" y="2701"/>
                  <a:pt x="308907" y="5497"/>
                  <a:pt x="314305" y="10531"/>
                </a:cubicBezTo>
                <a:cubicBezTo>
                  <a:pt x="319683" y="15485"/>
                  <a:pt x="322861" y="22383"/>
                  <a:pt x="323131" y="29691"/>
                </a:cubicBezTo>
                <a:cubicBezTo>
                  <a:pt x="323524" y="39759"/>
                  <a:pt x="318465" y="49258"/>
                  <a:pt x="309891" y="54550"/>
                </a:cubicBezTo>
                <a:cubicBezTo>
                  <a:pt x="308311" y="55515"/>
                  <a:pt x="307730" y="57527"/>
                  <a:pt x="308551" y="59186"/>
                </a:cubicBezTo>
                <a:lnTo>
                  <a:pt x="319388" y="81922"/>
                </a:lnTo>
                <a:cubicBezTo>
                  <a:pt x="320440" y="83665"/>
                  <a:pt x="319879" y="85931"/>
                  <a:pt x="318136" y="86983"/>
                </a:cubicBezTo>
                <a:cubicBezTo>
                  <a:pt x="317504" y="87364"/>
                  <a:pt x="316773" y="87547"/>
                  <a:pt x="316036" y="87508"/>
                </a:cubicBezTo>
                <a:lnTo>
                  <a:pt x="308048" y="87005"/>
                </a:lnTo>
                <a:cubicBezTo>
                  <a:pt x="306633" y="86989"/>
                  <a:pt x="305352" y="86164"/>
                  <a:pt x="304752" y="84882"/>
                </a:cubicBezTo>
                <a:lnTo>
                  <a:pt x="293189" y="60694"/>
                </a:lnTo>
                <a:cubicBezTo>
                  <a:pt x="292583" y="59425"/>
                  <a:pt x="291299" y="58620"/>
                  <a:pt x="289893" y="58627"/>
                </a:cubicBezTo>
                <a:lnTo>
                  <a:pt x="271738" y="58627"/>
                </a:lnTo>
                <a:cubicBezTo>
                  <a:pt x="269702" y="58597"/>
                  <a:pt x="268026" y="60222"/>
                  <a:pt x="267996" y="62258"/>
                </a:cubicBezTo>
                <a:cubicBezTo>
                  <a:pt x="267995" y="62277"/>
                  <a:pt x="267995" y="62296"/>
                  <a:pt x="267995" y="62314"/>
                </a:cubicBezTo>
                <a:lnTo>
                  <a:pt x="267995" y="83262"/>
                </a:lnTo>
                <a:cubicBezTo>
                  <a:pt x="268026" y="85298"/>
                  <a:pt x="266400" y="86974"/>
                  <a:pt x="264365" y="87005"/>
                </a:cubicBezTo>
                <a:cubicBezTo>
                  <a:pt x="264346" y="87005"/>
                  <a:pt x="264327" y="87005"/>
                  <a:pt x="264308" y="87005"/>
                </a:cubicBezTo>
                <a:lnTo>
                  <a:pt x="256767" y="87005"/>
                </a:lnTo>
                <a:cubicBezTo>
                  <a:pt x="254722" y="86975"/>
                  <a:pt x="253080" y="85308"/>
                  <a:pt x="253080" y="83262"/>
                </a:cubicBezTo>
                <a:lnTo>
                  <a:pt x="253080" y="6397"/>
                </a:lnTo>
                <a:cubicBezTo>
                  <a:pt x="253110" y="4373"/>
                  <a:pt x="254743" y="2740"/>
                  <a:pt x="256767" y="2710"/>
                </a:cubicBezTo>
                <a:close/>
                <a:moveTo>
                  <a:pt x="172025" y="2710"/>
                </a:moveTo>
                <a:lnTo>
                  <a:pt x="179734" y="2710"/>
                </a:lnTo>
                <a:cubicBezTo>
                  <a:pt x="181770" y="2710"/>
                  <a:pt x="183420" y="4361"/>
                  <a:pt x="183420" y="6397"/>
                </a:cubicBezTo>
                <a:lnTo>
                  <a:pt x="183420" y="48070"/>
                </a:lnTo>
                <a:cubicBezTo>
                  <a:pt x="182787" y="61073"/>
                  <a:pt x="192815" y="72129"/>
                  <a:pt x="205819" y="72763"/>
                </a:cubicBezTo>
                <a:cubicBezTo>
                  <a:pt x="218823" y="73396"/>
                  <a:pt x="229878" y="63368"/>
                  <a:pt x="230512" y="50364"/>
                </a:cubicBezTo>
                <a:cubicBezTo>
                  <a:pt x="230549" y="49600"/>
                  <a:pt x="230549" y="48834"/>
                  <a:pt x="230512" y="48070"/>
                </a:cubicBezTo>
                <a:lnTo>
                  <a:pt x="230512" y="6397"/>
                </a:lnTo>
                <a:cubicBezTo>
                  <a:pt x="230541" y="4373"/>
                  <a:pt x="232175" y="2740"/>
                  <a:pt x="234198" y="2710"/>
                </a:cubicBezTo>
                <a:lnTo>
                  <a:pt x="241907" y="2710"/>
                </a:lnTo>
                <a:cubicBezTo>
                  <a:pt x="243943" y="2710"/>
                  <a:pt x="245594" y="4361"/>
                  <a:pt x="245594" y="6397"/>
                </a:cubicBezTo>
                <a:lnTo>
                  <a:pt x="245594" y="48349"/>
                </a:lnTo>
                <a:cubicBezTo>
                  <a:pt x="245625" y="69667"/>
                  <a:pt x="228368" y="86974"/>
                  <a:pt x="207050" y="87005"/>
                </a:cubicBezTo>
                <a:cubicBezTo>
                  <a:pt x="207031" y="87005"/>
                  <a:pt x="207013" y="87005"/>
                  <a:pt x="206994" y="87005"/>
                </a:cubicBezTo>
                <a:cubicBezTo>
                  <a:pt x="185645" y="87005"/>
                  <a:pt x="168338" y="69698"/>
                  <a:pt x="168338" y="48349"/>
                </a:cubicBezTo>
                <a:lnTo>
                  <a:pt x="168338" y="6397"/>
                </a:lnTo>
                <a:cubicBezTo>
                  <a:pt x="168338" y="4361"/>
                  <a:pt x="169989" y="2710"/>
                  <a:pt x="172025" y="2710"/>
                </a:cubicBezTo>
                <a:close/>
                <a:moveTo>
                  <a:pt x="67451" y="2710"/>
                </a:moveTo>
                <a:lnTo>
                  <a:pt x="74713" y="2710"/>
                </a:lnTo>
                <a:cubicBezTo>
                  <a:pt x="76747" y="2818"/>
                  <a:pt x="78307" y="4555"/>
                  <a:pt x="78199" y="6588"/>
                </a:cubicBezTo>
                <a:cubicBezTo>
                  <a:pt x="78167" y="7192"/>
                  <a:pt x="77986" y="7778"/>
                  <a:pt x="77674" y="8296"/>
                </a:cubicBezTo>
                <a:lnTo>
                  <a:pt x="47621" y="49857"/>
                </a:lnTo>
                <a:cubicBezTo>
                  <a:pt x="46948" y="50781"/>
                  <a:pt x="46595" y="51899"/>
                  <a:pt x="46615" y="53041"/>
                </a:cubicBezTo>
                <a:lnTo>
                  <a:pt x="46615" y="83318"/>
                </a:lnTo>
                <a:cubicBezTo>
                  <a:pt x="46585" y="85342"/>
                  <a:pt x="44952" y="86975"/>
                  <a:pt x="42928" y="87005"/>
                </a:cubicBezTo>
                <a:lnTo>
                  <a:pt x="35164" y="87005"/>
                </a:lnTo>
                <a:cubicBezTo>
                  <a:pt x="33140" y="86975"/>
                  <a:pt x="31507" y="85342"/>
                  <a:pt x="31477" y="83318"/>
                </a:cubicBezTo>
                <a:lnTo>
                  <a:pt x="31477" y="53041"/>
                </a:lnTo>
                <a:cubicBezTo>
                  <a:pt x="31497" y="51899"/>
                  <a:pt x="31144" y="50781"/>
                  <a:pt x="30471" y="49857"/>
                </a:cubicBezTo>
                <a:lnTo>
                  <a:pt x="530" y="8575"/>
                </a:lnTo>
                <a:cubicBezTo>
                  <a:pt x="-522" y="6832"/>
                  <a:pt x="38" y="4566"/>
                  <a:pt x="1782" y="3514"/>
                </a:cubicBezTo>
                <a:cubicBezTo>
                  <a:pt x="2300" y="3202"/>
                  <a:pt x="2886" y="3021"/>
                  <a:pt x="3490" y="2989"/>
                </a:cubicBezTo>
                <a:lnTo>
                  <a:pt x="10976" y="2989"/>
                </a:lnTo>
                <a:cubicBezTo>
                  <a:pt x="12049" y="2990"/>
                  <a:pt x="13069" y="3460"/>
                  <a:pt x="13769" y="4274"/>
                </a:cubicBezTo>
                <a:lnTo>
                  <a:pt x="36113" y="35836"/>
                </a:lnTo>
                <a:cubicBezTo>
                  <a:pt x="36822" y="36789"/>
                  <a:pt x="37942" y="37349"/>
                  <a:pt x="39130" y="37344"/>
                </a:cubicBezTo>
                <a:cubicBezTo>
                  <a:pt x="40302" y="37349"/>
                  <a:pt x="41405" y="36787"/>
                  <a:pt x="42090" y="35836"/>
                </a:cubicBezTo>
                <a:lnTo>
                  <a:pt x="64435" y="4274"/>
                </a:lnTo>
                <a:cubicBezTo>
                  <a:pt x="65126" y="3293"/>
                  <a:pt x="66251" y="2709"/>
                  <a:pt x="67451" y="2710"/>
                </a:cubicBezTo>
                <a:close/>
                <a:moveTo>
                  <a:pt x="676510" y="2375"/>
                </a:moveTo>
                <a:cubicBezTo>
                  <a:pt x="700697" y="2314"/>
                  <a:pt x="720355" y="21871"/>
                  <a:pt x="720417" y="46059"/>
                </a:cubicBezTo>
                <a:cubicBezTo>
                  <a:pt x="720417" y="46096"/>
                  <a:pt x="720417" y="46133"/>
                  <a:pt x="720417" y="46170"/>
                </a:cubicBezTo>
                <a:cubicBezTo>
                  <a:pt x="720386" y="70302"/>
                  <a:pt x="700864" y="89874"/>
                  <a:pt x="676733" y="89966"/>
                </a:cubicBezTo>
                <a:lnTo>
                  <a:pt x="676733" y="89966"/>
                </a:lnTo>
                <a:cubicBezTo>
                  <a:pt x="652546" y="90028"/>
                  <a:pt x="632888" y="70470"/>
                  <a:pt x="632826" y="46282"/>
                </a:cubicBezTo>
                <a:cubicBezTo>
                  <a:pt x="632764" y="22095"/>
                  <a:pt x="652322" y="2437"/>
                  <a:pt x="676510" y="2375"/>
                </a:cubicBezTo>
                <a:close/>
                <a:moveTo>
                  <a:pt x="378600" y="1984"/>
                </a:moveTo>
                <a:lnTo>
                  <a:pt x="386644" y="1984"/>
                </a:lnTo>
                <a:cubicBezTo>
                  <a:pt x="388681" y="1984"/>
                  <a:pt x="390331" y="3635"/>
                  <a:pt x="390331" y="5671"/>
                </a:cubicBezTo>
                <a:lnTo>
                  <a:pt x="390331" y="69073"/>
                </a:lnTo>
                <a:cubicBezTo>
                  <a:pt x="390331" y="71110"/>
                  <a:pt x="391982" y="72760"/>
                  <a:pt x="394018" y="72760"/>
                </a:cubicBezTo>
                <a:lnTo>
                  <a:pt x="439657" y="72760"/>
                </a:lnTo>
                <a:cubicBezTo>
                  <a:pt x="441693" y="72760"/>
                  <a:pt x="443344" y="74411"/>
                  <a:pt x="443344" y="76447"/>
                </a:cubicBezTo>
                <a:lnTo>
                  <a:pt x="443344" y="83877"/>
                </a:lnTo>
                <a:cubicBezTo>
                  <a:pt x="443375" y="85882"/>
                  <a:pt x="441775" y="87532"/>
                  <a:pt x="439769" y="87564"/>
                </a:cubicBezTo>
                <a:cubicBezTo>
                  <a:pt x="439732" y="87564"/>
                  <a:pt x="439694" y="87564"/>
                  <a:pt x="439657" y="87564"/>
                </a:cubicBezTo>
                <a:lnTo>
                  <a:pt x="378600" y="87564"/>
                </a:lnTo>
                <a:cubicBezTo>
                  <a:pt x="376595" y="87595"/>
                  <a:pt x="374945" y="85994"/>
                  <a:pt x="374913" y="83989"/>
                </a:cubicBezTo>
                <a:cubicBezTo>
                  <a:pt x="374913" y="83952"/>
                  <a:pt x="374913" y="83914"/>
                  <a:pt x="374913" y="83877"/>
                </a:cubicBezTo>
                <a:lnTo>
                  <a:pt x="374913" y="5671"/>
                </a:lnTo>
                <a:cubicBezTo>
                  <a:pt x="374913" y="3635"/>
                  <a:pt x="376564" y="1984"/>
                  <a:pt x="378600" y="1984"/>
                </a:cubicBezTo>
                <a:close/>
                <a:moveTo>
                  <a:pt x="490155" y="867"/>
                </a:moveTo>
                <a:cubicBezTo>
                  <a:pt x="514343" y="867"/>
                  <a:pt x="533951" y="20475"/>
                  <a:pt x="533951" y="44663"/>
                </a:cubicBezTo>
                <a:cubicBezTo>
                  <a:pt x="533951" y="68850"/>
                  <a:pt x="514343" y="88458"/>
                  <a:pt x="490155" y="88458"/>
                </a:cubicBezTo>
                <a:cubicBezTo>
                  <a:pt x="465968" y="88458"/>
                  <a:pt x="446360" y="68850"/>
                  <a:pt x="446360" y="44663"/>
                </a:cubicBezTo>
                <a:cubicBezTo>
                  <a:pt x="446360" y="20475"/>
                  <a:pt x="465968" y="867"/>
                  <a:pt x="490155" y="867"/>
                </a:cubicBezTo>
                <a:close/>
                <a:moveTo>
                  <a:pt x="118117" y="757"/>
                </a:moveTo>
                <a:cubicBezTo>
                  <a:pt x="142279" y="880"/>
                  <a:pt x="161801" y="20501"/>
                  <a:pt x="161801" y="44663"/>
                </a:cubicBezTo>
                <a:cubicBezTo>
                  <a:pt x="161801" y="68912"/>
                  <a:pt x="142144" y="88570"/>
                  <a:pt x="117895" y="88570"/>
                </a:cubicBezTo>
                <a:cubicBezTo>
                  <a:pt x="117820" y="88570"/>
                  <a:pt x="117745" y="88570"/>
                  <a:pt x="117671" y="88570"/>
                </a:cubicBezTo>
                <a:cubicBezTo>
                  <a:pt x="93422" y="88446"/>
                  <a:pt x="73864" y="68688"/>
                  <a:pt x="73988" y="44440"/>
                </a:cubicBezTo>
                <a:cubicBezTo>
                  <a:pt x="74111" y="20191"/>
                  <a:pt x="93869" y="633"/>
                  <a:pt x="118117" y="757"/>
                </a:cubicBezTo>
                <a:close/>
                <a:moveTo>
                  <a:pt x="585400" y="28"/>
                </a:moveTo>
                <a:lnTo>
                  <a:pt x="585400" y="29"/>
                </a:lnTo>
                <a:cubicBezTo>
                  <a:pt x="594843" y="41"/>
                  <a:pt x="604030" y="3096"/>
                  <a:pt x="611599" y="8743"/>
                </a:cubicBezTo>
                <a:cubicBezTo>
                  <a:pt x="613832" y="10411"/>
                  <a:pt x="615908" y="12281"/>
                  <a:pt x="617799" y="14329"/>
                </a:cubicBezTo>
                <a:cubicBezTo>
                  <a:pt x="617838" y="14381"/>
                  <a:pt x="617876" y="14434"/>
                  <a:pt x="617912" y="14489"/>
                </a:cubicBezTo>
                <a:cubicBezTo>
                  <a:pt x="619025" y="16157"/>
                  <a:pt x="618574" y="18412"/>
                  <a:pt x="616906" y="19524"/>
                </a:cubicBezTo>
                <a:lnTo>
                  <a:pt x="610649" y="23881"/>
                </a:lnTo>
                <a:cubicBezTo>
                  <a:pt x="609208" y="24945"/>
                  <a:pt x="607202" y="24778"/>
                  <a:pt x="605957" y="23490"/>
                </a:cubicBezTo>
                <a:lnTo>
                  <a:pt x="604281" y="21926"/>
                </a:lnTo>
                <a:lnTo>
                  <a:pt x="603946" y="21591"/>
                </a:lnTo>
                <a:cubicBezTo>
                  <a:pt x="598773" y="17278"/>
                  <a:pt x="592246" y="14924"/>
                  <a:pt x="585511" y="14943"/>
                </a:cubicBezTo>
                <a:lnTo>
                  <a:pt x="584283" y="14943"/>
                </a:lnTo>
                <a:lnTo>
                  <a:pt x="582271" y="14943"/>
                </a:lnTo>
                <a:cubicBezTo>
                  <a:pt x="580528" y="15130"/>
                  <a:pt x="578807" y="15486"/>
                  <a:pt x="577132" y="16005"/>
                </a:cubicBezTo>
                <a:cubicBezTo>
                  <a:pt x="567106" y="18995"/>
                  <a:pt x="559481" y="27173"/>
                  <a:pt x="557200" y="37383"/>
                </a:cubicBezTo>
                <a:cubicBezTo>
                  <a:pt x="553722" y="52949"/>
                  <a:pt x="563521" y="68388"/>
                  <a:pt x="579087" y="71866"/>
                </a:cubicBezTo>
                <a:lnTo>
                  <a:pt x="581434" y="72313"/>
                </a:lnTo>
                <a:lnTo>
                  <a:pt x="582160" y="72313"/>
                </a:lnTo>
                <a:lnTo>
                  <a:pt x="587746" y="72313"/>
                </a:lnTo>
                <a:cubicBezTo>
                  <a:pt x="589193" y="72214"/>
                  <a:pt x="590631" y="72009"/>
                  <a:pt x="592047" y="71699"/>
                </a:cubicBezTo>
                <a:lnTo>
                  <a:pt x="592829" y="71699"/>
                </a:lnTo>
                <a:lnTo>
                  <a:pt x="593611" y="71699"/>
                </a:lnTo>
                <a:lnTo>
                  <a:pt x="596907" y="70525"/>
                </a:lnTo>
                <a:lnTo>
                  <a:pt x="597577" y="70525"/>
                </a:lnTo>
                <a:lnTo>
                  <a:pt x="598192" y="70246"/>
                </a:lnTo>
                <a:lnTo>
                  <a:pt x="598862" y="69911"/>
                </a:lnTo>
                <a:lnTo>
                  <a:pt x="600371" y="69129"/>
                </a:lnTo>
                <a:lnTo>
                  <a:pt x="600817" y="69129"/>
                </a:lnTo>
                <a:cubicBezTo>
                  <a:pt x="605082" y="65848"/>
                  <a:pt x="608477" y="61570"/>
                  <a:pt x="610705" y="56672"/>
                </a:cubicBezTo>
                <a:cubicBezTo>
                  <a:pt x="611060" y="55656"/>
                  <a:pt x="610847" y="54528"/>
                  <a:pt x="610146" y="53711"/>
                </a:cubicBezTo>
                <a:cubicBezTo>
                  <a:pt x="609522" y="53055"/>
                  <a:pt x="608650" y="52690"/>
                  <a:pt x="607744" y="52706"/>
                </a:cubicBezTo>
                <a:lnTo>
                  <a:pt x="591600" y="52706"/>
                </a:lnTo>
                <a:cubicBezTo>
                  <a:pt x="589564" y="52706"/>
                  <a:pt x="587913" y="51055"/>
                  <a:pt x="587913" y="49019"/>
                </a:cubicBezTo>
                <a:lnTo>
                  <a:pt x="587913" y="41478"/>
                </a:lnTo>
                <a:cubicBezTo>
                  <a:pt x="587913" y="39441"/>
                  <a:pt x="589564" y="37791"/>
                  <a:pt x="591600" y="37791"/>
                </a:cubicBezTo>
                <a:lnTo>
                  <a:pt x="625117" y="37791"/>
                </a:lnTo>
                <a:lnTo>
                  <a:pt x="625452" y="37791"/>
                </a:lnTo>
                <a:cubicBezTo>
                  <a:pt x="626164" y="37820"/>
                  <a:pt x="626851" y="38058"/>
                  <a:pt x="627428" y="38475"/>
                </a:cubicBezTo>
                <a:cubicBezTo>
                  <a:pt x="629053" y="39649"/>
                  <a:pt x="629419" y="41919"/>
                  <a:pt x="628245" y="43544"/>
                </a:cubicBezTo>
                <a:lnTo>
                  <a:pt x="628245" y="47287"/>
                </a:lnTo>
                <a:cubicBezTo>
                  <a:pt x="628342" y="59800"/>
                  <a:pt x="622977" y="71733"/>
                  <a:pt x="613554" y="79966"/>
                </a:cubicBezTo>
                <a:lnTo>
                  <a:pt x="612157" y="81139"/>
                </a:lnTo>
                <a:lnTo>
                  <a:pt x="611431" y="81754"/>
                </a:lnTo>
                <a:cubicBezTo>
                  <a:pt x="610992" y="82124"/>
                  <a:pt x="610525" y="82460"/>
                  <a:pt x="610035" y="82759"/>
                </a:cubicBezTo>
                <a:lnTo>
                  <a:pt x="609308" y="83262"/>
                </a:lnTo>
                <a:lnTo>
                  <a:pt x="607912" y="84156"/>
                </a:lnTo>
                <a:lnTo>
                  <a:pt x="607633" y="84156"/>
                </a:lnTo>
                <a:lnTo>
                  <a:pt x="606906" y="84603"/>
                </a:lnTo>
                <a:lnTo>
                  <a:pt x="605454" y="85440"/>
                </a:lnTo>
                <a:lnTo>
                  <a:pt x="605119" y="85440"/>
                </a:lnTo>
                <a:lnTo>
                  <a:pt x="602773" y="86558"/>
                </a:lnTo>
                <a:lnTo>
                  <a:pt x="602382" y="86558"/>
                </a:lnTo>
                <a:lnTo>
                  <a:pt x="600873" y="87116"/>
                </a:lnTo>
                <a:lnTo>
                  <a:pt x="600147" y="87116"/>
                </a:lnTo>
                <a:lnTo>
                  <a:pt x="599700" y="87116"/>
                </a:lnTo>
                <a:lnTo>
                  <a:pt x="598471" y="87563"/>
                </a:lnTo>
                <a:lnTo>
                  <a:pt x="597969" y="87563"/>
                </a:lnTo>
                <a:lnTo>
                  <a:pt x="597242" y="87563"/>
                </a:lnTo>
                <a:lnTo>
                  <a:pt x="596740" y="87563"/>
                </a:lnTo>
                <a:lnTo>
                  <a:pt x="595567" y="87563"/>
                </a:lnTo>
                <a:lnTo>
                  <a:pt x="595008" y="87563"/>
                </a:lnTo>
                <a:lnTo>
                  <a:pt x="594338" y="87563"/>
                </a:lnTo>
                <a:lnTo>
                  <a:pt x="593723" y="87563"/>
                </a:lnTo>
                <a:lnTo>
                  <a:pt x="592606" y="87563"/>
                </a:lnTo>
                <a:lnTo>
                  <a:pt x="591991" y="87563"/>
                </a:lnTo>
                <a:lnTo>
                  <a:pt x="591321" y="87563"/>
                </a:lnTo>
                <a:lnTo>
                  <a:pt x="590595" y="87563"/>
                </a:lnTo>
                <a:lnTo>
                  <a:pt x="589589" y="87563"/>
                </a:lnTo>
                <a:lnTo>
                  <a:pt x="585400" y="87563"/>
                </a:lnTo>
                <a:cubicBezTo>
                  <a:pt x="584358" y="87600"/>
                  <a:pt x="583314" y="87600"/>
                  <a:pt x="582272" y="87563"/>
                </a:cubicBezTo>
                <a:cubicBezTo>
                  <a:pt x="558100" y="86699"/>
                  <a:pt x="539205" y="66404"/>
                  <a:pt x="540068" y="42232"/>
                </a:cubicBezTo>
                <a:cubicBezTo>
                  <a:pt x="540932" y="18060"/>
                  <a:pt x="561228" y="-835"/>
                  <a:pt x="585400" y="28"/>
                </a:cubicBezTo>
                <a:close/>
              </a:path>
            </a:pathLst>
          </a:custGeom>
          <a:solidFill>
            <a:schemeClr val="tx1"/>
          </a:solidFill>
          <a:ln w="48068" cap="flat">
            <a:noFill/>
            <a:miter/>
          </a:ln>
        </p:spPr>
        <p:txBody>
          <a:bodyPr vert="horz" wrap="square" lIns="91440" tIns="45720" rIns="91440" bIns="45720" rtlCol="0" anchor="ctr"/>
          <a:lstStyle/>
          <a:p>
            <a:pPr algn="l"/>
            <a:endParaRPr kumimoji="1" lang="zh-CN" altLang="en-US"/>
          </a:p>
        </p:txBody>
      </p:sp>
      <p:sp>
        <p:nvSpPr>
          <p:cNvPr id="9" name="标题 1"/>
          <p:cNvSpPr txBox="1"/>
          <p:nvPr/>
        </p:nvSpPr>
        <p:spPr>
          <a:xfrm rot="0" flipH="1" flipV="0">
            <a:off x="9006297" y="-3741"/>
            <a:ext cx="3204014" cy="1191848"/>
          </a:xfrm>
          <a:custGeom>
            <a:avLst/>
            <a:gdLst>
              <a:gd name="connsiteX0" fmla="*/ 0 w 4104138"/>
              <a:gd name="connsiteY0" fmla="*/ 0 h 1243365"/>
              <a:gd name="connsiteX1" fmla="*/ 4104138 w 4104138"/>
              <a:gd name="connsiteY1" fmla="*/ 0 h 1243365"/>
              <a:gd name="connsiteX2" fmla="*/ 4078145 w 4104138"/>
              <a:gd name="connsiteY2" fmla="*/ 23216 h 1243365"/>
              <a:gd name="connsiteX3" fmla="*/ 2092194 w 4104138"/>
              <a:gd name="connsiteY3" fmla="*/ 334916 h 1243365"/>
              <a:gd name="connsiteX4" fmla="*/ 76752 w 4104138"/>
              <a:gd name="connsiteY4" fmla="*/ 1113315 h 1243365"/>
              <a:gd name="connsiteX5" fmla="*/ 0 w 4104138"/>
              <a:gd name="connsiteY5" fmla="*/ 1243365 h 1243365"/>
            </a:gdLst>
            <a:rect l="l" t="t" r="r" b="b"/>
            <a:pathLst>
              <a:path w="4104138" h="1243365">
                <a:moveTo>
                  <a:pt x="0" y="0"/>
                </a:moveTo>
                <a:lnTo>
                  <a:pt x="4104138" y="0"/>
                </a:lnTo>
                <a:lnTo>
                  <a:pt x="4078145" y="23216"/>
                </a:lnTo>
                <a:cubicBezTo>
                  <a:pt x="3714368" y="291232"/>
                  <a:pt x="3078936" y="447769"/>
                  <a:pt x="2092194" y="334916"/>
                </a:cubicBezTo>
                <a:cubicBezTo>
                  <a:pt x="776539" y="184446"/>
                  <a:pt x="372389" y="630072"/>
                  <a:pt x="76752" y="1113315"/>
                </a:cubicBezTo>
                <a:lnTo>
                  <a:pt x="0" y="1243365"/>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156949" y="3723006"/>
            <a:ext cx="7860632" cy="2760496"/>
          </a:xfrm>
          <a:prstGeom prst="roundRect">
            <a:avLst>
              <a:gd name="adj" fmla="val 50000"/>
            </a:avLst>
          </a:prstGeom>
          <a:noFill/>
          <a:ln w="152400" cap="sq">
            <a:solidFill>
              <a:schemeClr val="accent1">
                <a:alpha val="41000"/>
              </a:schemeClr>
            </a:solidFill>
            <a:miter/>
          </a:ln>
          <a:effectLst>
            <a:outerShdw dist="101600" blurRad="609600" dir="5400000" sx="100000" sy="100000" kx="0" ky="0" algn="t" rotWithShape="0">
              <a:srgbClr val="0070C0">
                <a:alpha val="40000"/>
              </a:srgbClr>
            </a:outerShdw>
          </a:effectLst>
        </p:spPr>
        <p:txBody>
          <a:bodyPr vert="horz" wrap="square" lIns="91440" tIns="45720" rIns="91440" bIns="45720" rtlCol="0" anchor="ctr"/>
          <a:lstStyle/>
          <a:p>
            <a:pPr algn="ctr"/>
            <a:endParaRPr kumimoji="1" lang="zh-CN" altLang="en-US"/>
          </a:p>
        </p:txBody>
      </p:sp>
      <p:sp>
        <p:nvSpPr>
          <p:cNvPr id="3" name="标题 1"/>
          <p:cNvSpPr txBox="1"/>
          <p:nvPr/>
        </p:nvSpPr>
        <p:spPr>
          <a:xfrm rot="0" flipH="1" flipV="0">
            <a:off x="-18312" y="5201874"/>
            <a:ext cx="12211154" cy="1659866"/>
          </a:xfrm>
          <a:prstGeom prst="round2SameRect">
            <a:avLst>
              <a:gd name="adj1" fmla="val 50000"/>
              <a:gd name="adj2" fmla="val 0"/>
            </a:avLst>
          </a:prstGeom>
          <a:solidFill>
            <a:schemeClr val="accent1"/>
          </a:solidFill>
          <a:ln w="12700" cap="sq">
            <a:noFill/>
            <a:miter/>
          </a:ln>
          <a:effectLst/>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919114" y="1903483"/>
            <a:ext cx="10302970" cy="1695988"/>
          </a:xfrm>
          <a:prstGeom prst="rect">
            <a:avLst/>
          </a:prstGeom>
          <a:noFill/>
          <a:ln>
            <a:noFill/>
          </a:ln>
        </p:spPr>
        <p:txBody>
          <a:bodyPr vert="horz" wrap="square" lIns="91440" tIns="45720" rIns="91440" bIns="45720" rtlCol="0" anchor="t"/>
          <a:lstStyle/>
          <a:p>
            <a:pPr algn="ctr"/>
            <a:r>
              <a:rPr kumimoji="1" lang="en-US" altLang="zh-CN" sz="3000">
                <a:ln w="12700">
                  <a:noFill/>
                </a:ln>
                <a:solidFill>
                  <a:srgbClr val="000000">
                    <a:alpha val="100000"/>
                  </a:srgbClr>
                </a:solidFill>
                <a:latin typeface="poppins-bold"/>
                <a:ea typeface="poppins-bold"/>
                <a:cs typeface="poppins-bold"/>
              </a:rPr>
              <a:t>Slide 1Title Slide (1 min)</a:t>
            </a:r>
            <a:endParaRPr kumimoji="1" lang="zh-CN" altLang="en-US"/>
          </a:p>
        </p:txBody>
      </p:sp>
      <p:pic>
        <p:nvPicPr>
          <p:cNvPr id="5" name=""/>
          <p:cNvPicPr>
            <a:picLocks noChangeAspect="1"/>
          </p:cNvPicPr>
          <p:nvPr/>
        </p:nvPicPr>
        <p:blipFill>
          <a:blip r:embed="rId2">
            <a:alphaModFix amt="100000"/>
          </a:blip>
          <a:srcRect l="0" t="33983" r="0" b="33983"/>
          <a:stretch>
            <a:fillRect/>
          </a:stretch>
        </p:blipFill>
        <p:spPr>
          <a:xfrm rot="0" flipH="0" flipV="0">
            <a:off x="2646046" y="4198544"/>
            <a:ext cx="6882438" cy="1872739"/>
          </a:xfrm>
          <a:custGeom>
            <a:avLst/>
            <a:gdLst>
              <a:gd name="connsiteX0" fmla="*/ 0 w 9472813"/>
              <a:gd name="connsiteY0" fmla="*/ 1288794 h 2577590"/>
              <a:gd name="connsiteX1" fmla="*/ 0 w 9472813"/>
              <a:gd name="connsiteY1" fmla="*/ 1288795 h 2577590"/>
              <a:gd name="connsiteX2" fmla="*/ 0 w 9472813"/>
              <a:gd name="connsiteY2" fmla="*/ 1288795 h 2577590"/>
              <a:gd name="connsiteX3" fmla="*/ 1288795 w 9472813"/>
              <a:gd name="connsiteY3" fmla="*/ 0 h 2577590"/>
              <a:gd name="connsiteX4" fmla="*/ 8184018 w 9472813"/>
              <a:gd name="connsiteY4" fmla="*/ 0 h 2577590"/>
              <a:gd name="connsiteX5" fmla="*/ 9472813 w 9472813"/>
              <a:gd name="connsiteY5" fmla="*/ 1288795 h 2577590"/>
              <a:gd name="connsiteX6" fmla="*/ 9472812 w 9472813"/>
              <a:gd name="connsiteY6" fmla="*/ 1288795 h 2577590"/>
              <a:gd name="connsiteX7" fmla="*/ 8184017 w 9472813"/>
              <a:gd name="connsiteY7" fmla="*/ 2577590 h 2577590"/>
              <a:gd name="connsiteX8" fmla="*/ 1288795 w 9472813"/>
              <a:gd name="connsiteY8" fmla="*/ 2577589 h 2577590"/>
              <a:gd name="connsiteX9" fmla="*/ 6654 w 9472813"/>
              <a:gd name="connsiteY9" fmla="*/ 1420566 h 2577590"/>
              <a:gd name="connsiteX10" fmla="*/ 0 w 9472813"/>
              <a:gd name="connsiteY10" fmla="*/ 1288795 h 2577590"/>
              <a:gd name="connsiteX11" fmla="*/ 6654 w 9472813"/>
              <a:gd name="connsiteY11" fmla="*/ 1157023 h 2577590"/>
              <a:gd name="connsiteX12" fmla="*/ 1288795 w 9472813"/>
              <a:gd name="connsiteY12" fmla="*/ 0 h 2577590"/>
            </a:gdLst>
            <a:rect l="l" t="t" r="r" b="b"/>
            <a:pathLst>
              <a:path w="9472813" h="2577590">
                <a:moveTo>
                  <a:pt x="0" y="1288794"/>
                </a:moveTo>
                <a:lnTo>
                  <a:pt x="0" y="1288795"/>
                </a:lnTo>
                <a:lnTo>
                  <a:pt x="0" y="1288795"/>
                </a:lnTo>
                <a:close/>
                <a:moveTo>
                  <a:pt x="1288795" y="0"/>
                </a:moveTo>
                <a:lnTo>
                  <a:pt x="8184018" y="0"/>
                </a:lnTo>
                <a:cubicBezTo>
                  <a:pt x="8895800" y="0"/>
                  <a:pt x="9472813" y="577013"/>
                  <a:pt x="9472813" y="1288795"/>
                </a:cubicBezTo>
                <a:lnTo>
                  <a:pt x="9472812" y="1288795"/>
                </a:lnTo>
                <a:cubicBezTo>
                  <a:pt x="9472812" y="2000577"/>
                  <a:pt x="8895799" y="2577590"/>
                  <a:pt x="8184017" y="2577590"/>
                </a:cubicBezTo>
                <a:lnTo>
                  <a:pt x="1288795" y="2577589"/>
                </a:lnTo>
                <a:cubicBezTo>
                  <a:pt x="621500" y="2577589"/>
                  <a:pt x="72653" y="2070449"/>
                  <a:pt x="6654" y="1420566"/>
                </a:cubicBezTo>
                <a:lnTo>
                  <a:pt x="0" y="1288795"/>
                </a:lnTo>
                <a:lnTo>
                  <a:pt x="6654" y="1157023"/>
                </a:lnTo>
                <a:cubicBezTo>
                  <a:pt x="72653" y="507141"/>
                  <a:pt x="621500" y="0"/>
                  <a:pt x="1288795" y="0"/>
                </a:cubicBezTo>
                <a:close/>
              </a:path>
            </a:pathLst>
          </a:custGeom>
          <a:noFill/>
          <a:ln>
            <a:noFill/>
          </a:ln>
        </p:spPr>
      </p:pic>
      <p:sp>
        <p:nvSpPr>
          <p:cNvPr id="6" name="标题 1"/>
          <p:cNvSpPr txBox="1"/>
          <p:nvPr/>
        </p:nvSpPr>
        <p:spPr>
          <a:xfrm rot="0" flipH="0" flipV="0">
            <a:off x="5114491" y="-530884"/>
            <a:ext cx="1963017" cy="2477746"/>
          </a:xfrm>
          <a:prstGeom prst="rect">
            <a:avLst/>
          </a:prstGeom>
          <a:noFill/>
          <a:ln cap="sq">
            <a:noFill/>
          </a:ln>
        </p:spPr>
        <p:txBody>
          <a:bodyPr vert="horz" wrap="square" lIns="91440" tIns="45720" rIns="91440" bIns="45720" rtlCol="0" anchor="b"/>
          <a:lstStyle/>
          <a:p>
            <a:pPr algn="ctr"/>
            <a:r>
              <a:rPr kumimoji="1" lang="en-US" altLang="zh-CN" sz="8000">
                <a:ln w="12700">
                  <a:noFill/>
                </a:ln>
                <a:solidFill>
                  <a:srgbClr val="F07F09">
                    <a:alpha val="100000"/>
                  </a:srgbClr>
                </a:solidFill>
                <a:latin typeface="Montserrat Black"/>
                <a:ea typeface="Montserrat Black"/>
                <a:cs typeface="Montserrat Black"/>
              </a:rPr>
              <a:t> 01</a:t>
            </a:r>
            <a:endParaRPr kumimoji="1" lang="zh-CN" altLang="en-US"/>
          </a:p>
        </p:txBody>
      </p:sp>
      <p:sp>
        <p:nvSpPr>
          <p:cNvPr id="7" name="标题 1"/>
          <p:cNvSpPr txBox="1"/>
          <p:nvPr/>
        </p:nvSpPr>
        <p:spPr>
          <a:xfrm rot="0" flipH="0" flipV="0">
            <a:off x="7274658" y="936110"/>
            <a:ext cx="967373" cy="967373"/>
          </a:xfrm>
          <a:prstGeom prst="ellipse">
            <a:avLst/>
          </a:prstGeom>
          <a:solidFill>
            <a:schemeClr val="accent1">
              <a:lumMod val="60000"/>
              <a:lumOff val="40000"/>
              <a:alpha val="24000"/>
            </a:schemeClr>
          </a:solidFill>
          <a:ln w="12700" cap="sq">
            <a:noFill/>
            <a:miter/>
          </a:ln>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276817" y="346620"/>
            <a:ext cx="2203985" cy="275235"/>
          </a:xfrm>
          <a:custGeom>
            <a:avLst/>
            <a:gdLst>
              <a:gd name="connsiteX0" fmla="*/ 295032 w 720417"/>
              <a:gd name="connsiteY0" fmla="*/ 17848 h 89966"/>
              <a:gd name="connsiteX1" fmla="*/ 271738 w 720417"/>
              <a:gd name="connsiteY1" fmla="*/ 17849 h 89966"/>
              <a:gd name="connsiteX2" fmla="*/ 267996 w 720417"/>
              <a:gd name="connsiteY2" fmla="*/ 21479 h 89966"/>
              <a:gd name="connsiteX3" fmla="*/ 267995 w 720417"/>
              <a:gd name="connsiteY3" fmla="*/ 21535 h 89966"/>
              <a:gd name="connsiteX4" fmla="*/ 267995 w 720417"/>
              <a:gd name="connsiteY4" fmla="*/ 39802 h 89966"/>
              <a:gd name="connsiteX5" fmla="*/ 271681 w 720417"/>
              <a:gd name="connsiteY5" fmla="*/ 43489 h 89966"/>
              <a:gd name="connsiteX6" fmla="*/ 271738 w 720417"/>
              <a:gd name="connsiteY6" fmla="*/ 43489 h 89966"/>
              <a:gd name="connsiteX7" fmla="*/ 294585 w 720417"/>
              <a:gd name="connsiteY7" fmla="*/ 43489 h 89966"/>
              <a:gd name="connsiteX8" fmla="*/ 307880 w 720417"/>
              <a:gd name="connsiteY8" fmla="*/ 31088 h 89966"/>
              <a:gd name="connsiteX9" fmla="*/ 295543 w 720417"/>
              <a:gd name="connsiteY9" fmla="*/ 17856 h 89966"/>
              <a:gd name="connsiteX10" fmla="*/ 295032 w 720417"/>
              <a:gd name="connsiteY10" fmla="*/ 17848 h 89966"/>
              <a:gd name="connsiteX11" fmla="*/ 676733 w 720417"/>
              <a:gd name="connsiteY11" fmla="*/ 17290 h 89966"/>
              <a:gd name="connsiteX12" fmla="*/ 676733 w 720417"/>
              <a:gd name="connsiteY12" fmla="*/ 17346 h 89966"/>
              <a:gd name="connsiteX13" fmla="*/ 647797 w 720417"/>
              <a:gd name="connsiteY13" fmla="*/ 46170 h 89966"/>
              <a:gd name="connsiteX14" fmla="*/ 676622 w 720417"/>
              <a:gd name="connsiteY14" fmla="*/ 75107 h 89966"/>
              <a:gd name="connsiteX15" fmla="*/ 705558 w 720417"/>
              <a:gd name="connsiteY15" fmla="*/ 46282 h 89966"/>
              <a:gd name="connsiteX16" fmla="*/ 705558 w 720417"/>
              <a:gd name="connsiteY16" fmla="*/ 46226 h 89966"/>
              <a:gd name="connsiteX17" fmla="*/ 676733 w 720417"/>
              <a:gd name="connsiteY17" fmla="*/ 17290 h 89966"/>
              <a:gd name="connsiteX18" fmla="*/ 490493 w 720417"/>
              <a:gd name="connsiteY18" fmla="*/ 15836 h 89966"/>
              <a:gd name="connsiteX19" fmla="*/ 490155 w 720417"/>
              <a:gd name="connsiteY19" fmla="*/ 15838 h 89966"/>
              <a:gd name="connsiteX20" fmla="*/ 461556 w 720417"/>
              <a:gd name="connsiteY20" fmla="*/ 44996 h 89966"/>
              <a:gd name="connsiteX21" fmla="*/ 490714 w 720417"/>
              <a:gd name="connsiteY21" fmla="*/ 73596 h 89966"/>
              <a:gd name="connsiteX22" fmla="*/ 519315 w 720417"/>
              <a:gd name="connsiteY22" fmla="*/ 44663 h 89966"/>
              <a:gd name="connsiteX23" fmla="*/ 490493 w 720417"/>
              <a:gd name="connsiteY23" fmla="*/ 15836 h 89966"/>
              <a:gd name="connsiteX24" fmla="*/ 117671 w 720417"/>
              <a:gd name="connsiteY24" fmla="*/ 15726 h 89966"/>
              <a:gd name="connsiteX25" fmla="*/ 117671 w 720417"/>
              <a:gd name="connsiteY25" fmla="*/ 15950 h 89966"/>
              <a:gd name="connsiteX26" fmla="*/ 88623 w 720417"/>
              <a:gd name="connsiteY26" fmla="*/ 44886 h 89966"/>
              <a:gd name="connsiteX27" fmla="*/ 117559 w 720417"/>
              <a:gd name="connsiteY27" fmla="*/ 73934 h 89966"/>
              <a:gd name="connsiteX28" fmla="*/ 146607 w 720417"/>
              <a:gd name="connsiteY28" fmla="*/ 44998 h 89966"/>
              <a:gd name="connsiteX29" fmla="*/ 146607 w 720417"/>
              <a:gd name="connsiteY29" fmla="*/ 44886 h 89966"/>
              <a:gd name="connsiteX30" fmla="*/ 117783 w 720417"/>
              <a:gd name="connsiteY30" fmla="*/ 15727 h 89966"/>
              <a:gd name="connsiteX31" fmla="*/ 117671 w 720417"/>
              <a:gd name="connsiteY31" fmla="*/ 15726 h 89966"/>
              <a:gd name="connsiteX32" fmla="*/ 256767 w 720417"/>
              <a:gd name="connsiteY32" fmla="*/ 2710 h 89966"/>
              <a:gd name="connsiteX33" fmla="*/ 294418 w 720417"/>
              <a:gd name="connsiteY33" fmla="*/ 2710 h 89966"/>
              <a:gd name="connsiteX34" fmla="*/ 314305 w 720417"/>
              <a:gd name="connsiteY34" fmla="*/ 10531 h 89966"/>
              <a:gd name="connsiteX35" fmla="*/ 323131 w 720417"/>
              <a:gd name="connsiteY35" fmla="*/ 29691 h 89966"/>
              <a:gd name="connsiteX36" fmla="*/ 309891 w 720417"/>
              <a:gd name="connsiteY36" fmla="*/ 54550 h 89966"/>
              <a:gd name="connsiteX37" fmla="*/ 308551 w 720417"/>
              <a:gd name="connsiteY37" fmla="*/ 59186 h 89966"/>
              <a:gd name="connsiteX38" fmla="*/ 319388 w 720417"/>
              <a:gd name="connsiteY38" fmla="*/ 81922 h 89966"/>
              <a:gd name="connsiteX39" fmla="*/ 318136 w 720417"/>
              <a:gd name="connsiteY39" fmla="*/ 86983 h 89966"/>
              <a:gd name="connsiteX40" fmla="*/ 316036 w 720417"/>
              <a:gd name="connsiteY40" fmla="*/ 87508 h 89966"/>
              <a:gd name="connsiteX41" fmla="*/ 308048 w 720417"/>
              <a:gd name="connsiteY41" fmla="*/ 87005 h 89966"/>
              <a:gd name="connsiteX42" fmla="*/ 304752 w 720417"/>
              <a:gd name="connsiteY42" fmla="*/ 84882 h 89966"/>
              <a:gd name="connsiteX43" fmla="*/ 293189 w 720417"/>
              <a:gd name="connsiteY43" fmla="*/ 60694 h 89966"/>
              <a:gd name="connsiteX44" fmla="*/ 289893 w 720417"/>
              <a:gd name="connsiteY44" fmla="*/ 58627 h 89966"/>
              <a:gd name="connsiteX45" fmla="*/ 271738 w 720417"/>
              <a:gd name="connsiteY45" fmla="*/ 58627 h 89966"/>
              <a:gd name="connsiteX46" fmla="*/ 267996 w 720417"/>
              <a:gd name="connsiteY46" fmla="*/ 62258 h 89966"/>
              <a:gd name="connsiteX47" fmla="*/ 267995 w 720417"/>
              <a:gd name="connsiteY47" fmla="*/ 62314 h 89966"/>
              <a:gd name="connsiteX48" fmla="*/ 267995 w 720417"/>
              <a:gd name="connsiteY48" fmla="*/ 83262 h 89966"/>
              <a:gd name="connsiteX49" fmla="*/ 264365 w 720417"/>
              <a:gd name="connsiteY49" fmla="*/ 87005 h 89966"/>
              <a:gd name="connsiteX50" fmla="*/ 264308 w 720417"/>
              <a:gd name="connsiteY50" fmla="*/ 87005 h 89966"/>
              <a:gd name="connsiteX51" fmla="*/ 256767 w 720417"/>
              <a:gd name="connsiteY51" fmla="*/ 87005 h 89966"/>
              <a:gd name="connsiteX52" fmla="*/ 253080 w 720417"/>
              <a:gd name="connsiteY52" fmla="*/ 83262 h 89966"/>
              <a:gd name="connsiteX53" fmla="*/ 253080 w 720417"/>
              <a:gd name="connsiteY53" fmla="*/ 6397 h 89966"/>
              <a:gd name="connsiteX54" fmla="*/ 256767 w 720417"/>
              <a:gd name="connsiteY54" fmla="*/ 2710 h 89966"/>
              <a:gd name="connsiteX55" fmla="*/ 172025 w 720417"/>
              <a:gd name="connsiteY55" fmla="*/ 2710 h 89966"/>
              <a:gd name="connsiteX56" fmla="*/ 179734 w 720417"/>
              <a:gd name="connsiteY56" fmla="*/ 2710 h 89966"/>
              <a:gd name="connsiteX57" fmla="*/ 183420 w 720417"/>
              <a:gd name="connsiteY57" fmla="*/ 6397 h 89966"/>
              <a:gd name="connsiteX58" fmla="*/ 183420 w 720417"/>
              <a:gd name="connsiteY58" fmla="*/ 48070 h 89966"/>
              <a:gd name="connsiteX59" fmla="*/ 205819 w 720417"/>
              <a:gd name="connsiteY59" fmla="*/ 72763 h 89966"/>
              <a:gd name="connsiteX60" fmla="*/ 230512 w 720417"/>
              <a:gd name="connsiteY60" fmla="*/ 50364 h 89966"/>
              <a:gd name="connsiteX61" fmla="*/ 230512 w 720417"/>
              <a:gd name="connsiteY61" fmla="*/ 48070 h 89966"/>
              <a:gd name="connsiteX62" fmla="*/ 230512 w 720417"/>
              <a:gd name="connsiteY62" fmla="*/ 6397 h 89966"/>
              <a:gd name="connsiteX63" fmla="*/ 234198 w 720417"/>
              <a:gd name="connsiteY63" fmla="*/ 2710 h 89966"/>
              <a:gd name="connsiteX64" fmla="*/ 241907 w 720417"/>
              <a:gd name="connsiteY64" fmla="*/ 2710 h 89966"/>
              <a:gd name="connsiteX65" fmla="*/ 245594 w 720417"/>
              <a:gd name="connsiteY65" fmla="*/ 6397 h 89966"/>
              <a:gd name="connsiteX66" fmla="*/ 245594 w 720417"/>
              <a:gd name="connsiteY66" fmla="*/ 48349 h 89966"/>
              <a:gd name="connsiteX67" fmla="*/ 207050 w 720417"/>
              <a:gd name="connsiteY67" fmla="*/ 87005 h 89966"/>
              <a:gd name="connsiteX68" fmla="*/ 206994 w 720417"/>
              <a:gd name="connsiteY68" fmla="*/ 87005 h 89966"/>
              <a:gd name="connsiteX69" fmla="*/ 168338 w 720417"/>
              <a:gd name="connsiteY69" fmla="*/ 48349 h 89966"/>
              <a:gd name="connsiteX70" fmla="*/ 168338 w 720417"/>
              <a:gd name="connsiteY70" fmla="*/ 6397 h 89966"/>
              <a:gd name="connsiteX71" fmla="*/ 172025 w 720417"/>
              <a:gd name="connsiteY71" fmla="*/ 2710 h 89966"/>
              <a:gd name="connsiteX72" fmla="*/ 67451 w 720417"/>
              <a:gd name="connsiteY72" fmla="*/ 2710 h 89966"/>
              <a:gd name="connsiteX73" fmla="*/ 74713 w 720417"/>
              <a:gd name="connsiteY73" fmla="*/ 2710 h 89966"/>
              <a:gd name="connsiteX74" fmla="*/ 78199 w 720417"/>
              <a:gd name="connsiteY74" fmla="*/ 6588 h 89966"/>
              <a:gd name="connsiteX75" fmla="*/ 77674 w 720417"/>
              <a:gd name="connsiteY75" fmla="*/ 8296 h 89966"/>
              <a:gd name="connsiteX76" fmla="*/ 47621 w 720417"/>
              <a:gd name="connsiteY76" fmla="*/ 49857 h 89966"/>
              <a:gd name="connsiteX77" fmla="*/ 46615 w 720417"/>
              <a:gd name="connsiteY77" fmla="*/ 53041 h 89966"/>
              <a:gd name="connsiteX78" fmla="*/ 46615 w 720417"/>
              <a:gd name="connsiteY78" fmla="*/ 83318 h 89966"/>
              <a:gd name="connsiteX79" fmla="*/ 42928 w 720417"/>
              <a:gd name="connsiteY79" fmla="*/ 87005 h 89966"/>
              <a:gd name="connsiteX80" fmla="*/ 35164 w 720417"/>
              <a:gd name="connsiteY80" fmla="*/ 87005 h 89966"/>
              <a:gd name="connsiteX81" fmla="*/ 31477 w 720417"/>
              <a:gd name="connsiteY81" fmla="*/ 83318 h 89966"/>
              <a:gd name="connsiteX82" fmla="*/ 31477 w 720417"/>
              <a:gd name="connsiteY82" fmla="*/ 53041 h 89966"/>
              <a:gd name="connsiteX83" fmla="*/ 30471 w 720417"/>
              <a:gd name="connsiteY83" fmla="*/ 49857 h 89966"/>
              <a:gd name="connsiteX84" fmla="*/ 530 w 720417"/>
              <a:gd name="connsiteY84" fmla="*/ 8575 h 89966"/>
              <a:gd name="connsiteX85" fmla="*/ 1782 w 720417"/>
              <a:gd name="connsiteY85" fmla="*/ 3514 h 89966"/>
              <a:gd name="connsiteX86" fmla="*/ 3490 w 720417"/>
              <a:gd name="connsiteY86" fmla="*/ 2989 h 89966"/>
              <a:gd name="connsiteX87" fmla="*/ 10976 w 720417"/>
              <a:gd name="connsiteY87" fmla="*/ 2989 h 89966"/>
              <a:gd name="connsiteX88" fmla="*/ 13769 w 720417"/>
              <a:gd name="connsiteY88" fmla="*/ 4274 h 89966"/>
              <a:gd name="connsiteX89" fmla="*/ 36113 w 720417"/>
              <a:gd name="connsiteY89" fmla="*/ 35836 h 89966"/>
              <a:gd name="connsiteX90" fmla="*/ 39130 w 720417"/>
              <a:gd name="connsiteY90" fmla="*/ 37344 h 89966"/>
              <a:gd name="connsiteX91" fmla="*/ 42090 w 720417"/>
              <a:gd name="connsiteY91" fmla="*/ 35836 h 89966"/>
              <a:gd name="connsiteX92" fmla="*/ 64435 w 720417"/>
              <a:gd name="connsiteY92" fmla="*/ 4274 h 89966"/>
              <a:gd name="connsiteX93" fmla="*/ 67451 w 720417"/>
              <a:gd name="connsiteY93" fmla="*/ 2710 h 89966"/>
              <a:gd name="connsiteX94" fmla="*/ 676510 w 720417"/>
              <a:gd name="connsiteY94" fmla="*/ 2375 h 89966"/>
              <a:gd name="connsiteX95" fmla="*/ 720417 w 720417"/>
              <a:gd name="connsiteY95" fmla="*/ 46059 h 89966"/>
              <a:gd name="connsiteX96" fmla="*/ 720417 w 720417"/>
              <a:gd name="connsiteY96" fmla="*/ 46170 h 89966"/>
              <a:gd name="connsiteX97" fmla="*/ 676733 w 720417"/>
              <a:gd name="connsiteY97" fmla="*/ 89966 h 89966"/>
              <a:gd name="connsiteX98" fmla="*/ 676733 w 720417"/>
              <a:gd name="connsiteY98" fmla="*/ 89966 h 89966"/>
              <a:gd name="connsiteX99" fmla="*/ 632826 w 720417"/>
              <a:gd name="connsiteY99" fmla="*/ 46282 h 89966"/>
              <a:gd name="connsiteX100" fmla="*/ 676510 w 720417"/>
              <a:gd name="connsiteY100" fmla="*/ 2375 h 89966"/>
              <a:gd name="connsiteX101" fmla="*/ 378600 w 720417"/>
              <a:gd name="connsiteY101" fmla="*/ 1984 h 89966"/>
              <a:gd name="connsiteX102" fmla="*/ 386644 w 720417"/>
              <a:gd name="connsiteY102" fmla="*/ 1984 h 89966"/>
              <a:gd name="connsiteX103" fmla="*/ 390331 w 720417"/>
              <a:gd name="connsiteY103" fmla="*/ 5671 h 89966"/>
              <a:gd name="connsiteX104" fmla="*/ 390331 w 720417"/>
              <a:gd name="connsiteY104" fmla="*/ 69073 h 89966"/>
              <a:gd name="connsiteX105" fmla="*/ 394018 w 720417"/>
              <a:gd name="connsiteY105" fmla="*/ 72760 h 89966"/>
              <a:gd name="connsiteX106" fmla="*/ 439657 w 720417"/>
              <a:gd name="connsiteY106" fmla="*/ 72760 h 89966"/>
              <a:gd name="connsiteX107" fmla="*/ 443344 w 720417"/>
              <a:gd name="connsiteY107" fmla="*/ 76447 h 89966"/>
              <a:gd name="connsiteX108" fmla="*/ 443344 w 720417"/>
              <a:gd name="connsiteY108" fmla="*/ 83877 h 89966"/>
              <a:gd name="connsiteX109" fmla="*/ 439769 w 720417"/>
              <a:gd name="connsiteY109" fmla="*/ 87564 h 89966"/>
              <a:gd name="connsiteX110" fmla="*/ 439657 w 720417"/>
              <a:gd name="connsiteY110" fmla="*/ 87564 h 89966"/>
              <a:gd name="connsiteX111" fmla="*/ 378600 w 720417"/>
              <a:gd name="connsiteY111" fmla="*/ 87564 h 89966"/>
              <a:gd name="connsiteX112" fmla="*/ 374913 w 720417"/>
              <a:gd name="connsiteY112" fmla="*/ 83989 h 89966"/>
              <a:gd name="connsiteX113" fmla="*/ 374913 w 720417"/>
              <a:gd name="connsiteY113" fmla="*/ 83877 h 89966"/>
              <a:gd name="connsiteX114" fmla="*/ 374913 w 720417"/>
              <a:gd name="connsiteY114" fmla="*/ 5671 h 89966"/>
              <a:gd name="connsiteX115" fmla="*/ 378600 w 720417"/>
              <a:gd name="connsiteY115" fmla="*/ 1984 h 89966"/>
              <a:gd name="connsiteX116" fmla="*/ 490155 w 720417"/>
              <a:gd name="connsiteY116" fmla="*/ 867 h 89966"/>
              <a:gd name="connsiteX117" fmla="*/ 533951 w 720417"/>
              <a:gd name="connsiteY117" fmla="*/ 44663 h 89966"/>
              <a:gd name="connsiteX118" fmla="*/ 490155 w 720417"/>
              <a:gd name="connsiteY118" fmla="*/ 88458 h 89966"/>
              <a:gd name="connsiteX119" fmla="*/ 446360 w 720417"/>
              <a:gd name="connsiteY119" fmla="*/ 44663 h 89966"/>
              <a:gd name="connsiteX120" fmla="*/ 490155 w 720417"/>
              <a:gd name="connsiteY120" fmla="*/ 867 h 89966"/>
              <a:gd name="connsiteX121" fmla="*/ 118117 w 720417"/>
              <a:gd name="connsiteY121" fmla="*/ 757 h 89966"/>
              <a:gd name="connsiteX122" fmla="*/ 161801 w 720417"/>
              <a:gd name="connsiteY122" fmla="*/ 44663 h 89966"/>
              <a:gd name="connsiteX123" fmla="*/ 117895 w 720417"/>
              <a:gd name="connsiteY123" fmla="*/ 88570 h 89966"/>
              <a:gd name="connsiteX124" fmla="*/ 117671 w 720417"/>
              <a:gd name="connsiteY124" fmla="*/ 88570 h 89966"/>
              <a:gd name="connsiteX125" fmla="*/ 73988 w 720417"/>
              <a:gd name="connsiteY125" fmla="*/ 44440 h 89966"/>
              <a:gd name="connsiteX126" fmla="*/ 118117 w 720417"/>
              <a:gd name="connsiteY126" fmla="*/ 757 h 89966"/>
              <a:gd name="connsiteX127" fmla="*/ 585400 w 720417"/>
              <a:gd name="connsiteY127" fmla="*/ 28 h 89966"/>
              <a:gd name="connsiteX128" fmla="*/ 585400 w 720417"/>
              <a:gd name="connsiteY128" fmla="*/ 29 h 89966"/>
              <a:gd name="connsiteX129" fmla="*/ 611599 w 720417"/>
              <a:gd name="connsiteY129" fmla="*/ 8743 h 89966"/>
              <a:gd name="connsiteX130" fmla="*/ 617799 w 720417"/>
              <a:gd name="connsiteY130" fmla="*/ 14329 h 89966"/>
              <a:gd name="connsiteX131" fmla="*/ 617912 w 720417"/>
              <a:gd name="connsiteY131" fmla="*/ 14489 h 89966"/>
              <a:gd name="connsiteX132" fmla="*/ 616906 w 720417"/>
              <a:gd name="connsiteY132" fmla="*/ 19524 h 89966"/>
              <a:gd name="connsiteX133" fmla="*/ 610649 w 720417"/>
              <a:gd name="connsiteY133" fmla="*/ 23881 h 89966"/>
              <a:gd name="connsiteX134" fmla="*/ 605957 w 720417"/>
              <a:gd name="connsiteY134" fmla="*/ 23490 h 89966"/>
              <a:gd name="connsiteX135" fmla="*/ 604281 w 720417"/>
              <a:gd name="connsiteY135" fmla="*/ 21926 h 89966"/>
              <a:gd name="connsiteX136" fmla="*/ 603946 w 720417"/>
              <a:gd name="connsiteY136" fmla="*/ 21591 h 89966"/>
              <a:gd name="connsiteX137" fmla="*/ 585511 w 720417"/>
              <a:gd name="connsiteY137" fmla="*/ 14943 h 89966"/>
              <a:gd name="connsiteX138" fmla="*/ 584283 w 720417"/>
              <a:gd name="connsiteY138" fmla="*/ 14943 h 89966"/>
              <a:gd name="connsiteX139" fmla="*/ 582271 w 720417"/>
              <a:gd name="connsiteY139" fmla="*/ 14943 h 89966"/>
              <a:gd name="connsiteX140" fmla="*/ 577132 w 720417"/>
              <a:gd name="connsiteY140" fmla="*/ 16005 h 89966"/>
              <a:gd name="connsiteX141" fmla="*/ 557200 w 720417"/>
              <a:gd name="connsiteY141" fmla="*/ 37383 h 89966"/>
              <a:gd name="connsiteX142" fmla="*/ 579087 w 720417"/>
              <a:gd name="connsiteY142" fmla="*/ 71866 h 89966"/>
              <a:gd name="connsiteX143" fmla="*/ 581434 w 720417"/>
              <a:gd name="connsiteY143" fmla="*/ 72313 h 89966"/>
              <a:gd name="connsiteX144" fmla="*/ 582160 w 720417"/>
              <a:gd name="connsiteY144" fmla="*/ 72313 h 89966"/>
              <a:gd name="connsiteX145" fmla="*/ 587746 w 720417"/>
              <a:gd name="connsiteY145" fmla="*/ 72313 h 89966"/>
              <a:gd name="connsiteX146" fmla="*/ 592047 w 720417"/>
              <a:gd name="connsiteY146" fmla="*/ 71699 h 89966"/>
              <a:gd name="connsiteX147" fmla="*/ 592829 w 720417"/>
              <a:gd name="connsiteY147" fmla="*/ 71699 h 89966"/>
              <a:gd name="connsiteX148" fmla="*/ 593611 w 720417"/>
              <a:gd name="connsiteY148" fmla="*/ 71699 h 89966"/>
              <a:gd name="connsiteX149" fmla="*/ 596907 w 720417"/>
              <a:gd name="connsiteY149" fmla="*/ 70525 h 89966"/>
              <a:gd name="connsiteX150" fmla="*/ 597577 w 720417"/>
              <a:gd name="connsiteY150" fmla="*/ 70525 h 89966"/>
              <a:gd name="connsiteX151" fmla="*/ 598192 w 720417"/>
              <a:gd name="connsiteY151" fmla="*/ 70246 h 89966"/>
              <a:gd name="connsiteX152" fmla="*/ 598862 w 720417"/>
              <a:gd name="connsiteY152" fmla="*/ 69911 h 89966"/>
              <a:gd name="connsiteX153" fmla="*/ 600371 w 720417"/>
              <a:gd name="connsiteY153" fmla="*/ 69129 h 89966"/>
              <a:gd name="connsiteX154" fmla="*/ 600817 w 720417"/>
              <a:gd name="connsiteY154" fmla="*/ 69129 h 89966"/>
              <a:gd name="connsiteX155" fmla="*/ 610705 w 720417"/>
              <a:gd name="connsiteY155" fmla="*/ 56672 h 89966"/>
              <a:gd name="connsiteX156" fmla="*/ 610146 w 720417"/>
              <a:gd name="connsiteY156" fmla="*/ 53711 h 89966"/>
              <a:gd name="connsiteX157" fmla="*/ 607744 w 720417"/>
              <a:gd name="connsiteY157" fmla="*/ 52706 h 89966"/>
              <a:gd name="connsiteX158" fmla="*/ 591600 w 720417"/>
              <a:gd name="connsiteY158" fmla="*/ 52706 h 89966"/>
              <a:gd name="connsiteX159" fmla="*/ 587913 w 720417"/>
              <a:gd name="connsiteY159" fmla="*/ 49019 h 89966"/>
              <a:gd name="connsiteX160" fmla="*/ 587913 w 720417"/>
              <a:gd name="connsiteY160" fmla="*/ 41478 h 89966"/>
              <a:gd name="connsiteX161" fmla="*/ 591600 w 720417"/>
              <a:gd name="connsiteY161" fmla="*/ 37791 h 89966"/>
              <a:gd name="connsiteX162" fmla="*/ 625117 w 720417"/>
              <a:gd name="connsiteY162" fmla="*/ 37791 h 89966"/>
              <a:gd name="connsiteX163" fmla="*/ 625452 w 720417"/>
              <a:gd name="connsiteY163" fmla="*/ 37791 h 89966"/>
              <a:gd name="connsiteX164" fmla="*/ 627428 w 720417"/>
              <a:gd name="connsiteY164" fmla="*/ 38475 h 89966"/>
              <a:gd name="connsiteX165" fmla="*/ 628245 w 720417"/>
              <a:gd name="connsiteY165" fmla="*/ 43544 h 89966"/>
              <a:gd name="connsiteX166" fmla="*/ 628245 w 720417"/>
              <a:gd name="connsiteY166" fmla="*/ 47287 h 89966"/>
              <a:gd name="connsiteX167" fmla="*/ 613554 w 720417"/>
              <a:gd name="connsiteY167" fmla="*/ 79966 h 89966"/>
              <a:gd name="connsiteX168" fmla="*/ 612157 w 720417"/>
              <a:gd name="connsiteY168" fmla="*/ 81139 h 89966"/>
              <a:gd name="connsiteX169" fmla="*/ 611431 w 720417"/>
              <a:gd name="connsiteY169" fmla="*/ 81754 h 89966"/>
              <a:gd name="connsiteX170" fmla="*/ 610035 w 720417"/>
              <a:gd name="connsiteY170" fmla="*/ 82759 h 89966"/>
              <a:gd name="connsiteX171" fmla="*/ 609308 w 720417"/>
              <a:gd name="connsiteY171" fmla="*/ 83262 h 89966"/>
              <a:gd name="connsiteX172" fmla="*/ 607912 w 720417"/>
              <a:gd name="connsiteY172" fmla="*/ 84156 h 89966"/>
              <a:gd name="connsiteX173" fmla="*/ 607633 w 720417"/>
              <a:gd name="connsiteY173" fmla="*/ 84156 h 89966"/>
              <a:gd name="connsiteX174" fmla="*/ 606906 w 720417"/>
              <a:gd name="connsiteY174" fmla="*/ 84603 h 89966"/>
              <a:gd name="connsiteX175" fmla="*/ 605454 w 720417"/>
              <a:gd name="connsiteY175" fmla="*/ 85440 h 89966"/>
              <a:gd name="connsiteX176" fmla="*/ 605119 w 720417"/>
              <a:gd name="connsiteY176" fmla="*/ 85440 h 89966"/>
              <a:gd name="connsiteX177" fmla="*/ 602773 w 720417"/>
              <a:gd name="connsiteY177" fmla="*/ 86558 h 89966"/>
              <a:gd name="connsiteX178" fmla="*/ 602382 w 720417"/>
              <a:gd name="connsiteY178" fmla="*/ 86558 h 89966"/>
              <a:gd name="connsiteX179" fmla="*/ 600873 w 720417"/>
              <a:gd name="connsiteY179" fmla="*/ 87116 h 89966"/>
              <a:gd name="connsiteX180" fmla="*/ 600147 w 720417"/>
              <a:gd name="connsiteY180" fmla="*/ 87116 h 89966"/>
              <a:gd name="connsiteX181" fmla="*/ 599700 w 720417"/>
              <a:gd name="connsiteY181" fmla="*/ 87116 h 89966"/>
              <a:gd name="connsiteX182" fmla="*/ 598471 w 720417"/>
              <a:gd name="connsiteY182" fmla="*/ 87563 h 89966"/>
              <a:gd name="connsiteX183" fmla="*/ 597969 w 720417"/>
              <a:gd name="connsiteY183" fmla="*/ 87563 h 89966"/>
              <a:gd name="connsiteX184" fmla="*/ 597242 w 720417"/>
              <a:gd name="connsiteY184" fmla="*/ 87563 h 89966"/>
              <a:gd name="connsiteX185" fmla="*/ 596740 w 720417"/>
              <a:gd name="connsiteY185" fmla="*/ 87563 h 89966"/>
              <a:gd name="connsiteX186" fmla="*/ 595567 w 720417"/>
              <a:gd name="connsiteY186" fmla="*/ 87563 h 89966"/>
              <a:gd name="connsiteX187" fmla="*/ 595008 w 720417"/>
              <a:gd name="connsiteY187" fmla="*/ 87563 h 89966"/>
              <a:gd name="connsiteX188" fmla="*/ 594338 w 720417"/>
              <a:gd name="connsiteY188" fmla="*/ 87563 h 89966"/>
              <a:gd name="connsiteX189" fmla="*/ 593723 w 720417"/>
              <a:gd name="connsiteY189" fmla="*/ 87563 h 89966"/>
              <a:gd name="connsiteX190" fmla="*/ 592606 w 720417"/>
              <a:gd name="connsiteY190" fmla="*/ 87563 h 89966"/>
              <a:gd name="connsiteX191" fmla="*/ 591991 w 720417"/>
              <a:gd name="connsiteY191" fmla="*/ 87563 h 89966"/>
              <a:gd name="connsiteX192" fmla="*/ 591321 w 720417"/>
              <a:gd name="connsiteY192" fmla="*/ 87563 h 89966"/>
              <a:gd name="connsiteX193" fmla="*/ 590595 w 720417"/>
              <a:gd name="connsiteY193" fmla="*/ 87563 h 89966"/>
              <a:gd name="connsiteX194" fmla="*/ 589589 w 720417"/>
              <a:gd name="connsiteY194" fmla="*/ 87563 h 89966"/>
              <a:gd name="connsiteX195" fmla="*/ 585400 w 720417"/>
              <a:gd name="connsiteY195" fmla="*/ 87563 h 89966"/>
              <a:gd name="connsiteX196" fmla="*/ 582272 w 720417"/>
              <a:gd name="connsiteY196" fmla="*/ 87563 h 89966"/>
              <a:gd name="connsiteX197" fmla="*/ 540068 w 720417"/>
              <a:gd name="connsiteY197" fmla="*/ 42232 h 89966"/>
              <a:gd name="connsiteX198" fmla="*/ 585400 w 720417"/>
              <a:gd name="connsiteY198" fmla="*/ 28 h 89966"/>
            </a:gdLst>
            <a:rect l="l" t="t" r="r" b="b"/>
            <a:pathLst>
              <a:path w="720417" h="89966">
                <a:moveTo>
                  <a:pt x="295032" y="17848"/>
                </a:moveTo>
                <a:lnTo>
                  <a:pt x="271738" y="17849"/>
                </a:lnTo>
                <a:cubicBezTo>
                  <a:pt x="269702" y="17818"/>
                  <a:pt x="268026" y="19443"/>
                  <a:pt x="267996" y="21479"/>
                </a:cubicBezTo>
                <a:cubicBezTo>
                  <a:pt x="267995" y="21498"/>
                  <a:pt x="267995" y="21517"/>
                  <a:pt x="267995" y="21535"/>
                </a:cubicBezTo>
                <a:lnTo>
                  <a:pt x="267995" y="39802"/>
                </a:lnTo>
                <a:cubicBezTo>
                  <a:pt x="267995" y="41838"/>
                  <a:pt x="269645" y="43489"/>
                  <a:pt x="271681" y="43489"/>
                </a:cubicBezTo>
                <a:cubicBezTo>
                  <a:pt x="271700" y="43489"/>
                  <a:pt x="271719" y="43489"/>
                  <a:pt x="271738" y="43489"/>
                </a:cubicBezTo>
                <a:lnTo>
                  <a:pt x="294585" y="43489"/>
                </a:lnTo>
                <a:cubicBezTo>
                  <a:pt x="301615" y="43561"/>
                  <a:pt x="307464" y="38105"/>
                  <a:pt x="307880" y="31088"/>
                </a:cubicBezTo>
                <a:cubicBezTo>
                  <a:pt x="308127" y="24027"/>
                  <a:pt x="302604" y="18103"/>
                  <a:pt x="295543" y="17856"/>
                </a:cubicBezTo>
                <a:cubicBezTo>
                  <a:pt x="295373" y="17850"/>
                  <a:pt x="295203" y="17848"/>
                  <a:pt x="295032" y="17848"/>
                </a:cubicBezTo>
                <a:close/>
                <a:moveTo>
                  <a:pt x="676733" y="17290"/>
                </a:moveTo>
                <a:lnTo>
                  <a:pt x="676733" y="17346"/>
                </a:lnTo>
                <a:cubicBezTo>
                  <a:pt x="660783" y="17315"/>
                  <a:pt x="647828" y="30220"/>
                  <a:pt x="647797" y="46170"/>
                </a:cubicBezTo>
                <a:cubicBezTo>
                  <a:pt x="647766" y="62121"/>
                  <a:pt x="660671" y="75076"/>
                  <a:pt x="676622" y="75107"/>
                </a:cubicBezTo>
                <a:cubicBezTo>
                  <a:pt x="692572" y="75138"/>
                  <a:pt x="705527" y="62232"/>
                  <a:pt x="705558" y="46282"/>
                </a:cubicBezTo>
                <a:cubicBezTo>
                  <a:pt x="705558" y="46264"/>
                  <a:pt x="705558" y="46245"/>
                  <a:pt x="705558" y="46226"/>
                </a:cubicBezTo>
                <a:cubicBezTo>
                  <a:pt x="705558" y="30289"/>
                  <a:pt x="692671" y="17352"/>
                  <a:pt x="676733" y="17290"/>
                </a:cubicBezTo>
                <a:close/>
                <a:moveTo>
                  <a:pt x="490493" y="15836"/>
                </a:moveTo>
                <a:cubicBezTo>
                  <a:pt x="490380" y="15836"/>
                  <a:pt x="490268" y="15837"/>
                  <a:pt x="490155" y="15838"/>
                </a:cubicBezTo>
                <a:cubicBezTo>
                  <a:pt x="474206" y="15992"/>
                  <a:pt x="461401" y="29047"/>
                  <a:pt x="461556" y="44996"/>
                </a:cubicBezTo>
                <a:cubicBezTo>
                  <a:pt x="461710" y="60946"/>
                  <a:pt x="474765" y="73750"/>
                  <a:pt x="490714" y="73596"/>
                </a:cubicBezTo>
                <a:cubicBezTo>
                  <a:pt x="506576" y="73443"/>
                  <a:pt x="519345" y="60525"/>
                  <a:pt x="519315" y="44663"/>
                </a:cubicBezTo>
                <a:cubicBezTo>
                  <a:pt x="519316" y="28743"/>
                  <a:pt x="506412" y="15837"/>
                  <a:pt x="490493" y="15836"/>
                </a:cubicBezTo>
                <a:close/>
                <a:moveTo>
                  <a:pt x="117671" y="15726"/>
                </a:moveTo>
                <a:lnTo>
                  <a:pt x="117671" y="15950"/>
                </a:lnTo>
                <a:cubicBezTo>
                  <a:pt x="101659" y="15919"/>
                  <a:pt x="88654" y="28874"/>
                  <a:pt x="88623" y="44886"/>
                </a:cubicBezTo>
                <a:cubicBezTo>
                  <a:pt x="88592" y="60898"/>
                  <a:pt x="101547" y="73903"/>
                  <a:pt x="117559" y="73934"/>
                </a:cubicBezTo>
                <a:cubicBezTo>
                  <a:pt x="133571" y="73965"/>
                  <a:pt x="146576" y="61009"/>
                  <a:pt x="146607" y="44998"/>
                </a:cubicBezTo>
                <a:cubicBezTo>
                  <a:pt x="146607" y="44960"/>
                  <a:pt x="146607" y="44923"/>
                  <a:pt x="146607" y="44886"/>
                </a:cubicBezTo>
                <a:cubicBezTo>
                  <a:pt x="146699" y="28874"/>
                  <a:pt x="133794" y="15819"/>
                  <a:pt x="117783" y="15727"/>
                </a:cubicBezTo>
                <a:cubicBezTo>
                  <a:pt x="117745" y="15727"/>
                  <a:pt x="117708" y="15726"/>
                  <a:pt x="117671" y="15726"/>
                </a:cubicBezTo>
                <a:close/>
                <a:moveTo>
                  <a:pt x="256767" y="2710"/>
                </a:moveTo>
                <a:lnTo>
                  <a:pt x="294418" y="2710"/>
                </a:lnTo>
                <a:cubicBezTo>
                  <a:pt x="301799" y="2701"/>
                  <a:pt x="308907" y="5497"/>
                  <a:pt x="314305" y="10531"/>
                </a:cubicBezTo>
                <a:cubicBezTo>
                  <a:pt x="319683" y="15485"/>
                  <a:pt x="322861" y="22383"/>
                  <a:pt x="323131" y="29691"/>
                </a:cubicBezTo>
                <a:cubicBezTo>
                  <a:pt x="323524" y="39759"/>
                  <a:pt x="318465" y="49258"/>
                  <a:pt x="309891" y="54550"/>
                </a:cubicBezTo>
                <a:cubicBezTo>
                  <a:pt x="308311" y="55515"/>
                  <a:pt x="307730" y="57527"/>
                  <a:pt x="308551" y="59186"/>
                </a:cubicBezTo>
                <a:lnTo>
                  <a:pt x="319388" y="81922"/>
                </a:lnTo>
                <a:cubicBezTo>
                  <a:pt x="320440" y="83665"/>
                  <a:pt x="319879" y="85931"/>
                  <a:pt x="318136" y="86983"/>
                </a:cubicBezTo>
                <a:cubicBezTo>
                  <a:pt x="317504" y="87364"/>
                  <a:pt x="316773" y="87547"/>
                  <a:pt x="316036" y="87508"/>
                </a:cubicBezTo>
                <a:lnTo>
                  <a:pt x="308048" y="87005"/>
                </a:lnTo>
                <a:cubicBezTo>
                  <a:pt x="306633" y="86989"/>
                  <a:pt x="305352" y="86164"/>
                  <a:pt x="304752" y="84882"/>
                </a:cubicBezTo>
                <a:lnTo>
                  <a:pt x="293189" y="60694"/>
                </a:lnTo>
                <a:cubicBezTo>
                  <a:pt x="292583" y="59425"/>
                  <a:pt x="291299" y="58620"/>
                  <a:pt x="289893" y="58627"/>
                </a:cubicBezTo>
                <a:lnTo>
                  <a:pt x="271738" y="58627"/>
                </a:lnTo>
                <a:cubicBezTo>
                  <a:pt x="269702" y="58597"/>
                  <a:pt x="268026" y="60222"/>
                  <a:pt x="267996" y="62258"/>
                </a:cubicBezTo>
                <a:cubicBezTo>
                  <a:pt x="267995" y="62277"/>
                  <a:pt x="267995" y="62296"/>
                  <a:pt x="267995" y="62314"/>
                </a:cubicBezTo>
                <a:lnTo>
                  <a:pt x="267995" y="83262"/>
                </a:lnTo>
                <a:cubicBezTo>
                  <a:pt x="268026" y="85298"/>
                  <a:pt x="266400" y="86974"/>
                  <a:pt x="264365" y="87005"/>
                </a:cubicBezTo>
                <a:cubicBezTo>
                  <a:pt x="264346" y="87005"/>
                  <a:pt x="264327" y="87005"/>
                  <a:pt x="264308" y="87005"/>
                </a:cubicBezTo>
                <a:lnTo>
                  <a:pt x="256767" y="87005"/>
                </a:lnTo>
                <a:cubicBezTo>
                  <a:pt x="254722" y="86975"/>
                  <a:pt x="253080" y="85308"/>
                  <a:pt x="253080" y="83262"/>
                </a:cubicBezTo>
                <a:lnTo>
                  <a:pt x="253080" y="6397"/>
                </a:lnTo>
                <a:cubicBezTo>
                  <a:pt x="253110" y="4373"/>
                  <a:pt x="254743" y="2740"/>
                  <a:pt x="256767" y="2710"/>
                </a:cubicBezTo>
                <a:close/>
                <a:moveTo>
                  <a:pt x="172025" y="2710"/>
                </a:moveTo>
                <a:lnTo>
                  <a:pt x="179734" y="2710"/>
                </a:lnTo>
                <a:cubicBezTo>
                  <a:pt x="181770" y="2710"/>
                  <a:pt x="183420" y="4361"/>
                  <a:pt x="183420" y="6397"/>
                </a:cubicBezTo>
                <a:lnTo>
                  <a:pt x="183420" y="48070"/>
                </a:lnTo>
                <a:cubicBezTo>
                  <a:pt x="182787" y="61073"/>
                  <a:pt x="192815" y="72129"/>
                  <a:pt x="205819" y="72763"/>
                </a:cubicBezTo>
                <a:cubicBezTo>
                  <a:pt x="218823" y="73396"/>
                  <a:pt x="229878" y="63368"/>
                  <a:pt x="230512" y="50364"/>
                </a:cubicBezTo>
                <a:cubicBezTo>
                  <a:pt x="230549" y="49600"/>
                  <a:pt x="230549" y="48834"/>
                  <a:pt x="230512" y="48070"/>
                </a:cubicBezTo>
                <a:lnTo>
                  <a:pt x="230512" y="6397"/>
                </a:lnTo>
                <a:cubicBezTo>
                  <a:pt x="230541" y="4373"/>
                  <a:pt x="232175" y="2740"/>
                  <a:pt x="234198" y="2710"/>
                </a:cubicBezTo>
                <a:lnTo>
                  <a:pt x="241907" y="2710"/>
                </a:lnTo>
                <a:cubicBezTo>
                  <a:pt x="243943" y="2710"/>
                  <a:pt x="245594" y="4361"/>
                  <a:pt x="245594" y="6397"/>
                </a:cubicBezTo>
                <a:lnTo>
                  <a:pt x="245594" y="48349"/>
                </a:lnTo>
                <a:cubicBezTo>
                  <a:pt x="245625" y="69667"/>
                  <a:pt x="228368" y="86974"/>
                  <a:pt x="207050" y="87005"/>
                </a:cubicBezTo>
                <a:cubicBezTo>
                  <a:pt x="207031" y="87005"/>
                  <a:pt x="207013" y="87005"/>
                  <a:pt x="206994" y="87005"/>
                </a:cubicBezTo>
                <a:cubicBezTo>
                  <a:pt x="185645" y="87005"/>
                  <a:pt x="168338" y="69698"/>
                  <a:pt x="168338" y="48349"/>
                </a:cubicBezTo>
                <a:lnTo>
                  <a:pt x="168338" y="6397"/>
                </a:lnTo>
                <a:cubicBezTo>
                  <a:pt x="168338" y="4361"/>
                  <a:pt x="169989" y="2710"/>
                  <a:pt x="172025" y="2710"/>
                </a:cubicBezTo>
                <a:close/>
                <a:moveTo>
                  <a:pt x="67451" y="2710"/>
                </a:moveTo>
                <a:lnTo>
                  <a:pt x="74713" y="2710"/>
                </a:lnTo>
                <a:cubicBezTo>
                  <a:pt x="76747" y="2818"/>
                  <a:pt x="78307" y="4555"/>
                  <a:pt x="78199" y="6588"/>
                </a:cubicBezTo>
                <a:cubicBezTo>
                  <a:pt x="78167" y="7192"/>
                  <a:pt x="77986" y="7778"/>
                  <a:pt x="77674" y="8296"/>
                </a:cubicBezTo>
                <a:lnTo>
                  <a:pt x="47621" y="49857"/>
                </a:lnTo>
                <a:cubicBezTo>
                  <a:pt x="46948" y="50781"/>
                  <a:pt x="46595" y="51899"/>
                  <a:pt x="46615" y="53041"/>
                </a:cubicBezTo>
                <a:lnTo>
                  <a:pt x="46615" y="83318"/>
                </a:lnTo>
                <a:cubicBezTo>
                  <a:pt x="46585" y="85342"/>
                  <a:pt x="44952" y="86975"/>
                  <a:pt x="42928" y="87005"/>
                </a:cubicBezTo>
                <a:lnTo>
                  <a:pt x="35164" y="87005"/>
                </a:lnTo>
                <a:cubicBezTo>
                  <a:pt x="33140" y="86975"/>
                  <a:pt x="31507" y="85342"/>
                  <a:pt x="31477" y="83318"/>
                </a:cubicBezTo>
                <a:lnTo>
                  <a:pt x="31477" y="53041"/>
                </a:lnTo>
                <a:cubicBezTo>
                  <a:pt x="31497" y="51899"/>
                  <a:pt x="31144" y="50781"/>
                  <a:pt x="30471" y="49857"/>
                </a:cubicBezTo>
                <a:lnTo>
                  <a:pt x="530" y="8575"/>
                </a:lnTo>
                <a:cubicBezTo>
                  <a:pt x="-522" y="6832"/>
                  <a:pt x="38" y="4566"/>
                  <a:pt x="1782" y="3514"/>
                </a:cubicBezTo>
                <a:cubicBezTo>
                  <a:pt x="2300" y="3202"/>
                  <a:pt x="2886" y="3021"/>
                  <a:pt x="3490" y="2989"/>
                </a:cubicBezTo>
                <a:lnTo>
                  <a:pt x="10976" y="2989"/>
                </a:lnTo>
                <a:cubicBezTo>
                  <a:pt x="12049" y="2990"/>
                  <a:pt x="13069" y="3460"/>
                  <a:pt x="13769" y="4274"/>
                </a:cubicBezTo>
                <a:lnTo>
                  <a:pt x="36113" y="35836"/>
                </a:lnTo>
                <a:cubicBezTo>
                  <a:pt x="36822" y="36789"/>
                  <a:pt x="37942" y="37349"/>
                  <a:pt x="39130" y="37344"/>
                </a:cubicBezTo>
                <a:cubicBezTo>
                  <a:pt x="40302" y="37349"/>
                  <a:pt x="41405" y="36787"/>
                  <a:pt x="42090" y="35836"/>
                </a:cubicBezTo>
                <a:lnTo>
                  <a:pt x="64435" y="4274"/>
                </a:lnTo>
                <a:cubicBezTo>
                  <a:pt x="65126" y="3293"/>
                  <a:pt x="66251" y="2709"/>
                  <a:pt x="67451" y="2710"/>
                </a:cubicBezTo>
                <a:close/>
                <a:moveTo>
                  <a:pt x="676510" y="2375"/>
                </a:moveTo>
                <a:cubicBezTo>
                  <a:pt x="700697" y="2314"/>
                  <a:pt x="720355" y="21871"/>
                  <a:pt x="720417" y="46059"/>
                </a:cubicBezTo>
                <a:cubicBezTo>
                  <a:pt x="720417" y="46096"/>
                  <a:pt x="720417" y="46133"/>
                  <a:pt x="720417" y="46170"/>
                </a:cubicBezTo>
                <a:cubicBezTo>
                  <a:pt x="720386" y="70302"/>
                  <a:pt x="700864" y="89874"/>
                  <a:pt x="676733" y="89966"/>
                </a:cubicBezTo>
                <a:lnTo>
                  <a:pt x="676733" y="89966"/>
                </a:lnTo>
                <a:cubicBezTo>
                  <a:pt x="652546" y="90028"/>
                  <a:pt x="632888" y="70470"/>
                  <a:pt x="632826" y="46282"/>
                </a:cubicBezTo>
                <a:cubicBezTo>
                  <a:pt x="632764" y="22095"/>
                  <a:pt x="652322" y="2437"/>
                  <a:pt x="676510" y="2375"/>
                </a:cubicBezTo>
                <a:close/>
                <a:moveTo>
                  <a:pt x="378600" y="1984"/>
                </a:moveTo>
                <a:lnTo>
                  <a:pt x="386644" y="1984"/>
                </a:lnTo>
                <a:cubicBezTo>
                  <a:pt x="388681" y="1984"/>
                  <a:pt x="390331" y="3635"/>
                  <a:pt x="390331" y="5671"/>
                </a:cubicBezTo>
                <a:lnTo>
                  <a:pt x="390331" y="69073"/>
                </a:lnTo>
                <a:cubicBezTo>
                  <a:pt x="390331" y="71110"/>
                  <a:pt x="391982" y="72760"/>
                  <a:pt x="394018" y="72760"/>
                </a:cubicBezTo>
                <a:lnTo>
                  <a:pt x="439657" y="72760"/>
                </a:lnTo>
                <a:cubicBezTo>
                  <a:pt x="441693" y="72760"/>
                  <a:pt x="443344" y="74411"/>
                  <a:pt x="443344" y="76447"/>
                </a:cubicBezTo>
                <a:lnTo>
                  <a:pt x="443344" y="83877"/>
                </a:lnTo>
                <a:cubicBezTo>
                  <a:pt x="443375" y="85882"/>
                  <a:pt x="441775" y="87532"/>
                  <a:pt x="439769" y="87564"/>
                </a:cubicBezTo>
                <a:cubicBezTo>
                  <a:pt x="439732" y="87564"/>
                  <a:pt x="439694" y="87564"/>
                  <a:pt x="439657" y="87564"/>
                </a:cubicBezTo>
                <a:lnTo>
                  <a:pt x="378600" y="87564"/>
                </a:lnTo>
                <a:cubicBezTo>
                  <a:pt x="376595" y="87595"/>
                  <a:pt x="374945" y="85994"/>
                  <a:pt x="374913" y="83989"/>
                </a:cubicBezTo>
                <a:cubicBezTo>
                  <a:pt x="374913" y="83952"/>
                  <a:pt x="374913" y="83914"/>
                  <a:pt x="374913" y="83877"/>
                </a:cubicBezTo>
                <a:lnTo>
                  <a:pt x="374913" y="5671"/>
                </a:lnTo>
                <a:cubicBezTo>
                  <a:pt x="374913" y="3635"/>
                  <a:pt x="376564" y="1984"/>
                  <a:pt x="378600" y="1984"/>
                </a:cubicBezTo>
                <a:close/>
                <a:moveTo>
                  <a:pt x="490155" y="867"/>
                </a:moveTo>
                <a:cubicBezTo>
                  <a:pt x="514343" y="867"/>
                  <a:pt x="533951" y="20475"/>
                  <a:pt x="533951" y="44663"/>
                </a:cubicBezTo>
                <a:cubicBezTo>
                  <a:pt x="533951" y="68850"/>
                  <a:pt x="514343" y="88458"/>
                  <a:pt x="490155" y="88458"/>
                </a:cubicBezTo>
                <a:cubicBezTo>
                  <a:pt x="465968" y="88458"/>
                  <a:pt x="446360" y="68850"/>
                  <a:pt x="446360" y="44663"/>
                </a:cubicBezTo>
                <a:cubicBezTo>
                  <a:pt x="446360" y="20475"/>
                  <a:pt x="465968" y="867"/>
                  <a:pt x="490155" y="867"/>
                </a:cubicBezTo>
                <a:close/>
                <a:moveTo>
                  <a:pt x="118117" y="757"/>
                </a:moveTo>
                <a:cubicBezTo>
                  <a:pt x="142279" y="880"/>
                  <a:pt x="161801" y="20501"/>
                  <a:pt x="161801" y="44663"/>
                </a:cubicBezTo>
                <a:cubicBezTo>
                  <a:pt x="161801" y="68912"/>
                  <a:pt x="142144" y="88570"/>
                  <a:pt x="117895" y="88570"/>
                </a:cubicBezTo>
                <a:cubicBezTo>
                  <a:pt x="117820" y="88570"/>
                  <a:pt x="117745" y="88570"/>
                  <a:pt x="117671" y="88570"/>
                </a:cubicBezTo>
                <a:cubicBezTo>
                  <a:pt x="93422" y="88446"/>
                  <a:pt x="73864" y="68688"/>
                  <a:pt x="73988" y="44440"/>
                </a:cubicBezTo>
                <a:cubicBezTo>
                  <a:pt x="74111" y="20191"/>
                  <a:pt x="93869" y="633"/>
                  <a:pt x="118117" y="757"/>
                </a:cubicBezTo>
                <a:close/>
                <a:moveTo>
                  <a:pt x="585400" y="28"/>
                </a:moveTo>
                <a:lnTo>
                  <a:pt x="585400" y="29"/>
                </a:lnTo>
                <a:cubicBezTo>
                  <a:pt x="594843" y="41"/>
                  <a:pt x="604030" y="3096"/>
                  <a:pt x="611599" y="8743"/>
                </a:cubicBezTo>
                <a:cubicBezTo>
                  <a:pt x="613832" y="10411"/>
                  <a:pt x="615908" y="12281"/>
                  <a:pt x="617799" y="14329"/>
                </a:cubicBezTo>
                <a:cubicBezTo>
                  <a:pt x="617838" y="14381"/>
                  <a:pt x="617876" y="14434"/>
                  <a:pt x="617912" y="14489"/>
                </a:cubicBezTo>
                <a:cubicBezTo>
                  <a:pt x="619025" y="16157"/>
                  <a:pt x="618574" y="18412"/>
                  <a:pt x="616906" y="19524"/>
                </a:cubicBezTo>
                <a:lnTo>
                  <a:pt x="610649" y="23881"/>
                </a:lnTo>
                <a:cubicBezTo>
                  <a:pt x="609208" y="24945"/>
                  <a:pt x="607202" y="24778"/>
                  <a:pt x="605957" y="23490"/>
                </a:cubicBezTo>
                <a:lnTo>
                  <a:pt x="604281" y="21926"/>
                </a:lnTo>
                <a:lnTo>
                  <a:pt x="603946" y="21591"/>
                </a:lnTo>
                <a:cubicBezTo>
                  <a:pt x="598773" y="17278"/>
                  <a:pt x="592246" y="14924"/>
                  <a:pt x="585511" y="14943"/>
                </a:cubicBezTo>
                <a:lnTo>
                  <a:pt x="584283" y="14943"/>
                </a:lnTo>
                <a:lnTo>
                  <a:pt x="582271" y="14943"/>
                </a:lnTo>
                <a:cubicBezTo>
                  <a:pt x="580528" y="15130"/>
                  <a:pt x="578807" y="15486"/>
                  <a:pt x="577132" y="16005"/>
                </a:cubicBezTo>
                <a:cubicBezTo>
                  <a:pt x="567106" y="18995"/>
                  <a:pt x="559481" y="27173"/>
                  <a:pt x="557200" y="37383"/>
                </a:cubicBezTo>
                <a:cubicBezTo>
                  <a:pt x="553722" y="52949"/>
                  <a:pt x="563521" y="68388"/>
                  <a:pt x="579087" y="71866"/>
                </a:cubicBezTo>
                <a:lnTo>
                  <a:pt x="581434" y="72313"/>
                </a:lnTo>
                <a:lnTo>
                  <a:pt x="582160" y="72313"/>
                </a:lnTo>
                <a:lnTo>
                  <a:pt x="587746" y="72313"/>
                </a:lnTo>
                <a:cubicBezTo>
                  <a:pt x="589193" y="72214"/>
                  <a:pt x="590631" y="72009"/>
                  <a:pt x="592047" y="71699"/>
                </a:cubicBezTo>
                <a:lnTo>
                  <a:pt x="592829" y="71699"/>
                </a:lnTo>
                <a:lnTo>
                  <a:pt x="593611" y="71699"/>
                </a:lnTo>
                <a:lnTo>
                  <a:pt x="596907" y="70525"/>
                </a:lnTo>
                <a:lnTo>
                  <a:pt x="597577" y="70525"/>
                </a:lnTo>
                <a:lnTo>
                  <a:pt x="598192" y="70246"/>
                </a:lnTo>
                <a:lnTo>
                  <a:pt x="598862" y="69911"/>
                </a:lnTo>
                <a:lnTo>
                  <a:pt x="600371" y="69129"/>
                </a:lnTo>
                <a:lnTo>
                  <a:pt x="600817" y="69129"/>
                </a:lnTo>
                <a:cubicBezTo>
                  <a:pt x="605082" y="65848"/>
                  <a:pt x="608477" y="61570"/>
                  <a:pt x="610705" y="56672"/>
                </a:cubicBezTo>
                <a:cubicBezTo>
                  <a:pt x="611060" y="55656"/>
                  <a:pt x="610847" y="54528"/>
                  <a:pt x="610146" y="53711"/>
                </a:cubicBezTo>
                <a:cubicBezTo>
                  <a:pt x="609522" y="53055"/>
                  <a:pt x="608650" y="52690"/>
                  <a:pt x="607744" y="52706"/>
                </a:cubicBezTo>
                <a:lnTo>
                  <a:pt x="591600" y="52706"/>
                </a:lnTo>
                <a:cubicBezTo>
                  <a:pt x="589564" y="52706"/>
                  <a:pt x="587913" y="51055"/>
                  <a:pt x="587913" y="49019"/>
                </a:cubicBezTo>
                <a:lnTo>
                  <a:pt x="587913" y="41478"/>
                </a:lnTo>
                <a:cubicBezTo>
                  <a:pt x="587913" y="39441"/>
                  <a:pt x="589564" y="37791"/>
                  <a:pt x="591600" y="37791"/>
                </a:cubicBezTo>
                <a:lnTo>
                  <a:pt x="625117" y="37791"/>
                </a:lnTo>
                <a:lnTo>
                  <a:pt x="625452" y="37791"/>
                </a:lnTo>
                <a:cubicBezTo>
                  <a:pt x="626164" y="37820"/>
                  <a:pt x="626851" y="38058"/>
                  <a:pt x="627428" y="38475"/>
                </a:cubicBezTo>
                <a:cubicBezTo>
                  <a:pt x="629053" y="39649"/>
                  <a:pt x="629419" y="41919"/>
                  <a:pt x="628245" y="43544"/>
                </a:cubicBezTo>
                <a:lnTo>
                  <a:pt x="628245" y="47287"/>
                </a:lnTo>
                <a:cubicBezTo>
                  <a:pt x="628342" y="59800"/>
                  <a:pt x="622977" y="71733"/>
                  <a:pt x="613554" y="79966"/>
                </a:cubicBezTo>
                <a:lnTo>
                  <a:pt x="612157" y="81139"/>
                </a:lnTo>
                <a:lnTo>
                  <a:pt x="611431" y="81754"/>
                </a:lnTo>
                <a:cubicBezTo>
                  <a:pt x="610992" y="82124"/>
                  <a:pt x="610525" y="82460"/>
                  <a:pt x="610035" y="82759"/>
                </a:cubicBezTo>
                <a:lnTo>
                  <a:pt x="609308" y="83262"/>
                </a:lnTo>
                <a:lnTo>
                  <a:pt x="607912" y="84156"/>
                </a:lnTo>
                <a:lnTo>
                  <a:pt x="607633" y="84156"/>
                </a:lnTo>
                <a:lnTo>
                  <a:pt x="606906" y="84603"/>
                </a:lnTo>
                <a:lnTo>
                  <a:pt x="605454" y="85440"/>
                </a:lnTo>
                <a:lnTo>
                  <a:pt x="605119" y="85440"/>
                </a:lnTo>
                <a:lnTo>
                  <a:pt x="602773" y="86558"/>
                </a:lnTo>
                <a:lnTo>
                  <a:pt x="602382" y="86558"/>
                </a:lnTo>
                <a:lnTo>
                  <a:pt x="600873" y="87116"/>
                </a:lnTo>
                <a:lnTo>
                  <a:pt x="600147" y="87116"/>
                </a:lnTo>
                <a:lnTo>
                  <a:pt x="599700" y="87116"/>
                </a:lnTo>
                <a:lnTo>
                  <a:pt x="598471" y="87563"/>
                </a:lnTo>
                <a:lnTo>
                  <a:pt x="597969" y="87563"/>
                </a:lnTo>
                <a:lnTo>
                  <a:pt x="597242" y="87563"/>
                </a:lnTo>
                <a:lnTo>
                  <a:pt x="596740" y="87563"/>
                </a:lnTo>
                <a:lnTo>
                  <a:pt x="595567" y="87563"/>
                </a:lnTo>
                <a:lnTo>
                  <a:pt x="595008" y="87563"/>
                </a:lnTo>
                <a:lnTo>
                  <a:pt x="594338" y="87563"/>
                </a:lnTo>
                <a:lnTo>
                  <a:pt x="593723" y="87563"/>
                </a:lnTo>
                <a:lnTo>
                  <a:pt x="592606" y="87563"/>
                </a:lnTo>
                <a:lnTo>
                  <a:pt x="591991" y="87563"/>
                </a:lnTo>
                <a:lnTo>
                  <a:pt x="591321" y="87563"/>
                </a:lnTo>
                <a:lnTo>
                  <a:pt x="590595" y="87563"/>
                </a:lnTo>
                <a:lnTo>
                  <a:pt x="589589" y="87563"/>
                </a:lnTo>
                <a:lnTo>
                  <a:pt x="585400" y="87563"/>
                </a:lnTo>
                <a:cubicBezTo>
                  <a:pt x="584358" y="87600"/>
                  <a:pt x="583314" y="87600"/>
                  <a:pt x="582272" y="87563"/>
                </a:cubicBezTo>
                <a:cubicBezTo>
                  <a:pt x="558100" y="86699"/>
                  <a:pt x="539205" y="66404"/>
                  <a:pt x="540068" y="42232"/>
                </a:cubicBezTo>
                <a:cubicBezTo>
                  <a:pt x="540932" y="18060"/>
                  <a:pt x="561228" y="-835"/>
                  <a:pt x="585400" y="28"/>
                </a:cubicBezTo>
                <a:close/>
              </a:path>
            </a:pathLst>
          </a:custGeom>
          <a:solidFill>
            <a:schemeClr val="tx1"/>
          </a:solidFill>
          <a:ln w="48068" cap="flat">
            <a:noFill/>
            <a:miter/>
          </a:ln>
        </p:spPr>
        <p:txBody>
          <a:bodyPr vert="horz" wrap="square" lIns="91440" tIns="45720" rIns="91440" bIns="45720" rtlCol="0" anchor="ctr"/>
          <a:lstStyle/>
          <a:p>
            <a:pPr algn="l"/>
            <a:endParaRPr kumimoji="1" lang="zh-CN" altLang="en-US"/>
          </a:p>
        </p:txBody>
      </p:sp>
      <p:sp>
        <p:nvSpPr>
          <p:cNvPr id="9" name="标题 1"/>
          <p:cNvSpPr txBox="1"/>
          <p:nvPr/>
        </p:nvSpPr>
        <p:spPr>
          <a:xfrm rot="0" flipH="1" flipV="0">
            <a:off x="9006297" y="-3741"/>
            <a:ext cx="3204014" cy="1191848"/>
          </a:xfrm>
          <a:custGeom>
            <a:avLst/>
            <a:gdLst>
              <a:gd name="connsiteX0" fmla="*/ 0 w 4104138"/>
              <a:gd name="connsiteY0" fmla="*/ 0 h 1243365"/>
              <a:gd name="connsiteX1" fmla="*/ 4104138 w 4104138"/>
              <a:gd name="connsiteY1" fmla="*/ 0 h 1243365"/>
              <a:gd name="connsiteX2" fmla="*/ 4078145 w 4104138"/>
              <a:gd name="connsiteY2" fmla="*/ 23216 h 1243365"/>
              <a:gd name="connsiteX3" fmla="*/ 2092194 w 4104138"/>
              <a:gd name="connsiteY3" fmla="*/ 334916 h 1243365"/>
              <a:gd name="connsiteX4" fmla="*/ 76752 w 4104138"/>
              <a:gd name="connsiteY4" fmla="*/ 1113315 h 1243365"/>
              <a:gd name="connsiteX5" fmla="*/ 0 w 4104138"/>
              <a:gd name="connsiteY5" fmla="*/ 1243365 h 1243365"/>
            </a:gdLst>
            <a:rect l="l" t="t" r="r" b="b"/>
            <a:pathLst>
              <a:path w="4104138" h="1243365">
                <a:moveTo>
                  <a:pt x="0" y="0"/>
                </a:moveTo>
                <a:lnTo>
                  <a:pt x="4104138" y="0"/>
                </a:lnTo>
                <a:lnTo>
                  <a:pt x="4078145" y="23216"/>
                </a:lnTo>
                <a:cubicBezTo>
                  <a:pt x="3714368" y="291232"/>
                  <a:pt x="3078936" y="447769"/>
                  <a:pt x="2092194" y="334916"/>
                </a:cubicBezTo>
                <a:cubicBezTo>
                  <a:pt x="776539" y="184446"/>
                  <a:pt x="372389" y="630072"/>
                  <a:pt x="76752" y="1113315"/>
                </a:cubicBezTo>
                <a:lnTo>
                  <a:pt x="0" y="1243365"/>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662940" y="2847741"/>
            <a:ext cx="2805964" cy="1924867"/>
          </a:xfrm>
          <a:custGeom>
            <a:avLst/>
            <a:gdLst>
              <a:gd name="connsiteX0" fmla="*/ 2930314 w 2959312"/>
              <a:gd name="connsiteY0" fmla="*/ 946868 h 2030062"/>
              <a:gd name="connsiteX1" fmla="*/ 1967695 w 2959312"/>
              <a:gd name="connsiteY1" fmla="*/ 26369 h 2030062"/>
              <a:gd name="connsiteX2" fmla="*/ 1808391 w 2959312"/>
              <a:gd name="connsiteY2" fmla="*/ 94642 h 2030062"/>
              <a:gd name="connsiteX3" fmla="*/ 1808391 w 2959312"/>
              <a:gd name="connsiteY3" fmla="*/ 429894 h 2030062"/>
              <a:gd name="connsiteX4" fmla="*/ 122960 w 2959312"/>
              <a:gd name="connsiteY4" fmla="*/ 429894 h 2030062"/>
              <a:gd name="connsiteX5" fmla="*/ 0 w 2959312"/>
              <a:gd name="connsiteY5" fmla="*/ 552854 h 2030062"/>
              <a:gd name="connsiteX6" fmla="*/ 0 w 2959312"/>
              <a:gd name="connsiteY6" fmla="*/ 1477090 h 2030062"/>
              <a:gd name="connsiteX7" fmla="*/ 122960 w 2959312"/>
              <a:gd name="connsiteY7" fmla="*/ 1600049 h 2030062"/>
              <a:gd name="connsiteX8" fmla="*/ 1808051 w 2959312"/>
              <a:gd name="connsiteY8" fmla="*/ 1600049 h 2030062"/>
              <a:gd name="connsiteX9" fmla="*/ 1808051 w 2959312"/>
              <a:gd name="connsiteY9" fmla="*/ 1935641 h 2030062"/>
              <a:gd name="connsiteX10" fmla="*/ 1967356 w 2959312"/>
              <a:gd name="connsiteY10" fmla="*/ 2003914 h 2030062"/>
              <a:gd name="connsiteX11" fmla="*/ 2929974 w 2959312"/>
              <a:gd name="connsiteY11" fmla="*/ 1083415 h 2030062"/>
              <a:gd name="connsiteX12" fmla="*/ 2930314 w 2959312"/>
              <a:gd name="connsiteY12" fmla="*/ 946868 h 2030062"/>
            </a:gdLst>
            <a:rect l="l" t="t" r="r" b="b"/>
            <a:pathLst>
              <a:path w="2959312" h="2030062">
                <a:moveTo>
                  <a:pt x="2930314" y="946868"/>
                </a:moveTo>
                <a:lnTo>
                  <a:pt x="1967695" y="26369"/>
                </a:lnTo>
                <a:cubicBezTo>
                  <a:pt x="1907574" y="-31035"/>
                  <a:pt x="1808391" y="11423"/>
                  <a:pt x="1808391" y="94642"/>
                </a:cubicBezTo>
                <a:lnTo>
                  <a:pt x="1808391" y="429894"/>
                </a:lnTo>
                <a:lnTo>
                  <a:pt x="122960" y="429894"/>
                </a:lnTo>
                <a:cubicBezTo>
                  <a:pt x="55026" y="429894"/>
                  <a:pt x="0" y="484920"/>
                  <a:pt x="0" y="552854"/>
                </a:cubicBezTo>
                <a:lnTo>
                  <a:pt x="0" y="1477090"/>
                </a:lnTo>
                <a:cubicBezTo>
                  <a:pt x="0" y="1545023"/>
                  <a:pt x="55026" y="1600049"/>
                  <a:pt x="122960" y="1600049"/>
                </a:cubicBezTo>
                <a:lnTo>
                  <a:pt x="1808051" y="1600049"/>
                </a:lnTo>
                <a:lnTo>
                  <a:pt x="1808051" y="1935641"/>
                </a:lnTo>
                <a:cubicBezTo>
                  <a:pt x="1808051" y="2018520"/>
                  <a:pt x="1907574" y="2060978"/>
                  <a:pt x="1967356" y="2003914"/>
                </a:cubicBezTo>
                <a:lnTo>
                  <a:pt x="2929974" y="1083415"/>
                </a:lnTo>
                <a:cubicBezTo>
                  <a:pt x="2969036" y="1046051"/>
                  <a:pt x="2969036" y="983892"/>
                  <a:pt x="2930314" y="946868"/>
                </a:cubicBezTo>
                <a:close/>
              </a:path>
            </a:pathLst>
          </a:custGeom>
          <a:solidFill>
            <a:schemeClr val="accent1"/>
          </a:solidFill>
          <a:ln w="3396" cap="flat">
            <a:noFill/>
            <a:miter/>
          </a:ln>
        </p:spPr>
        <p:txBody>
          <a:bodyPr vert="horz" wrap="square" lIns="91440" tIns="45720" rIns="91440" bIns="45720" rtlCol="0" anchor="ctr"/>
          <a:lstStyle/>
          <a:p>
            <a:pPr algn="l"/>
            <a:endParaRPr kumimoji="1" lang="zh-CN" altLang="en-US"/>
          </a:p>
        </p:txBody>
      </p:sp>
      <p:sp>
        <p:nvSpPr>
          <p:cNvPr id="4" name="标题 1"/>
          <p:cNvSpPr txBox="1"/>
          <p:nvPr/>
        </p:nvSpPr>
        <p:spPr>
          <a:xfrm rot="0" flipH="0" flipV="0">
            <a:off x="5699729" y="1955436"/>
            <a:ext cx="39614" cy="1475386"/>
          </a:xfrm>
          <a:custGeom>
            <a:avLst/>
            <a:gdLst>
              <a:gd name="connsiteX0" fmla="*/ 0 w 41779"/>
              <a:gd name="connsiteY0" fmla="*/ 0 h 1556017"/>
              <a:gd name="connsiteX1" fmla="*/ 41779 w 41779"/>
              <a:gd name="connsiteY1" fmla="*/ 0 h 1556017"/>
              <a:gd name="connsiteX2" fmla="*/ 41779 w 41779"/>
              <a:gd name="connsiteY2" fmla="*/ 1556018 h 1556017"/>
              <a:gd name="connsiteX3" fmla="*/ 0 w 41779"/>
              <a:gd name="connsiteY3" fmla="*/ 1556018 h 1556017"/>
            </a:gdLst>
            <a:rect l="l" t="t" r="r" b="b"/>
            <a:pathLst>
              <a:path w="41779" h="1556017">
                <a:moveTo>
                  <a:pt x="0" y="0"/>
                </a:moveTo>
                <a:lnTo>
                  <a:pt x="41779" y="0"/>
                </a:lnTo>
                <a:lnTo>
                  <a:pt x="41779" y="1556018"/>
                </a:lnTo>
                <a:lnTo>
                  <a:pt x="0" y="1556018"/>
                </a:lnTo>
                <a:close/>
              </a:path>
            </a:pathLst>
          </a:custGeom>
          <a:solidFill>
            <a:schemeClr val="accent3"/>
          </a:solidFill>
          <a:ln w="3396" cap="flat">
            <a:noFill/>
            <a:miter/>
          </a:ln>
        </p:spPr>
        <p:txBody>
          <a:bodyPr vert="horz" wrap="square" lIns="91440" tIns="45720" rIns="91440" bIns="45720" rtlCol="0" anchor="ctr"/>
          <a:lstStyle/>
          <a:p>
            <a:pPr algn="l"/>
            <a:endParaRPr kumimoji="1" lang="zh-CN" altLang="en-US"/>
          </a:p>
        </p:txBody>
      </p:sp>
      <p:sp>
        <p:nvSpPr>
          <p:cNvPr id="5" name="标题 1"/>
          <p:cNvSpPr txBox="1"/>
          <p:nvPr/>
        </p:nvSpPr>
        <p:spPr>
          <a:xfrm rot="0" flipH="0" flipV="0">
            <a:off x="9011228" y="2058559"/>
            <a:ext cx="39614" cy="1475386"/>
          </a:xfrm>
          <a:custGeom>
            <a:avLst/>
            <a:gdLst>
              <a:gd name="connsiteX0" fmla="*/ 0 w 41779"/>
              <a:gd name="connsiteY0" fmla="*/ 0 h 1556017"/>
              <a:gd name="connsiteX1" fmla="*/ 41780 w 41779"/>
              <a:gd name="connsiteY1" fmla="*/ 0 h 1556017"/>
              <a:gd name="connsiteX2" fmla="*/ 41780 w 41779"/>
              <a:gd name="connsiteY2" fmla="*/ 1556018 h 1556017"/>
              <a:gd name="connsiteX3" fmla="*/ 0 w 41779"/>
              <a:gd name="connsiteY3" fmla="*/ 1556018 h 1556017"/>
            </a:gdLst>
            <a:rect l="l" t="t" r="r" b="b"/>
            <a:pathLst>
              <a:path w="41779" h="1556017">
                <a:moveTo>
                  <a:pt x="0" y="0"/>
                </a:moveTo>
                <a:lnTo>
                  <a:pt x="41780" y="0"/>
                </a:lnTo>
                <a:lnTo>
                  <a:pt x="41780" y="1556018"/>
                </a:lnTo>
                <a:lnTo>
                  <a:pt x="0" y="1556018"/>
                </a:lnTo>
                <a:close/>
              </a:path>
            </a:pathLst>
          </a:custGeom>
          <a:solidFill>
            <a:schemeClr val="accent1"/>
          </a:solidFill>
          <a:ln w="3396" cap="flat">
            <a:noFill/>
            <a:miter/>
          </a:ln>
        </p:spPr>
        <p:txBody>
          <a:bodyPr vert="horz" wrap="square" lIns="91440" tIns="45720" rIns="91440" bIns="45720" rtlCol="0" anchor="ctr"/>
          <a:lstStyle/>
          <a:p>
            <a:pPr algn="l"/>
            <a:endParaRPr kumimoji="1" lang="zh-CN" altLang="en-US"/>
          </a:p>
        </p:txBody>
      </p:sp>
      <p:sp>
        <p:nvSpPr>
          <p:cNvPr id="6" name="标题 1"/>
          <p:cNvSpPr txBox="1"/>
          <p:nvPr/>
        </p:nvSpPr>
        <p:spPr>
          <a:xfrm rot="0" flipH="0" flipV="0">
            <a:off x="8942594" y="1980470"/>
            <a:ext cx="168118" cy="168118"/>
          </a:xfrm>
          <a:custGeom>
            <a:avLst/>
            <a:gdLst>
              <a:gd name="connsiteX0" fmla="*/ 156925 w 156924"/>
              <a:gd name="connsiteY0" fmla="*/ 78462 h 156924"/>
              <a:gd name="connsiteX1" fmla="*/ 78462 w 156924"/>
              <a:gd name="connsiteY1" fmla="*/ 156925 h 156924"/>
              <a:gd name="connsiteX2" fmla="*/ -1 w 156924"/>
              <a:gd name="connsiteY2" fmla="*/ 78462 h 156924"/>
              <a:gd name="connsiteX3" fmla="*/ 78462 w 156924"/>
              <a:gd name="connsiteY3" fmla="*/ 0 h 156924"/>
              <a:gd name="connsiteX4" fmla="*/ 156925 w 156924"/>
              <a:gd name="connsiteY4" fmla="*/ 78462 h 156924"/>
            </a:gdLst>
            <a:rect l="l" t="t" r="r" b="b"/>
            <a:pathLst>
              <a:path w="156924" h="156924">
                <a:moveTo>
                  <a:pt x="156925" y="78462"/>
                </a:moveTo>
                <a:cubicBezTo>
                  <a:pt x="156925" y="121796"/>
                  <a:pt x="121796" y="156925"/>
                  <a:pt x="78462" y="156925"/>
                </a:cubicBezTo>
                <a:cubicBezTo>
                  <a:pt x="35128" y="156925"/>
                  <a:pt x="-1" y="121796"/>
                  <a:pt x="-1" y="78462"/>
                </a:cubicBezTo>
                <a:cubicBezTo>
                  <a:pt x="-1" y="35129"/>
                  <a:pt x="35128" y="0"/>
                  <a:pt x="78462" y="0"/>
                </a:cubicBezTo>
                <a:cubicBezTo>
                  <a:pt x="121796" y="0"/>
                  <a:pt x="156925" y="35129"/>
                  <a:pt x="156925" y="78462"/>
                </a:cubicBezTo>
                <a:close/>
              </a:path>
            </a:pathLst>
          </a:custGeom>
          <a:solidFill>
            <a:schemeClr val="accent1"/>
          </a:solidFill>
          <a:ln w="3396" cap="flat">
            <a:noFill/>
            <a:miter/>
          </a:ln>
        </p:spPr>
        <p:txBody>
          <a:bodyPr vert="horz" wrap="square" lIns="91440" tIns="45720" rIns="91440" bIns="45720" rtlCol="0" anchor="ctr"/>
          <a:lstStyle/>
          <a:p>
            <a:pPr algn="l"/>
            <a:endParaRPr kumimoji="1" lang="zh-CN" altLang="en-US"/>
          </a:p>
        </p:txBody>
      </p:sp>
      <p:sp>
        <p:nvSpPr>
          <p:cNvPr id="7" name="标题 1"/>
          <p:cNvSpPr txBox="1"/>
          <p:nvPr/>
        </p:nvSpPr>
        <p:spPr>
          <a:xfrm rot="0" flipH="0" flipV="0">
            <a:off x="3616941" y="3810072"/>
            <a:ext cx="39614" cy="1059277"/>
          </a:xfrm>
          <a:custGeom>
            <a:avLst/>
            <a:gdLst>
              <a:gd name="connsiteX0" fmla="*/ 0 w 41779"/>
              <a:gd name="connsiteY0" fmla="*/ 0 h 1117167"/>
              <a:gd name="connsiteX1" fmla="*/ 41779 w 41779"/>
              <a:gd name="connsiteY1" fmla="*/ 0 h 1117167"/>
              <a:gd name="connsiteX2" fmla="*/ 41779 w 41779"/>
              <a:gd name="connsiteY2" fmla="*/ 1117167 h 1117167"/>
              <a:gd name="connsiteX3" fmla="*/ 0 w 41779"/>
              <a:gd name="connsiteY3" fmla="*/ 1117167 h 1117167"/>
            </a:gdLst>
            <a:rect l="l" t="t" r="r" b="b"/>
            <a:pathLst>
              <a:path w="41779" h="1117167">
                <a:moveTo>
                  <a:pt x="0" y="0"/>
                </a:moveTo>
                <a:lnTo>
                  <a:pt x="41779" y="0"/>
                </a:lnTo>
                <a:lnTo>
                  <a:pt x="41779" y="1117167"/>
                </a:lnTo>
                <a:lnTo>
                  <a:pt x="0" y="1117167"/>
                </a:lnTo>
                <a:close/>
              </a:path>
            </a:pathLst>
          </a:custGeom>
          <a:solidFill>
            <a:schemeClr val="accent2"/>
          </a:solidFill>
          <a:ln w="3396" cap="flat">
            <a:noFill/>
            <a:miter/>
          </a:ln>
        </p:spPr>
        <p:txBody>
          <a:bodyPr vert="horz" wrap="square" lIns="91440" tIns="45720" rIns="91440" bIns="45720" rtlCol="0" anchor="ctr"/>
          <a:lstStyle/>
          <a:p>
            <a:pPr algn="l"/>
            <a:endParaRPr kumimoji="1" lang="zh-CN" altLang="en-US"/>
          </a:p>
        </p:txBody>
      </p:sp>
      <p:sp>
        <p:nvSpPr>
          <p:cNvPr id="8" name="标题 1"/>
          <p:cNvSpPr txBox="1"/>
          <p:nvPr/>
        </p:nvSpPr>
        <p:spPr>
          <a:xfrm rot="0" flipH="0" flipV="0">
            <a:off x="7164157" y="4680181"/>
            <a:ext cx="39614" cy="1059276"/>
          </a:xfrm>
          <a:custGeom>
            <a:avLst/>
            <a:gdLst>
              <a:gd name="connsiteX0" fmla="*/ 0 w 41779"/>
              <a:gd name="connsiteY0" fmla="*/ 0 h 1117167"/>
              <a:gd name="connsiteX1" fmla="*/ 41779 w 41779"/>
              <a:gd name="connsiteY1" fmla="*/ 0 h 1117167"/>
              <a:gd name="connsiteX2" fmla="*/ 41779 w 41779"/>
              <a:gd name="connsiteY2" fmla="*/ 1117167 h 1117167"/>
              <a:gd name="connsiteX3" fmla="*/ 0 w 41779"/>
              <a:gd name="connsiteY3" fmla="*/ 1117167 h 1117167"/>
            </a:gdLst>
            <a:rect l="l" t="t" r="r" b="b"/>
            <a:pathLst>
              <a:path w="41779" h="1117167">
                <a:moveTo>
                  <a:pt x="0" y="0"/>
                </a:moveTo>
                <a:lnTo>
                  <a:pt x="41779" y="0"/>
                </a:lnTo>
                <a:lnTo>
                  <a:pt x="41779" y="1117167"/>
                </a:lnTo>
                <a:lnTo>
                  <a:pt x="0" y="1117167"/>
                </a:lnTo>
                <a:close/>
              </a:path>
            </a:pathLst>
          </a:custGeom>
          <a:solidFill>
            <a:schemeClr val="accent2"/>
          </a:solidFill>
          <a:ln w="3396" cap="flat">
            <a:noFill/>
            <a:miter/>
          </a:ln>
        </p:spPr>
        <p:txBody>
          <a:bodyPr vert="horz" wrap="square" lIns="91440" tIns="45720" rIns="91440" bIns="45720" rtlCol="0" anchor="ctr"/>
          <a:lstStyle/>
          <a:p>
            <a:pPr algn="l"/>
            <a:endParaRPr kumimoji="1" lang="zh-CN" altLang="en-US"/>
          </a:p>
        </p:txBody>
      </p:sp>
      <p:sp>
        <p:nvSpPr>
          <p:cNvPr id="9" name="标题 1"/>
          <p:cNvSpPr txBox="1"/>
          <p:nvPr/>
        </p:nvSpPr>
        <p:spPr>
          <a:xfrm rot="0" flipH="0" flipV="0">
            <a:off x="2681009" y="2307313"/>
            <a:ext cx="2805924" cy="1925188"/>
          </a:xfrm>
          <a:custGeom>
            <a:avLst/>
            <a:gdLst>
              <a:gd name="connsiteX0" fmla="*/ 2929974 w 2959270"/>
              <a:gd name="connsiteY0" fmla="*/ 946868 h 2030401"/>
              <a:gd name="connsiteX1" fmla="*/ 1967356 w 2959270"/>
              <a:gd name="connsiteY1" fmla="*/ 26369 h 2030401"/>
              <a:gd name="connsiteX2" fmla="*/ 1808052 w 2959270"/>
              <a:gd name="connsiteY2" fmla="*/ 94642 h 2030401"/>
              <a:gd name="connsiteX3" fmla="*/ 1808052 w 2959270"/>
              <a:gd name="connsiteY3" fmla="*/ 430233 h 2030401"/>
              <a:gd name="connsiteX4" fmla="*/ 122960 w 2959270"/>
              <a:gd name="connsiteY4" fmla="*/ 430233 h 2030401"/>
              <a:gd name="connsiteX5" fmla="*/ 0 w 2959270"/>
              <a:gd name="connsiteY5" fmla="*/ 553193 h 2030401"/>
              <a:gd name="connsiteX6" fmla="*/ 0 w 2959270"/>
              <a:gd name="connsiteY6" fmla="*/ 657471 h 2030401"/>
              <a:gd name="connsiteX7" fmla="*/ 849849 w 2959270"/>
              <a:gd name="connsiteY7" fmla="*/ 1470296 h 2030401"/>
              <a:gd name="connsiteX8" fmla="*/ 900459 w 2959270"/>
              <a:gd name="connsiteY8" fmla="*/ 1588501 h 2030401"/>
              <a:gd name="connsiteX9" fmla="*/ 899780 w 2959270"/>
              <a:gd name="connsiteY9" fmla="*/ 1600389 h 2030401"/>
              <a:gd name="connsiteX10" fmla="*/ 1808052 w 2959270"/>
              <a:gd name="connsiteY10" fmla="*/ 1600389 h 2030401"/>
              <a:gd name="connsiteX11" fmla="*/ 1808052 w 2959270"/>
              <a:gd name="connsiteY11" fmla="*/ 1935981 h 2030401"/>
              <a:gd name="connsiteX12" fmla="*/ 1967356 w 2959270"/>
              <a:gd name="connsiteY12" fmla="*/ 2004254 h 2030401"/>
              <a:gd name="connsiteX13" fmla="*/ 2929974 w 2959270"/>
              <a:gd name="connsiteY13" fmla="*/ 1083754 h 2030401"/>
              <a:gd name="connsiteX14" fmla="*/ 2929974 w 2959270"/>
              <a:gd name="connsiteY14" fmla="*/ 946868 h 2030401"/>
            </a:gdLst>
            <a:rect l="l" t="t" r="r" b="b"/>
            <a:pathLst>
              <a:path w="2959270" h="2030401">
                <a:moveTo>
                  <a:pt x="2929974" y="946868"/>
                </a:moveTo>
                <a:lnTo>
                  <a:pt x="1967356" y="26369"/>
                </a:lnTo>
                <a:cubicBezTo>
                  <a:pt x="1907234" y="-31035"/>
                  <a:pt x="1808052" y="11423"/>
                  <a:pt x="1808052" y="94642"/>
                </a:cubicBezTo>
                <a:lnTo>
                  <a:pt x="1808052" y="430233"/>
                </a:lnTo>
                <a:lnTo>
                  <a:pt x="122960" y="430233"/>
                </a:lnTo>
                <a:cubicBezTo>
                  <a:pt x="55026" y="430233"/>
                  <a:pt x="0" y="485260"/>
                  <a:pt x="0" y="553193"/>
                </a:cubicBezTo>
                <a:lnTo>
                  <a:pt x="0" y="657471"/>
                </a:lnTo>
                <a:lnTo>
                  <a:pt x="849849" y="1470296"/>
                </a:lnTo>
                <a:cubicBezTo>
                  <a:pt x="882117" y="1500866"/>
                  <a:pt x="900459" y="1544004"/>
                  <a:pt x="900459" y="1588501"/>
                </a:cubicBezTo>
                <a:cubicBezTo>
                  <a:pt x="900459" y="1592577"/>
                  <a:pt x="900120" y="1596653"/>
                  <a:pt x="899780" y="1600389"/>
                </a:cubicBezTo>
                <a:lnTo>
                  <a:pt x="1808052" y="1600389"/>
                </a:lnTo>
                <a:lnTo>
                  <a:pt x="1808052" y="1935981"/>
                </a:lnTo>
                <a:cubicBezTo>
                  <a:pt x="1808052" y="2018860"/>
                  <a:pt x="1907574" y="2061318"/>
                  <a:pt x="1967356" y="2004254"/>
                </a:cubicBezTo>
                <a:lnTo>
                  <a:pt x="2929974" y="1083754"/>
                </a:lnTo>
                <a:cubicBezTo>
                  <a:pt x="2969036" y="1046051"/>
                  <a:pt x="2969036" y="984232"/>
                  <a:pt x="2929974" y="946868"/>
                </a:cubicBezTo>
                <a:close/>
              </a:path>
            </a:pathLst>
          </a:custGeom>
          <a:solidFill>
            <a:schemeClr val="accent2"/>
          </a:solidFill>
          <a:ln w="3396" cap="flat">
            <a:noFill/>
            <a:miter/>
          </a:ln>
        </p:spPr>
        <p:txBody>
          <a:bodyPr vert="horz" wrap="square" lIns="91440" tIns="45720" rIns="91440" bIns="45720" rtlCol="0" anchor="ctr"/>
          <a:lstStyle/>
          <a:p>
            <a:pPr algn="l"/>
            <a:endParaRPr kumimoji="1" lang="zh-CN" altLang="en-US"/>
          </a:p>
        </p:txBody>
      </p:sp>
      <p:sp>
        <p:nvSpPr>
          <p:cNvPr id="10" name="标题 1"/>
          <p:cNvSpPr txBox="1"/>
          <p:nvPr/>
        </p:nvSpPr>
        <p:spPr>
          <a:xfrm rot="0" flipH="0" flipV="0">
            <a:off x="4699079" y="2850962"/>
            <a:ext cx="2805683" cy="1924867"/>
          </a:xfrm>
          <a:custGeom>
            <a:avLst/>
            <a:gdLst>
              <a:gd name="connsiteX0" fmla="*/ 2929974 w 2959015"/>
              <a:gd name="connsiteY0" fmla="*/ 946868 h 2030062"/>
              <a:gd name="connsiteX1" fmla="*/ 1967356 w 2959015"/>
              <a:gd name="connsiteY1" fmla="*/ 26369 h 2030062"/>
              <a:gd name="connsiteX2" fmla="*/ 1808052 w 2959015"/>
              <a:gd name="connsiteY2" fmla="*/ 94642 h 2030062"/>
              <a:gd name="connsiteX3" fmla="*/ 1808052 w 2959015"/>
              <a:gd name="connsiteY3" fmla="*/ 429894 h 2030062"/>
              <a:gd name="connsiteX4" fmla="*/ 899780 w 2959015"/>
              <a:gd name="connsiteY4" fmla="*/ 429894 h 2030062"/>
              <a:gd name="connsiteX5" fmla="*/ 900460 w 2959015"/>
              <a:gd name="connsiteY5" fmla="*/ 441782 h 2030062"/>
              <a:gd name="connsiteX6" fmla="*/ 849849 w 2959015"/>
              <a:gd name="connsiteY6" fmla="*/ 559987 h 2030062"/>
              <a:gd name="connsiteX7" fmla="*/ 0 w 2959015"/>
              <a:gd name="connsiteY7" fmla="*/ 1372811 h 2030062"/>
              <a:gd name="connsiteX8" fmla="*/ 0 w 2959015"/>
              <a:gd name="connsiteY8" fmla="*/ 1477090 h 2030062"/>
              <a:gd name="connsiteX9" fmla="*/ 122960 w 2959015"/>
              <a:gd name="connsiteY9" fmla="*/ 1600049 h 2030062"/>
              <a:gd name="connsiteX10" fmla="*/ 1808052 w 2959015"/>
              <a:gd name="connsiteY10" fmla="*/ 1600049 h 2030062"/>
              <a:gd name="connsiteX11" fmla="*/ 1808052 w 2959015"/>
              <a:gd name="connsiteY11" fmla="*/ 1935641 h 2030062"/>
              <a:gd name="connsiteX12" fmla="*/ 1967356 w 2959015"/>
              <a:gd name="connsiteY12" fmla="*/ 2003914 h 2030062"/>
              <a:gd name="connsiteX13" fmla="*/ 2929974 w 2959015"/>
              <a:gd name="connsiteY13" fmla="*/ 1083415 h 2030062"/>
              <a:gd name="connsiteX14" fmla="*/ 2929974 w 2959015"/>
              <a:gd name="connsiteY14" fmla="*/ 946868 h 2030062"/>
            </a:gdLst>
            <a:rect l="l" t="t" r="r" b="b"/>
            <a:pathLst>
              <a:path w="2959015" h="2030062">
                <a:moveTo>
                  <a:pt x="2929974" y="946868"/>
                </a:moveTo>
                <a:lnTo>
                  <a:pt x="1967356" y="26369"/>
                </a:lnTo>
                <a:cubicBezTo>
                  <a:pt x="1907234" y="-31035"/>
                  <a:pt x="1808052" y="11423"/>
                  <a:pt x="1808052" y="94642"/>
                </a:cubicBezTo>
                <a:lnTo>
                  <a:pt x="1808052" y="429894"/>
                </a:lnTo>
                <a:lnTo>
                  <a:pt x="899780" y="429894"/>
                </a:lnTo>
                <a:cubicBezTo>
                  <a:pt x="900120" y="433970"/>
                  <a:pt x="900460" y="437706"/>
                  <a:pt x="900460" y="441782"/>
                </a:cubicBezTo>
                <a:cubicBezTo>
                  <a:pt x="900460" y="486279"/>
                  <a:pt x="882117" y="529416"/>
                  <a:pt x="849849" y="559987"/>
                </a:cubicBezTo>
                <a:lnTo>
                  <a:pt x="0" y="1372811"/>
                </a:lnTo>
                <a:lnTo>
                  <a:pt x="0" y="1477090"/>
                </a:lnTo>
                <a:cubicBezTo>
                  <a:pt x="0" y="1545023"/>
                  <a:pt x="55026" y="1600049"/>
                  <a:pt x="122960" y="1600049"/>
                </a:cubicBezTo>
                <a:lnTo>
                  <a:pt x="1808052" y="1600049"/>
                </a:lnTo>
                <a:lnTo>
                  <a:pt x="1808052" y="1935641"/>
                </a:lnTo>
                <a:cubicBezTo>
                  <a:pt x="1808052" y="2018520"/>
                  <a:pt x="1907574" y="2060978"/>
                  <a:pt x="1967356" y="2003914"/>
                </a:cubicBezTo>
                <a:lnTo>
                  <a:pt x="2929974" y="1083415"/>
                </a:lnTo>
                <a:cubicBezTo>
                  <a:pt x="2968696" y="1046051"/>
                  <a:pt x="2968696" y="983892"/>
                  <a:pt x="2929974" y="946868"/>
                </a:cubicBezTo>
                <a:close/>
              </a:path>
            </a:pathLst>
          </a:custGeom>
          <a:solidFill>
            <a:schemeClr val="accent3"/>
          </a:solidFill>
          <a:ln w="3396" cap="flat">
            <a:noFill/>
            <a:miter/>
          </a:ln>
        </p:spPr>
        <p:txBody>
          <a:bodyPr vert="horz" wrap="square" lIns="91440" tIns="45720" rIns="91440" bIns="45720" rtlCol="0" anchor="ctr"/>
          <a:lstStyle/>
          <a:p>
            <a:pPr algn="l"/>
            <a:endParaRPr kumimoji="1" lang="zh-CN" altLang="en-US"/>
          </a:p>
        </p:txBody>
      </p:sp>
      <p:sp>
        <p:nvSpPr>
          <p:cNvPr id="11" name="标题 1"/>
          <p:cNvSpPr txBox="1"/>
          <p:nvPr/>
        </p:nvSpPr>
        <p:spPr>
          <a:xfrm rot="0" flipH="0" flipV="0">
            <a:off x="6735828" y="3387412"/>
            <a:ext cx="2805683" cy="1925188"/>
          </a:xfrm>
          <a:custGeom>
            <a:avLst/>
            <a:gdLst>
              <a:gd name="connsiteX0" fmla="*/ 2929974 w 2959015"/>
              <a:gd name="connsiteY0" fmla="*/ 1083534 h 2030401"/>
              <a:gd name="connsiteX1" fmla="*/ 1967356 w 2959015"/>
              <a:gd name="connsiteY1" fmla="*/ 2004033 h 2030401"/>
              <a:gd name="connsiteX2" fmla="*/ 1808051 w 2959015"/>
              <a:gd name="connsiteY2" fmla="*/ 1935760 h 2030401"/>
              <a:gd name="connsiteX3" fmla="*/ 1808051 w 2959015"/>
              <a:gd name="connsiteY3" fmla="*/ 1600168 h 2030401"/>
              <a:gd name="connsiteX4" fmla="*/ 122960 w 2959015"/>
              <a:gd name="connsiteY4" fmla="*/ 1600168 h 2030401"/>
              <a:gd name="connsiteX5" fmla="*/ 0 w 2959015"/>
              <a:gd name="connsiteY5" fmla="*/ 1477209 h 2030401"/>
              <a:gd name="connsiteX6" fmla="*/ 0 w 2959015"/>
              <a:gd name="connsiteY6" fmla="*/ 1372931 h 2030401"/>
              <a:gd name="connsiteX7" fmla="*/ 849849 w 2959015"/>
              <a:gd name="connsiteY7" fmla="*/ 560106 h 2030401"/>
              <a:gd name="connsiteX8" fmla="*/ 900459 w 2959015"/>
              <a:gd name="connsiteY8" fmla="*/ 441901 h 2030401"/>
              <a:gd name="connsiteX9" fmla="*/ 899780 w 2959015"/>
              <a:gd name="connsiteY9" fmla="*/ 430013 h 2030401"/>
              <a:gd name="connsiteX10" fmla="*/ 1808051 w 2959015"/>
              <a:gd name="connsiteY10" fmla="*/ 430013 h 2030401"/>
              <a:gd name="connsiteX11" fmla="*/ 1808051 w 2959015"/>
              <a:gd name="connsiteY11" fmla="*/ 94421 h 2030401"/>
              <a:gd name="connsiteX12" fmla="*/ 1967356 w 2959015"/>
              <a:gd name="connsiteY12" fmla="*/ 26148 h 2030401"/>
              <a:gd name="connsiteX13" fmla="*/ 2929974 w 2959015"/>
              <a:gd name="connsiteY13" fmla="*/ 946648 h 2030401"/>
              <a:gd name="connsiteX14" fmla="*/ 2929974 w 2959015"/>
              <a:gd name="connsiteY14" fmla="*/ 1083534 h 2030401"/>
            </a:gdLst>
            <a:rect l="l" t="t" r="r" b="b"/>
            <a:pathLst>
              <a:path w="2959015" h="2030401">
                <a:moveTo>
                  <a:pt x="2929974" y="1083534"/>
                </a:moveTo>
                <a:lnTo>
                  <a:pt x="1967356" y="2004033"/>
                </a:lnTo>
                <a:cubicBezTo>
                  <a:pt x="1907235" y="2061437"/>
                  <a:pt x="1808051" y="2018979"/>
                  <a:pt x="1808051" y="1935760"/>
                </a:cubicBezTo>
                <a:lnTo>
                  <a:pt x="1808051" y="1600168"/>
                </a:lnTo>
                <a:lnTo>
                  <a:pt x="122960" y="1600168"/>
                </a:lnTo>
                <a:cubicBezTo>
                  <a:pt x="55026" y="1600168"/>
                  <a:pt x="0" y="1545142"/>
                  <a:pt x="0" y="1477209"/>
                </a:cubicBezTo>
                <a:lnTo>
                  <a:pt x="0" y="1372931"/>
                </a:lnTo>
                <a:lnTo>
                  <a:pt x="849849" y="560106"/>
                </a:lnTo>
                <a:cubicBezTo>
                  <a:pt x="882117" y="529536"/>
                  <a:pt x="900459" y="486398"/>
                  <a:pt x="900459" y="441901"/>
                </a:cubicBezTo>
                <a:cubicBezTo>
                  <a:pt x="900459" y="437825"/>
                  <a:pt x="900120" y="433749"/>
                  <a:pt x="899780" y="430013"/>
                </a:cubicBezTo>
                <a:lnTo>
                  <a:pt x="1808051" y="430013"/>
                </a:lnTo>
                <a:lnTo>
                  <a:pt x="1808051" y="94421"/>
                </a:lnTo>
                <a:cubicBezTo>
                  <a:pt x="1808051" y="11542"/>
                  <a:pt x="1907574" y="-30916"/>
                  <a:pt x="1967356" y="26148"/>
                </a:cubicBezTo>
                <a:lnTo>
                  <a:pt x="2929974" y="946648"/>
                </a:lnTo>
                <a:cubicBezTo>
                  <a:pt x="2968697" y="984351"/>
                  <a:pt x="2968697" y="1046510"/>
                  <a:pt x="2929974" y="1083534"/>
                </a:cubicBezTo>
                <a:close/>
              </a:path>
            </a:pathLst>
          </a:custGeom>
          <a:solidFill>
            <a:schemeClr val="accent2"/>
          </a:solidFill>
          <a:ln w="3396" cap="flat">
            <a:noFill/>
            <a:miter/>
          </a:ln>
        </p:spPr>
        <p:txBody>
          <a:bodyPr vert="horz" wrap="square" lIns="91440" tIns="45720" rIns="91440" bIns="45720" rtlCol="0" anchor="ctr"/>
          <a:lstStyle/>
          <a:p>
            <a:pPr algn="l"/>
            <a:endParaRPr kumimoji="1" lang="zh-CN" altLang="en-US"/>
          </a:p>
        </p:txBody>
      </p:sp>
      <p:sp>
        <p:nvSpPr>
          <p:cNvPr id="12" name="标题 1"/>
          <p:cNvSpPr txBox="1"/>
          <p:nvPr/>
        </p:nvSpPr>
        <p:spPr>
          <a:xfrm rot="0" flipH="0" flipV="0">
            <a:off x="8753575" y="2847306"/>
            <a:ext cx="2805964" cy="1925188"/>
          </a:xfrm>
          <a:custGeom>
            <a:avLst/>
            <a:gdLst>
              <a:gd name="connsiteX0" fmla="*/ 2930314 w 2959312"/>
              <a:gd name="connsiteY0" fmla="*/ 1083534 h 2030401"/>
              <a:gd name="connsiteX1" fmla="*/ 1967695 w 2959312"/>
              <a:gd name="connsiteY1" fmla="*/ 2004033 h 2030401"/>
              <a:gd name="connsiteX2" fmla="*/ 1808391 w 2959312"/>
              <a:gd name="connsiteY2" fmla="*/ 1935760 h 2030401"/>
              <a:gd name="connsiteX3" fmla="*/ 1808391 w 2959312"/>
              <a:gd name="connsiteY3" fmla="*/ 1600168 h 2030401"/>
              <a:gd name="connsiteX4" fmla="*/ 899780 w 2959312"/>
              <a:gd name="connsiteY4" fmla="*/ 1600168 h 2030401"/>
              <a:gd name="connsiteX5" fmla="*/ 900459 w 2959312"/>
              <a:gd name="connsiteY5" fmla="*/ 1588280 h 2030401"/>
              <a:gd name="connsiteX6" fmla="*/ 849849 w 2959312"/>
              <a:gd name="connsiteY6" fmla="*/ 1470076 h 2030401"/>
              <a:gd name="connsiteX7" fmla="*/ 0 w 2959312"/>
              <a:gd name="connsiteY7" fmla="*/ 657251 h 2030401"/>
              <a:gd name="connsiteX8" fmla="*/ 0 w 2959312"/>
              <a:gd name="connsiteY8" fmla="*/ 552973 h 2030401"/>
              <a:gd name="connsiteX9" fmla="*/ 122960 w 2959312"/>
              <a:gd name="connsiteY9" fmla="*/ 430013 h 2030401"/>
              <a:gd name="connsiteX10" fmla="*/ 1808051 w 2959312"/>
              <a:gd name="connsiteY10" fmla="*/ 430013 h 2030401"/>
              <a:gd name="connsiteX11" fmla="*/ 1808051 w 2959312"/>
              <a:gd name="connsiteY11" fmla="*/ 94421 h 2030401"/>
              <a:gd name="connsiteX12" fmla="*/ 1967356 w 2959312"/>
              <a:gd name="connsiteY12" fmla="*/ 26148 h 2030401"/>
              <a:gd name="connsiteX13" fmla="*/ 2929974 w 2959312"/>
              <a:gd name="connsiteY13" fmla="*/ 946648 h 2030401"/>
              <a:gd name="connsiteX14" fmla="*/ 2930314 w 2959312"/>
              <a:gd name="connsiteY14" fmla="*/ 1083534 h 2030401"/>
            </a:gdLst>
            <a:rect l="l" t="t" r="r" b="b"/>
            <a:pathLst>
              <a:path w="2959312" h="2030401">
                <a:moveTo>
                  <a:pt x="2930314" y="1083534"/>
                </a:moveTo>
                <a:lnTo>
                  <a:pt x="1967695" y="2004033"/>
                </a:lnTo>
                <a:cubicBezTo>
                  <a:pt x="1907574" y="2061437"/>
                  <a:pt x="1808391" y="2018979"/>
                  <a:pt x="1808391" y="1935760"/>
                </a:cubicBezTo>
                <a:lnTo>
                  <a:pt x="1808391" y="1600168"/>
                </a:lnTo>
                <a:lnTo>
                  <a:pt x="899780" y="1600168"/>
                </a:lnTo>
                <a:cubicBezTo>
                  <a:pt x="900120" y="1596092"/>
                  <a:pt x="900459" y="1592356"/>
                  <a:pt x="900459" y="1588280"/>
                </a:cubicBezTo>
                <a:cubicBezTo>
                  <a:pt x="900459" y="1543783"/>
                  <a:pt x="882117" y="1500646"/>
                  <a:pt x="849849" y="1470076"/>
                </a:cubicBezTo>
                <a:lnTo>
                  <a:pt x="0" y="657251"/>
                </a:lnTo>
                <a:lnTo>
                  <a:pt x="0" y="552973"/>
                </a:lnTo>
                <a:cubicBezTo>
                  <a:pt x="0" y="485039"/>
                  <a:pt x="55026" y="430013"/>
                  <a:pt x="122960" y="430013"/>
                </a:cubicBezTo>
                <a:lnTo>
                  <a:pt x="1808051" y="430013"/>
                </a:lnTo>
                <a:lnTo>
                  <a:pt x="1808051" y="94421"/>
                </a:lnTo>
                <a:cubicBezTo>
                  <a:pt x="1808051" y="11542"/>
                  <a:pt x="1907574" y="-30916"/>
                  <a:pt x="1967356" y="26148"/>
                </a:cubicBezTo>
                <a:lnTo>
                  <a:pt x="2929974" y="946648"/>
                </a:lnTo>
                <a:cubicBezTo>
                  <a:pt x="2969035" y="984351"/>
                  <a:pt x="2969035" y="1046510"/>
                  <a:pt x="2930314" y="1083534"/>
                </a:cubicBezTo>
                <a:close/>
              </a:path>
            </a:pathLst>
          </a:custGeom>
          <a:solidFill>
            <a:schemeClr val="accent1"/>
          </a:solidFill>
          <a:ln w="3396" cap="flat">
            <a:noFill/>
            <a:miter/>
          </a:ln>
        </p:spPr>
        <p:txBody>
          <a:bodyPr vert="horz" wrap="square" lIns="91440" tIns="45720" rIns="91440" bIns="45720" rtlCol="0" anchor="ctr"/>
          <a:lstStyle/>
          <a:p>
            <a:pPr algn="l"/>
            <a:endParaRPr kumimoji="1" lang="zh-CN" altLang="en-US"/>
          </a:p>
        </p:txBody>
      </p:sp>
      <p:sp>
        <p:nvSpPr>
          <p:cNvPr id="13" name="标题 1"/>
          <p:cNvSpPr txBox="1"/>
          <p:nvPr/>
        </p:nvSpPr>
        <p:spPr>
          <a:xfrm rot="0" flipH="0" flipV="0">
            <a:off x="6580658" y="3620994"/>
            <a:ext cx="384746" cy="384802"/>
          </a:xfrm>
          <a:custGeom>
            <a:avLst/>
            <a:gdLst>
              <a:gd name="connsiteX0" fmla="*/ 579031 w 719895"/>
              <a:gd name="connsiteY0" fmla="*/ 554022 h 720000"/>
              <a:gd name="connsiteX1" fmla="*/ 596778 w 719895"/>
              <a:gd name="connsiteY1" fmla="*/ 561368 h 720000"/>
              <a:gd name="connsiteX2" fmla="*/ 712550 w 719895"/>
              <a:gd name="connsiteY2" fmla="*/ 677140 h 720000"/>
              <a:gd name="connsiteX3" fmla="*/ 712550 w 719895"/>
              <a:gd name="connsiteY3" fmla="*/ 712634 h 720000"/>
              <a:gd name="connsiteX4" fmla="*/ 694887 w 719895"/>
              <a:gd name="connsiteY4" fmla="*/ 720000 h 720000"/>
              <a:gd name="connsiteX5" fmla="*/ 677140 w 719895"/>
              <a:gd name="connsiteY5" fmla="*/ 712634 h 720000"/>
              <a:gd name="connsiteX6" fmla="*/ 561284 w 719895"/>
              <a:gd name="connsiteY6" fmla="*/ 596861 h 720000"/>
              <a:gd name="connsiteX7" fmla="*/ 561284 w 719895"/>
              <a:gd name="connsiteY7" fmla="*/ 561368 h 720000"/>
              <a:gd name="connsiteX8" fmla="*/ 579031 w 719895"/>
              <a:gd name="connsiteY8" fmla="*/ 554022 h 720000"/>
              <a:gd name="connsiteX9" fmla="*/ 301109 w 719895"/>
              <a:gd name="connsiteY9" fmla="*/ 0 h 720000"/>
              <a:gd name="connsiteX10" fmla="*/ 602219 w 719895"/>
              <a:gd name="connsiteY10" fmla="*/ 301109 h 720000"/>
              <a:gd name="connsiteX11" fmla="*/ 301109 w 719895"/>
              <a:gd name="connsiteY11" fmla="*/ 602219 h 720000"/>
              <a:gd name="connsiteX12" fmla="*/ 0 w 719895"/>
              <a:gd name="connsiteY12" fmla="*/ 301109 h 720000"/>
              <a:gd name="connsiteX13" fmla="*/ 301109 w 719895"/>
              <a:gd name="connsiteY13" fmla="*/ 0 h 720000"/>
            </a:gdLst>
            <a:rect l="l" t="t" r="r" b="b"/>
            <a:pathLst>
              <a:path w="719895" h="720000">
                <a:moveTo>
                  <a:pt x="579031" y="554022"/>
                </a:moveTo>
                <a:cubicBezTo>
                  <a:pt x="585456" y="554022"/>
                  <a:pt x="591880" y="556471"/>
                  <a:pt x="596778" y="561368"/>
                </a:cubicBezTo>
                <a:lnTo>
                  <a:pt x="712550" y="677140"/>
                </a:lnTo>
                <a:cubicBezTo>
                  <a:pt x="722344" y="686935"/>
                  <a:pt x="722344" y="702840"/>
                  <a:pt x="712550" y="712634"/>
                </a:cubicBezTo>
                <a:cubicBezTo>
                  <a:pt x="707778" y="717573"/>
                  <a:pt x="701333" y="720000"/>
                  <a:pt x="694887" y="720000"/>
                </a:cubicBezTo>
                <a:cubicBezTo>
                  <a:pt x="688441" y="720000"/>
                  <a:pt x="681995" y="717573"/>
                  <a:pt x="677140" y="712634"/>
                </a:cubicBezTo>
                <a:lnTo>
                  <a:pt x="561284" y="596861"/>
                </a:lnTo>
                <a:cubicBezTo>
                  <a:pt x="551490" y="587067"/>
                  <a:pt x="551490" y="571162"/>
                  <a:pt x="561284" y="561368"/>
                </a:cubicBezTo>
                <a:cubicBezTo>
                  <a:pt x="566181" y="556471"/>
                  <a:pt x="572606" y="554022"/>
                  <a:pt x="579031" y="554022"/>
                </a:cubicBezTo>
                <a:close/>
                <a:moveTo>
                  <a:pt x="301109" y="0"/>
                </a:moveTo>
                <a:cubicBezTo>
                  <a:pt x="467443" y="0"/>
                  <a:pt x="602219" y="134859"/>
                  <a:pt x="602219" y="301109"/>
                </a:cubicBezTo>
                <a:cubicBezTo>
                  <a:pt x="602219" y="467443"/>
                  <a:pt x="467443" y="602219"/>
                  <a:pt x="301109" y="602219"/>
                </a:cubicBezTo>
                <a:cubicBezTo>
                  <a:pt x="134775" y="602219"/>
                  <a:pt x="0" y="467443"/>
                  <a:pt x="0" y="301109"/>
                </a:cubicBezTo>
                <a:cubicBezTo>
                  <a:pt x="0" y="134775"/>
                  <a:pt x="134775" y="0"/>
                  <a:pt x="301109" y="0"/>
                </a:cubicBezTo>
                <a:close/>
              </a:path>
            </a:pathLst>
          </a:custGeom>
          <a:solidFill>
            <a:schemeClr val="bg1"/>
          </a:solidFill>
          <a:ln w="15883" cap="flat">
            <a:noFill/>
            <a:miter/>
          </a:ln>
        </p:spPr>
        <p:txBody>
          <a:bodyPr vert="horz" wrap="square" lIns="91440" tIns="45720" rIns="91440" bIns="45720" rtlCol="0" anchor="ctr"/>
          <a:lstStyle/>
          <a:p>
            <a:pPr algn="l"/>
            <a:endParaRPr kumimoji="1" lang="zh-CN" altLang="en-US"/>
          </a:p>
        </p:txBody>
      </p:sp>
      <p:sp>
        <p:nvSpPr>
          <p:cNvPr id="14" name="标题 1"/>
          <p:cNvSpPr txBox="1"/>
          <p:nvPr/>
        </p:nvSpPr>
        <p:spPr>
          <a:xfrm rot="0" flipH="0" flipV="0">
            <a:off x="4508045" y="3077506"/>
            <a:ext cx="439530" cy="384802"/>
          </a:xfrm>
          <a:custGeom>
            <a:avLst/>
            <a:gdLst>
              <a:gd name="connsiteX0" fmla="*/ 411293 w 822401"/>
              <a:gd name="connsiteY0" fmla="*/ 234366 h 720000"/>
              <a:gd name="connsiteX1" fmla="*/ 536928 w 822401"/>
              <a:gd name="connsiteY1" fmla="*/ 360000 h 720000"/>
              <a:gd name="connsiteX2" fmla="*/ 411293 w 822401"/>
              <a:gd name="connsiteY2" fmla="*/ 485635 h 720000"/>
              <a:gd name="connsiteX3" fmla="*/ 285659 w 822401"/>
              <a:gd name="connsiteY3" fmla="*/ 360000 h 720000"/>
              <a:gd name="connsiteX4" fmla="*/ 411293 w 822401"/>
              <a:gd name="connsiteY4" fmla="*/ 234366 h 720000"/>
              <a:gd name="connsiteX5" fmla="*/ 411293 w 822401"/>
              <a:gd name="connsiteY5" fmla="*/ 178938 h 720000"/>
              <a:gd name="connsiteX6" fmla="*/ 230231 w 822401"/>
              <a:gd name="connsiteY6" fmla="*/ 360000 h 720000"/>
              <a:gd name="connsiteX7" fmla="*/ 411293 w 822401"/>
              <a:gd name="connsiteY7" fmla="*/ 541063 h 720000"/>
              <a:gd name="connsiteX8" fmla="*/ 592355 w 822401"/>
              <a:gd name="connsiteY8" fmla="*/ 360000 h 720000"/>
              <a:gd name="connsiteX9" fmla="*/ 411293 w 822401"/>
              <a:gd name="connsiteY9" fmla="*/ 178938 h 720000"/>
              <a:gd name="connsiteX10" fmla="*/ 219884 w 822401"/>
              <a:gd name="connsiteY10" fmla="*/ 0 h 720000"/>
              <a:gd name="connsiteX11" fmla="*/ 602517 w 822401"/>
              <a:gd name="connsiteY11" fmla="*/ 0 h 720000"/>
              <a:gd name="connsiteX12" fmla="*/ 627275 w 822401"/>
              <a:gd name="connsiteY12" fmla="*/ 14319 h 720000"/>
              <a:gd name="connsiteX13" fmla="*/ 818591 w 822401"/>
              <a:gd name="connsiteY13" fmla="*/ 345682 h 720000"/>
              <a:gd name="connsiteX14" fmla="*/ 818591 w 822401"/>
              <a:gd name="connsiteY14" fmla="*/ 374319 h 720000"/>
              <a:gd name="connsiteX15" fmla="*/ 627367 w 822401"/>
              <a:gd name="connsiteY15" fmla="*/ 705682 h 720000"/>
              <a:gd name="connsiteX16" fmla="*/ 602609 w 822401"/>
              <a:gd name="connsiteY16" fmla="*/ 720000 h 720000"/>
              <a:gd name="connsiteX17" fmla="*/ 219977 w 822401"/>
              <a:gd name="connsiteY17" fmla="*/ 720000 h 720000"/>
              <a:gd name="connsiteX18" fmla="*/ 195219 w 822401"/>
              <a:gd name="connsiteY18" fmla="*/ 705682 h 720000"/>
              <a:gd name="connsiteX19" fmla="*/ 3811 w 822401"/>
              <a:gd name="connsiteY19" fmla="*/ 374319 h 720000"/>
              <a:gd name="connsiteX20" fmla="*/ 3811 w 822401"/>
              <a:gd name="connsiteY20" fmla="*/ 345682 h 720000"/>
              <a:gd name="connsiteX21" fmla="*/ 195127 w 822401"/>
              <a:gd name="connsiteY21" fmla="*/ 14319 h 720000"/>
              <a:gd name="connsiteX22" fmla="*/ 219884 w 822401"/>
              <a:gd name="connsiteY22" fmla="*/ 0 h 720000"/>
            </a:gdLst>
            <a:rect l="l" t="t" r="r" b="b"/>
            <a:pathLst>
              <a:path w="822401" h="720000">
                <a:moveTo>
                  <a:pt x="411293" y="234366"/>
                </a:moveTo>
                <a:cubicBezTo>
                  <a:pt x="480577" y="234366"/>
                  <a:pt x="536928" y="290716"/>
                  <a:pt x="536928" y="360000"/>
                </a:cubicBezTo>
                <a:cubicBezTo>
                  <a:pt x="536928" y="429284"/>
                  <a:pt x="480577" y="485635"/>
                  <a:pt x="411293" y="485635"/>
                </a:cubicBezTo>
                <a:cubicBezTo>
                  <a:pt x="342009" y="485635"/>
                  <a:pt x="285659" y="429284"/>
                  <a:pt x="285659" y="360000"/>
                </a:cubicBezTo>
                <a:cubicBezTo>
                  <a:pt x="285659" y="290716"/>
                  <a:pt x="342009" y="234366"/>
                  <a:pt x="411293" y="234366"/>
                </a:cubicBezTo>
                <a:close/>
                <a:moveTo>
                  <a:pt x="411293" y="178938"/>
                </a:moveTo>
                <a:cubicBezTo>
                  <a:pt x="311432" y="178938"/>
                  <a:pt x="230231" y="260139"/>
                  <a:pt x="230231" y="360000"/>
                </a:cubicBezTo>
                <a:cubicBezTo>
                  <a:pt x="230231" y="459862"/>
                  <a:pt x="311432" y="541063"/>
                  <a:pt x="411293" y="541063"/>
                </a:cubicBezTo>
                <a:cubicBezTo>
                  <a:pt x="511154" y="541063"/>
                  <a:pt x="592355" y="459862"/>
                  <a:pt x="592355" y="360000"/>
                </a:cubicBezTo>
                <a:cubicBezTo>
                  <a:pt x="592355" y="260139"/>
                  <a:pt x="511154" y="178938"/>
                  <a:pt x="411293" y="178938"/>
                </a:cubicBezTo>
                <a:close/>
                <a:moveTo>
                  <a:pt x="219884" y="0"/>
                </a:moveTo>
                <a:lnTo>
                  <a:pt x="602517" y="0"/>
                </a:lnTo>
                <a:cubicBezTo>
                  <a:pt x="612679" y="0"/>
                  <a:pt x="622194" y="5451"/>
                  <a:pt x="627275" y="14319"/>
                </a:cubicBezTo>
                <a:lnTo>
                  <a:pt x="818591" y="345682"/>
                </a:lnTo>
                <a:cubicBezTo>
                  <a:pt x="823672" y="354550"/>
                  <a:pt x="823672" y="365451"/>
                  <a:pt x="818591" y="374319"/>
                </a:cubicBezTo>
                <a:lnTo>
                  <a:pt x="627367" y="705682"/>
                </a:lnTo>
                <a:cubicBezTo>
                  <a:pt x="622286" y="714550"/>
                  <a:pt x="612771" y="720000"/>
                  <a:pt x="602609" y="720000"/>
                </a:cubicBezTo>
                <a:lnTo>
                  <a:pt x="219977" y="720000"/>
                </a:lnTo>
                <a:cubicBezTo>
                  <a:pt x="209815" y="720000"/>
                  <a:pt x="200300" y="714550"/>
                  <a:pt x="195219" y="705682"/>
                </a:cubicBezTo>
                <a:lnTo>
                  <a:pt x="3811" y="374319"/>
                </a:lnTo>
                <a:cubicBezTo>
                  <a:pt x="-1270" y="365543"/>
                  <a:pt x="-1270" y="354550"/>
                  <a:pt x="3811" y="345682"/>
                </a:cubicBezTo>
                <a:lnTo>
                  <a:pt x="195127" y="14319"/>
                </a:lnTo>
                <a:cubicBezTo>
                  <a:pt x="200208" y="5451"/>
                  <a:pt x="209723" y="0"/>
                  <a:pt x="219884" y="0"/>
                </a:cubicBezTo>
                <a:close/>
              </a:path>
            </a:pathLst>
          </a:custGeom>
          <a:solidFill>
            <a:schemeClr val="bg1"/>
          </a:solidFill>
          <a:ln w="15883" cap="flat">
            <a:noFill/>
            <a:miter/>
          </a:ln>
        </p:spPr>
        <p:txBody>
          <a:bodyPr vert="horz" wrap="square" lIns="91440" tIns="45720" rIns="91440" bIns="45720" rtlCol="0" anchor="ctr"/>
          <a:lstStyle/>
          <a:p>
            <a:pPr algn="l"/>
            <a:endParaRPr kumimoji="1" lang="zh-CN" altLang="en-US"/>
          </a:p>
        </p:txBody>
      </p:sp>
      <p:sp>
        <p:nvSpPr>
          <p:cNvPr id="15" name="标题 1"/>
          <p:cNvSpPr txBox="1"/>
          <p:nvPr/>
        </p:nvSpPr>
        <p:spPr>
          <a:xfrm rot="0" flipH="0" flipV="0">
            <a:off x="10611913" y="3617499"/>
            <a:ext cx="408268" cy="384802"/>
          </a:xfrm>
          <a:custGeom>
            <a:avLst/>
            <a:gdLst>
              <a:gd name="connsiteX0" fmla="*/ 565749 w 763907"/>
              <a:gd name="connsiteY0" fmla="*/ 529546 h 720000"/>
              <a:gd name="connsiteX1" fmla="*/ 585849 w 763907"/>
              <a:gd name="connsiteY1" fmla="*/ 537865 h 720000"/>
              <a:gd name="connsiteX2" fmla="*/ 698960 w 763907"/>
              <a:gd name="connsiteY2" fmla="*/ 650977 h 720000"/>
              <a:gd name="connsiteX3" fmla="*/ 698960 w 763907"/>
              <a:gd name="connsiteY3" fmla="*/ 691178 h 720000"/>
              <a:gd name="connsiteX4" fmla="*/ 678860 w 763907"/>
              <a:gd name="connsiteY4" fmla="*/ 699521 h 720000"/>
              <a:gd name="connsiteX5" fmla="*/ 658760 w 763907"/>
              <a:gd name="connsiteY5" fmla="*/ 691178 h 720000"/>
              <a:gd name="connsiteX6" fmla="*/ 545648 w 763907"/>
              <a:gd name="connsiteY6" fmla="*/ 578066 h 720000"/>
              <a:gd name="connsiteX7" fmla="*/ 545648 w 763907"/>
              <a:gd name="connsiteY7" fmla="*/ 537865 h 720000"/>
              <a:gd name="connsiteX8" fmla="*/ 565749 w 763907"/>
              <a:gd name="connsiteY8" fmla="*/ 529546 h 720000"/>
              <a:gd name="connsiteX9" fmla="*/ 565749 w 763907"/>
              <a:gd name="connsiteY9" fmla="*/ 359807 h 720000"/>
              <a:gd name="connsiteX10" fmla="*/ 735464 w 763907"/>
              <a:gd name="connsiteY10" fmla="*/ 359807 h 720000"/>
              <a:gd name="connsiteX11" fmla="*/ 763907 w 763907"/>
              <a:gd name="connsiteY11" fmla="*/ 388251 h 720000"/>
              <a:gd name="connsiteX12" fmla="*/ 735464 w 763907"/>
              <a:gd name="connsiteY12" fmla="*/ 416695 h 720000"/>
              <a:gd name="connsiteX13" fmla="*/ 565749 w 763907"/>
              <a:gd name="connsiteY13" fmla="*/ 416695 h 720000"/>
              <a:gd name="connsiteX14" fmla="*/ 537305 w 763907"/>
              <a:gd name="connsiteY14" fmla="*/ 388251 h 720000"/>
              <a:gd name="connsiteX15" fmla="*/ 565749 w 763907"/>
              <a:gd name="connsiteY15" fmla="*/ 359807 h 720000"/>
              <a:gd name="connsiteX16" fmla="*/ 678860 w 763907"/>
              <a:gd name="connsiteY16" fmla="*/ 77005 h 720000"/>
              <a:gd name="connsiteX17" fmla="*/ 698960 w 763907"/>
              <a:gd name="connsiteY17" fmla="*/ 85325 h 720000"/>
              <a:gd name="connsiteX18" fmla="*/ 698960 w 763907"/>
              <a:gd name="connsiteY18" fmla="*/ 125525 h 720000"/>
              <a:gd name="connsiteX19" fmla="*/ 585849 w 763907"/>
              <a:gd name="connsiteY19" fmla="*/ 238636 h 720000"/>
              <a:gd name="connsiteX20" fmla="*/ 565749 w 763907"/>
              <a:gd name="connsiteY20" fmla="*/ 246980 h 720000"/>
              <a:gd name="connsiteX21" fmla="*/ 545648 w 763907"/>
              <a:gd name="connsiteY21" fmla="*/ 238636 h 720000"/>
              <a:gd name="connsiteX22" fmla="*/ 545648 w 763907"/>
              <a:gd name="connsiteY22" fmla="*/ 198436 h 720000"/>
              <a:gd name="connsiteX23" fmla="*/ 658760 w 763907"/>
              <a:gd name="connsiteY23" fmla="*/ 85325 h 720000"/>
              <a:gd name="connsiteX24" fmla="*/ 678860 w 763907"/>
              <a:gd name="connsiteY24" fmla="*/ 77005 h 720000"/>
              <a:gd name="connsiteX25" fmla="*/ 362802 w 763907"/>
              <a:gd name="connsiteY25" fmla="*/ 5 h 720000"/>
              <a:gd name="connsiteX26" fmla="*/ 422012 w 763907"/>
              <a:gd name="connsiteY26" fmla="*/ 16490 h 720000"/>
              <a:gd name="connsiteX27" fmla="*/ 481080 w 763907"/>
              <a:gd name="connsiteY27" fmla="*/ 119457 h 720000"/>
              <a:gd name="connsiteX28" fmla="*/ 481080 w 763907"/>
              <a:gd name="connsiteY28" fmla="*/ 600631 h 720000"/>
              <a:gd name="connsiteX29" fmla="*/ 422012 w 763907"/>
              <a:gd name="connsiteY29" fmla="*/ 703598 h 720000"/>
              <a:gd name="connsiteX30" fmla="*/ 361806 w 763907"/>
              <a:gd name="connsiteY30" fmla="*/ 720000 h 720000"/>
              <a:gd name="connsiteX31" fmla="*/ 303306 w 763907"/>
              <a:gd name="connsiteY31" fmla="*/ 704546 h 720000"/>
              <a:gd name="connsiteX32" fmla="*/ 60870 w 763907"/>
              <a:gd name="connsiteY32" fmla="*/ 568300 h 720000"/>
              <a:gd name="connsiteX33" fmla="*/ 0 w 763907"/>
              <a:gd name="connsiteY33" fmla="*/ 464291 h 720000"/>
              <a:gd name="connsiteX34" fmla="*/ 0 w 763907"/>
              <a:gd name="connsiteY34" fmla="*/ 255702 h 720000"/>
              <a:gd name="connsiteX35" fmla="*/ 60870 w 763907"/>
              <a:gd name="connsiteY35" fmla="*/ 151693 h 720000"/>
              <a:gd name="connsiteX36" fmla="*/ 303306 w 763907"/>
              <a:gd name="connsiteY36" fmla="*/ 15447 h 720000"/>
              <a:gd name="connsiteX37" fmla="*/ 362802 w 763907"/>
              <a:gd name="connsiteY37" fmla="*/ 5 h 720000"/>
            </a:gdLst>
            <a:rect l="l" t="t" r="r" b="b"/>
            <a:pathLst>
              <a:path w="763907" h="720000">
                <a:moveTo>
                  <a:pt x="565749" y="529546"/>
                </a:moveTo>
                <a:cubicBezTo>
                  <a:pt x="573025" y="529546"/>
                  <a:pt x="580302" y="532319"/>
                  <a:pt x="585849" y="537865"/>
                </a:cubicBezTo>
                <a:lnTo>
                  <a:pt x="698960" y="650977"/>
                </a:lnTo>
                <a:cubicBezTo>
                  <a:pt x="710054" y="662070"/>
                  <a:pt x="710054" y="680084"/>
                  <a:pt x="698960" y="691178"/>
                </a:cubicBezTo>
                <a:cubicBezTo>
                  <a:pt x="693461" y="696677"/>
                  <a:pt x="686161" y="699521"/>
                  <a:pt x="678860" y="699521"/>
                </a:cubicBezTo>
                <a:cubicBezTo>
                  <a:pt x="671560" y="699521"/>
                  <a:pt x="664259" y="696771"/>
                  <a:pt x="658760" y="691178"/>
                </a:cubicBezTo>
                <a:lnTo>
                  <a:pt x="545648" y="578066"/>
                </a:lnTo>
                <a:cubicBezTo>
                  <a:pt x="534555" y="566973"/>
                  <a:pt x="534555" y="548959"/>
                  <a:pt x="545648" y="537865"/>
                </a:cubicBezTo>
                <a:cubicBezTo>
                  <a:pt x="551195" y="532319"/>
                  <a:pt x="558471" y="529546"/>
                  <a:pt x="565749" y="529546"/>
                </a:cubicBezTo>
                <a:close/>
                <a:moveTo>
                  <a:pt x="565749" y="359807"/>
                </a:moveTo>
                <a:lnTo>
                  <a:pt x="735464" y="359807"/>
                </a:lnTo>
                <a:cubicBezTo>
                  <a:pt x="751202" y="359807"/>
                  <a:pt x="763907" y="372512"/>
                  <a:pt x="763907" y="388251"/>
                </a:cubicBezTo>
                <a:cubicBezTo>
                  <a:pt x="763907" y="403990"/>
                  <a:pt x="751107" y="416695"/>
                  <a:pt x="735464" y="416695"/>
                </a:cubicBezTo>
                <a:lnTo>
                  <a:pt x="565749" y="416695"/>
                </a:lnTo>
                <a:cubicBezTo>
                  <a:pt x="550010" y="416695"/>
                  <a:pt x="537305" y="403990"/>
                  <a:pt x="537305" y="388251"/>
                </a:cubicBezTo>
                <a:cubicBezTo>
                  <a:pt x="537305" y="372512"/>
                  <a:pt x="550010" y="359807"/>
                  <a:pt x="565749" y="359807"/>
                </a:cubicBezTo>
                <a:close/>
                <a:moveTo>
                  <a:pt x="678860" y="77005"/>
                </a:moveTo>
                <a:cubicBezTo>
                  <a:pt x="686137" y="77005"/>
                  <a:pt x="693414" y="79778"/>
                  <a:pt x="698960" y="85325"/>
                </a:cubicBezTo>
                <a:cubicBezTo>
                  <a:pt x="710054" y="96418"/>
                  <a:pt x="710054" y="114432"/>
                  <a:pt x="698960" y="125525"/>
                </a:cubicBezTo>
                <a:lnTo>
                  <a:pt x="585849" y="238636"/>
                </a:lnTo>
                <a:cubicBezTo>
                  <a:pt x="580350" y="244231"/>
                  <a:pt x="573049" y="246980"/>
                  <a:pt x="565749" y="246980"/>
                </a:cubicBezTo>
                <a:cubicBezTo>
                  <a:pt x="558448" y="246980"/>
                  <a:pt x="551147" y="244231"/>
                  <a:pt x="545648" y="238636"/>
                </a:cubicBezTo>
                <a:cubicBezTo>
                  <a:pt x="534555" y="227543"/>
                  <a:pt x="534555" y="209529"/>
                  <a:pt x="545648" y="198436"/>
                </a:cubicBezTo>
                <a:lnTo>
                  <a:pt x="658760" y="85325"/>
                </a:lnTo>
                <a:cubicBezTo>
                  <a:pt x="664306" y="79778"/>
                  <a:pt x="671583" y="77005"/>
                  <a:pt x="678860" y="77005"/>
                </a:cubicBezTo>
                <a:close/>
                <a:moveTo>
                  <a:pt x="362802" y="5"/>
                </a:moveTo>
                <a:cubicBezTo>
                  <a:pt x="383186" y="183"/>
                  <a:pt x="403524" y="5682"/>
                  <a:pt x="422012" y="16490"/>
                </a:cubicBezTo>
                <a:cubicBezTo>
                  <a:pt x="458989" y="38108"/>
                  <a:pt x="481080" y="76601"/>
                  <a:pt x="481080" y="119457"/>
                </a:cubicBezTo>
                <a:lnTo>
                  <a:pt x="481080" y="600631"/>
                </a:lnTo>
                <a:cubicBezTo>
                  <a:pt x="481080" y="643486"/>
                  <a:pt x="458989" y="681980"/>
                  <a:pt x="422012" y="703598"/>
                </a:cubicBezTo>
                <a:cubicBezTo>
                  <a:pt x="403240" y="714501"/>
                  <a:pt x="382475" y="720000"/>
                  <a:pt x="361806" y="720000"/>
                </a:cubicBezTo>
                <a:cubicBezTo>
                  <a:pt x="341706" y="720000"/>
                  <a:pt x="321700" y="714881"/>
                  <a:pt x="303306" y="704546"/>
                </a:cubicBezTo>
                <a:lnTo>
                  <a:pt x="60870" y="568300"/>
                </a:lnTo>
                <a:cubicBezTo>
                  <a:pt x="23324" y="547157"/>
                  <a:pt x="0" y="507336"/>
                  <a:pt x="0" y="464291"/>
                </a:cubicBezTo>
                <a:lnTo>
                  <a:pt x="0" y="255702"/>
                </a:lnTo>
                <a:cubicBezTo>
                  <a:pt x="0" y="212657"/>
                  <a:pt x="23324" y="172742"/>
                  <a:pt x="60870" y="151693"/>
                </a:cubicBezTo>
                <a:lnTo>
                  <a:pt x="303306" y="15447"/>
                </a:lnTo>
                <a:cubicBezTo>
                  <a:pt x="321984" y="4970"/>
                  <a:pt x="342417" y="-173"/>
                  <a:pt x="362802" y="5"/>
                </a:cubicBezTo>
                <a:close/>
              </a:path>
            </a:pathLst>
          </a:custGeom>
          <a:solidFill>
            <a:schemeClr val="bg1"/>
          </a:solidFill>
          <a:ln w="14140" cap="flat">
            <a:noFill/>
            <a:miter/>
          </a:ln>
        </p:spPr>
        <p:txBody>
          <a:bodyPr vert="horz" wrap="square" lIns="91440" tIns="45720" rIns="91440" bIns="45720" rtlCol="0" anchor="ctr"/>
          <a:lstStyle/>
          <a:p>
            <a:pPr algn="l"/>
            <a:endParaRPr kumimoji="1" lang="zh-CN" altLang="en-US"/>
          </a:p>
        </p:txBody>
      </p:sp>
      <p:sp>
        <p:nvSpPr>
          <p:cNvPr id="16" name="标题 1"/>
          <p:cNvSpPr txBox="1"/>
          <p:nvPr/>
        </p:nvSpPr>
        <p:spPr>
          <a:xfrm rot="0" flipH="0" flipV="0">
            <a:off x="8577715" y="4157605"/>
            <a:ext cx="424438" cy="384802"/>
          </a:xfrm>
          <a:custGeom>
            <a:avLst/>
            <a:gdLst>
              <a:gd name="connsiteX0" fmla="*/ 31770 w 794163"/>
              <a:gd name="connsiteY0" fmla="*/ 656460 h 720001"/>
              <a:gd name="connsiteX1" fmla="*/ 762297 w 794163"/>
              <a:gd name="connsiteY1" fmla="*/ 656460 h 720001"/>
              <a:gd name="connsiteX2" fmla="*/ 794163 w 794163"/>
              <a:gd name="connsiteY2" fmla="*/ 688230 h 720001"/>
              <a:gd name="connsiteX3" fmla="*/ 762392 w 794163"/>
              <a:gd name="connsiteY3" fmla="*/ 720001 h 720001"/>
              <a:gd name="connsiteX4" fmla="*/ 31770 w 794163"/>
              <a:gd name="connsiteY4" fmla="*/ 720001 h 720001"/>
              <a:gd name="connsiteX5" fmla="*/ 0 w 794163"/>
              <a:gd name="connsiteY5" fmla="*/ 688230 h 720001"/>
              <a:gd name="connsiteX6" fmla="*/ 31770 w 794163"/>
              <a:gd name="connsiteY6" fmla="*/ 656460 h 720001"/>
              <a:gd name="connsiteX7" fmla="*/ 613493 w 794163"/>
              <a:gd name="connsiteY7" fmla="*/ 317608 h 720001"/>
              <a:gd name="connsiteX8" fmla="*/ 710048 w 794163"/>
              <a:gd name="connsiteY8" fmla="*/ 317608 h 720001"/>
              <a:gd name="connsiteX9" fmla="*/ 767655 w 794163"/>
              <a:gd name="connsiteY9" fmla="*/ 375216 h 720001"/>
              <a:gd name="connsiteX10" fmla="*/ 767655 w 794163"/>
              <a:gd name="connsiteY10" fmla="*/ 524689 h 720001"/>
              <a:gd name="connsiteX11" fmla="*/ 710048 w 794163"/>
              <a:gd name="connsiteY11" fmla="*/ 582297 h 720001"/>
              <a:gd name="connsiteX12" fmla="*/ 613493 w 794163"/>
              <a:gd name="connsiteY12" fmla="*/ 582297 h 720001"/>
              <a:gd name="connsiteX13" fmla="*/ 555885 w 794163"/>
              <a:gd name="connsiteY13" fmla="*/ 524689 h 720001"/>
              <a:gd name="connsiteX14" fmla="*/ 555885 w 794163"/>
              <a:gd name="connsiteY14" fmla="*/ 375216 h 720001"/>
              <a:gd name="connsiteX15" fmla="*/ 613493 w 794163"/>
              <a:gd name="connsiteY15" fmla="*/ 317608 h 720001"/>
              <a:gd name="connsiteX16" fmla="*/ 84019 w 794163"/>
              <a:gd name="connsiteY16" fmla="*/ 211770 h 720001"/>
              <a:gd name="connsiteX17" fmla="*/ 180574 w 794163"/>
              <a:gd name="connsiteY17" fmla="*/ 211770 h 720001"/>
              <a:gd name="connsiteX18" fmla="*/ 238182 w 794163"/>
              <a:gd name="connsiteY18" fmla="*/ 269282 h 720001"/>
              <a:gd name="connsiteX19" fmla="*/ 238182 w 794163"/>
              <a:gd name="connsiteY19" fmla="*/ 524785 h 720001"/>
              <a:gd name="connsiteX20" fmla="*/ 180574 w 794163"/>
              <a:gd name="connsiteY20" fmla="*/ 582393 h 720001"/>
              <a:gd name="connsiteX21" fmla="*/ 84019 w 794163"/>
              <a:gd name="connsiteY21" fmla="*/ 582393 h 720001"/>
              <a:gd name="connsiteX22" fmla="*/ 26411 w 794163"/>
              <a:gd name="connsiteY22" fmla="*/ 524785 h 720001"/>
              <a:gd name="connsiteX23" fmla="*/ 26411 w 794163"/>
              <a:gd name="connsiteY23" fmla="*/ 269378 h 720001"/>
              <a:gd name="connsiteX24" fmla="*/ 84019 w 794163"/>
              <a:gd name="connsiteY24" fmla="*/ 211770 h 720001"/>
              <a:gd name="connsiteX25" fmla="*/ 348708 w 794163"/>
              <a:gd name="connsiteY25" fmla="*/ 0 h 720001"/>
              <a:gd name="connsiteX26" fmla="*/ 445359 w 794163"/>
              <a:gd name="connsiteY26" fmla="*/ 0 h 720001"/>
              <a:gd name="connsiteX27" fmla="*/ 502871 w 794163"/>
              <a:gd name="connsiteY27" fmla="*/ 57607 h 720001"/>
              <a:gd name="connsiteX28" fmla="*/ 502871 w 794163"/>
              <a:gd name="connsiteY28" fmla="*/ 524785 h 720001"/>
              <a:gd name="connsiteX29" fmla="*/ 445263 w 794163"/>
              <a:gd name="connsiteY29" fmla="*/ 582393 h 720001"/>
              <a:gd name="connsiteX30" fmla="*/ 348708 w 794163"/>
              <a:gd name="connsiteY30" fmla="*/ 582393 h 720001"/>
              <a:gd name="connsiteX31" fmla="*/ 291100 w 794163"/>
              <a:gd name="connsiteY31" fmla="*/ 524785 h 720001"/>
              <a:gd name="connsiteX32" fmla="*/ 291100 w 794163"/>
              <a:gd name="connsiteY32" fmla="*/ 57607 h 720001"/>
              <a:gd name="connsiteX33" fmla="*/ 348708 w 794163"/>
              <a:gd name="connsiteY33" fmla="*/ 0 h 720001"/>
            </a:gdLst>
            <a:rect l="l" t="t" r="r" b="b"/>
            <a:pathLst>
              <a:path w="794163" h="720001">
                <a:moveTo>
                  <a:pt x="31770" y="656460"/>
                </a:moveTo>
                <a:lnTo>
                  <a:pt x="762297" y="656460"/>
                </a:lnTo>
                <a:cubicBezTo>
                  <a:pt x="779904" y="656460"/>
                  <a:pt x="794067" y="670622"/>
                  <a:pt x="794163" y="688230"/>
                </a:cubicBezTo>
                <a:cubicBezTo>
                  <a:pt x="794163" y="705742"/>
                  <a:pt x="779904" y="720001"/>
                  <a:pt x="762392" y="720001"/>
                </a:cubicBezTo>
                <a:lnTo>
                  <a:pt x="31770" y="720001"/>
                </a:lnTo>
                <a:cubicBezTo>
                  <a:pt x="14258" y="720001"/>
                  <a:pt x="0" y="705742"/>
                  <a:pt x="0" y="688230"/>
                </a:cubicBezTo>
                <a:cubicBezTo>
                  <a:pt x="0" y="670718"/>
                  <a:pt x="14258" y="656460"/>
                  <a:pt x="31770" y="656460"/>
                </a:cubicBezTo>
                <a:close/>
                <a:moveTo>
                  <a:pt x="613493" y="317608"/>
                </a:moveTo>
                <a:lnTo>
                  <a:pt x="710048" y="317608"/>
                </a:lnTo>
                <a:cubicBezTo>
                  <a:pt x="741818" y="317608"/>
                  <a:pt x="767655" y="343445"/>
                  <a:pt x="767655" y="375216"/>
                </a:cubicBezTo>
                <a:lnTo>
                  <a:pt x="767655" y="524689"/>
                </a:lnTo>
                <a:cubicBezTo>
                  <a:pt x="767655" y="556364"/>
                  <a:pt x="741723" y="582297"/>
                  <a:pt x="710048" y="582297"/>
                </a:cubicBezTo>
                <a:lnTo>
                  <a:pt x="613493" y="582297"/>
                </a:lnTo>
                <a:cubicBezTo>
                  <a:pt x="581818" y="582297"/>
                  <a:pt x="555885" y="556364"/>
                  <a:pt x="555885" y="524689"/>
                </a:cubicBezTo>
                <a:lnTo>
                  <a:pt x="555885" y="375216"/>
                </a:lnTo>
                <a:cubicBezTo>
                  <a:pt x="555885" y="343349"/>
                  <a:pt x="581722" y="317608"/>
                  <a:pt x="613493" y="317608"/>
                </a:cubicBezTo>
                <a:close/>
                <a:moveTo>
                  <a:pt x="84019" y="211770"/>
                </a:moveTo>
                <a:lnTo>
                  <a:pt x="180574" y="211770"/>
                </a:lnTo>
                <a:cubicBezTo>
                  <a:pt x="212440" y="211770"/>
                  <a:pt x="238182" y="237512"/>
                  <a:pt x="238182" y="269282"/>
                </a:cubicBezTo>
                <a:lnTo>
                  <a:pt x="238182" y="524785"/>
                </a:lnTo>
                <a:cubicBezTo>
                  <a:pt x="238182" y="556460"/>
                  <a:pt x="212248" y="582393"/>
                  <a:pt x="180574" y="582393"/>
                </a:cubicBezTo>
                <a:lnTo>
                  <a:pt x="84019" y="582393"/>
                </a:lnTo>
                <a:cubicBezTo>
                  <a:pt x="52344" y="582393"/>
                  <a:pt x="26411" y="556460"/>
                  <a:pt x="26411" y="524785"/>
                </a:cubicBezTo>
                <a:lnTo>
                  <a:pt x="26411" y="269378"/>
                </a:lnTo>
                <a:cubicBezTo>
                  <a:pt x="26411" y="237512"/>
                  <a:pt x="52248" y="211770"/>
                  <a:pt x="84019" y="211770"/>
                </a:cubicBezTo>
                <a:close/>
                <a:moveTo>
                  <a:pt x="348708" y="0"/>
                </a:moveTo>
                <a:lnTo>
                  <a:pt x="445359" y="0"/>
                </a:lnTo>
                <a:cubicBezTo>
                  <a:pt x="477129" y="0"/>
                  <a:pt x="502871" y="25741"/>
                  <a:pt x="502871" y="57607"/>
                </a:cubicBezTo>
                <a:lnTo>
                  <a:pt x="502871" y="524785"/>
                </a:lnTo>
                <a:cubicBezTo>
                  <a:pt x="502871" y="556460"/>
                  <a:pt x="476937" y="582393"/>
                  <a:pt x="445263" y="582393"/>
                </a:cubicBezTo>
                <a:lnTo>
                  <a:pt x="348708" y="582393"/>
                </a:lnTo>
                <a:cubicBezTo>
                  <a:pt x="317033" y="582393"/>
                  <a:pt x="291100" y="556460"/>
                  <a:pt x="291100" y="524785"/>
                </a:cubicBezTo>
                <a:lnTo>
                  <a:pt x="291100" y="57607"/>
                </a:lnTo>
                <a:cubicBezTo>
                  <a:pt x="291100" y="25741"/>
                  <a:pt x="316937" y="0"/>
                  <a:pt x="348708" y="0"/>
                </a:cubicBezTo>
                <a:close/>
              </a:path>
            </a:pathLst>
          </a:custGeom>
          <a:solidFill>
            <a:schemeClr val="bg1"/>
          </a:solidFill>
          <a:ln w="14140" cap="flat">
            <a:noFill/>
            <a:miter/>
          </a:ln>
        </p:spPr>
        <p:txBody>
          <a:bodyPr vert="horz" wrap="square" lIns="91440" tIns="45720" rIns="91440" bIns="45720" rtlCol="0" anchor="ctr"/>
          <a:lstStyle/>
          <a:p>
            <a:pPr algn="l"/>
            <a:endParaRPr kumimoji="1" lang="zh-CN" altLang="en-US"/>
          </a:p>
        </p:txBody>
      </p:sp>
      <p:sp>
        <p:nvSpPr>
          <p:cNvPr id="17" name="标题 1"/>
          <p:cNvSpPr txBox="1"/>
          <p:nvPr/>
        </p:nvSpPr>
        <p:spPr>
          <a:xfrm rot="0" flipH="0" flipV="0">
            <a:off x="2544744" y="3617773"/>
            <a:ext cx="384802" cy="384802"/>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80 h 720001"/>
              <a:gd name="connsiteX5" fmla="*/ 507383 w 720001"/>
              <a:gd name="connsiteY5" fmla="*/ 72694 h 720001"/>
              <a:gd name="connsiteX6" fmla="*/ 457070 w 720001"/>
              <a:gd name="connsiteY6" fmla="*/ 57166 h 720001"/>
              <a:gd name="connsiteX7" fmla="*/ 405022 w 720001"/>
              <a:gd name="connsiteY7" fmla="*/ 0 h 720001"/>
              <a:gd name="connsiteX8" fmla="*/ 720001 w 720001"/>
              <a:gd name="connsiteY8" fmla="*/ 314979 h 720001"/>
              <a:gd name="connsiteX9" fmla="*/ 405022 w 720001"/>
              <a:gd name="connsiteY9" fmla="*/ 314979 h 720001"/>
              <a:gd name="connsiteX10" fmla="*/ 360000 w 720001"/>
              <a:gd name="connsiteY10" fmla="*/ 0 h 720001"/>
              <a:gd name="connsiteX11" fmla="*/ 360000 w 720001"/>
              <a:gd name="connsiteY11" fmla="*/ 360000 h 720001"/>
              <a:gd name="connsiteX12" fmla="*/ 720000 w 720001"/>
              <a:gd name="connsiteY12" fmla="*/ 360000 h 720001"/>
              <a:gd name="connsiteX13" fmla="*/ 360000 w 720001"/>
              <a:gd name="connsiteY13" fmla="*/ 720001 h 720001"/>
              <a:gd name="connsiteX14" fmla="*/ 0 w 720001"/>
              <a:gd name="connsiteY14" fmla="*/ 360000 h 720001"/>
              <a:gd name="connsiteX15" fmla="*/ 360000 w 720001"/>
              <a:gd name="connsiteY15" fmla="*/ 0 h 720001"/>
            </a:gd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80"/>
                </a:cubicBezTo>
                <a:cubicBezTo>
                  <a:pt x="566806" y="104878"/>
                  <a:pt x="538699" y="85967"/>
                  <a:pt x="507383" y="72694"/>
                </a:cubicBezTo>
                <a:cubicBezTo>
                  <a:pt x="491075" y="65755"/>
                  <a:pt x="474246" y="60637"/>
                  <a:pt x="457070" y="57166"/>
                </a:cubicBezTo>
                <a:close/>
                <a:moveTo>
                  <a:pt x="405022" y="0"/>
                </a:moveTo>
                <a:cubicBezTo>
                  <a:pt x="578950" y="0"/>
                  <a:pt x="720001" y="141051"/>
                  <a:pt x="720001" y="314979"/>
                </a:cubicBezTo>
                <a:lnTo>
                  <a:pt x="405022" y="314979"/>
                </a:lnTo>
                <a:close/>
                <a:moveTo>
                  <a:pt x="360000" y="0"/>
                </a:moveTo>
                <a:lnTo>
                  <a:pt x="360000" y="360000"/>
                </a:lnTo>
                <a:lnTo>
                  <a:pt x="720000" y="360000"/>
                </a:lnTo>
                <a:cubicBezTo>
                  <a:pt x="720000" y="558825"/>
                  <a:pt x="558824" y="720001"/>
                  <a:pt x="360000" y="720001"/>
                </a:cubicBezTo>
                <a:cubicBezTo>
                  <a:pt x="161176" y="720001"/>
                  <a:pt x="0" y="558825"/>
                  <a:pt x="0" y="360000"/>
                </a:cubicBezTo>
                <a:cubicBezTo>
                  <a:pt x="0" y="161176"/>
                  <a:pt x="161176" y="0"/>
                  <a:pt x="360000" y="0"/>
                </a:cubicBezTo>
                <a:close/>
              </a:path>
            </a:pathLst>
          </a:custGeom>
          <a:solidFill>
            <a:schemeClr val="bg1"/>
          </a:solidFill>
          <a:ln w="15441" cap="flat">
            <a:noFill/>
            <a:miter/>
          </a:ln>
        </p:spPr>
        <p:txBody>
          <a:bodyPr vert="horz" wrap="square" lIns="91440" tIns="45720" rIns="91440" bIns="45720" rtlCol="0" anchor="ctr"/>
          <a:lstStyle/>
          <a:p>
            <a:pPr algn="l"/>
            <a:endParaRPr kumimoji="1" lang="zh-CN" altLang="en-US"/>
          </a:p>
        </p:txBody>
      </p:sp>
      <p:sp>
        <p:nvSpPr>
          <p:cNvPr id="18" name="标题 1"/>
          <p:cNvSpPr txBox="1"/>
          <p:nvPr/>
        </p:nvSpPr>
        <p:spPr>
          <a:xfrm rot="0" flipH="0" flipV="0">
            <a:off x="856065" y="3625508"/>
            <a:ext cx="1447800" cy="345440"/>
          </a:xfrm>
          <a:prstGeom prst="rect">
            <a:avLst/>
          </a:prstGeom>
          <a:noFill/>
          <a:ln cap="sq">
            <a:noFill/>
          </a:ln>
        </p:spPr>
        <p:txBody>
          <a:bodyPr vert="horz" wrap="square" lIns="91440" tIns="45720" rIns="91440" bIns="45720" rtlCol="0" anchor="t"/>
          <a:lstStyle/>
          <a:p>
            <a:pPr algn="ctr"/>
            <a:r>
              <a:rPr kumimoji="1" lang="en-US" altLang="zh-CN" sz="1800">
                <a:ln w="12700">
                  <a:noFill/>
                </a:ln>
                <a:solidFill>
                  <a:srgbClr val="FFFFFF">
                    <a:alpha val="100000"/>
                  </a:srgbClr>
                </a:solidFill>
                <a:latin typeface="poppins-bold"/>
                <a:ea typeface="poppins-bold"/>
                <a:cs typeface="poppins-bold"/>
              </a:rPr>
              <a:t>STEP 01</a:t>
            </a:r>
            <a:endParaRPr kumimoji="1" lang="zh-CN" altLang="en-US"/>
          </a:p>
        </p:txBody>
      </p:sp>
      <p:sp>
        <p:nvSpPr>
          <p:cNvPr id="19" name="标题 1"/>
          <p:cNvSpPr txBox="1"/>
          <p:nvPr/>
        </p:nvSpPr>
        <p:spPr>
          <a:xfrm rot="0" flipH="0" flipV="0">
            <a:off x="3126663" y="3085241"/>
            <a:ext cx="1447800" cy="345440"/>
          </a:xfrm>
          <a:prstGeom prst="rect">
            <a:avLst/>
          </a:prstGeom>
          <a:noFill/>
          <a:ln cap="sq">
            <a:noFill/>
          </a:ln>
        </p:spPr>
        <p:txBody>
          <a:bodyPr vert="horz" wrap="square" lIns="91440" tIns="45720" rIns="91440" bIns="45720" rtlCol="0" anchor="t"/>
          <a:lstStyle/>
          <a:p>
            <a:pPr algn="ctr"/>
            <a:r>
              <a:rPr kumimoji="1" lang="en-US" altLang="zh-CN" sz="1800">
                <a:ln w="12700">
                  <a:noFill/>
                </a:ln>
                <a:solidFill>
                  <a:srgbClr val="FFFFFF">
                    <a:alpha val="100000"/>
                  </a:srgbClr>
                </a:solidFill>
                <a:latin typeface="poppins-bold"/>
                <a:ea typeface="poppins-bold"/>
                <a:cs typeface="poppins-bold"/>
              </a:rPr>
              <a:t>STEP 02</a:t>
            </a:r>
            <a:endParaRPr kumimoji="1" lang="zh-CN" altLang="en-US"/>
          </a:p>
        </p:txBody>
      </p:sp>
      <p:sp>
        <p:nvSpPr>
          <p:cNvPr id="20" name="标题 1"/>
          <p:cNvSpPr txBox="1"/>
          <p:nvPr/>
        </p:nvSpPr>
        <p:spPr>
          <a:xfrm rot="0" flipH="0" flipV="0">
            <a:off x="5083697" y="3628729"/>
            <a:ext cx="1447800" cy="345440"/>
          </a:xfrm>
          <a:prstGeom prst="rect">
            <a:avLst/>
          </a:prstGeom>
          <a:noFill/>
          <a:ln cap="sq">
            <a:noFill/>
          </a:ln>
        </p:spPr>
        <p:txBody>
          <a:bodyPr vert="horz" wrap="square" lIns="91440" tIns="45720" rIns="91440" bIns="45720" rtlCol="0" anchor="t"/>
          <a:lstStyle/>
          <a:p>
            <a:pPr algn="ctr"/>
            <a:r>
              <a:rPr kumimoji="1" lang="en-US" altLang="zh-CN" sz="1800">
                <a:ln w="12700">
                  <a:noFill/>
                </a:ln>
                <a:solidFill>
                  <a:srgbClr val="FFFFFF">
                    <a:alpha val="100000"/>
                  </a:srgbClr>
                </a:solidFill>
                <a:latin typeface="poppins-bold"/>
                <a:ea typeface="poppins-bold"/>
                <a:cs typeface="poppins-bold"/>
              </a:rPr>
              <a:t>STEP 03</a:t>
            </a:r>
            <a:endParaRPr kumimoji="1" lang="zh-CN" altLang="en-US"/>
          </a:p>
        </p:txBody>
      </p:sp>
      <p:sp>
        <p:nvSpPr>
          <p:cNvPr id="21" name="标题 1"/>
          <p:cNvSpPr txBox="1"/>
          <p:nvPr/>
        </p:nvSpPr>
        <p:spPr>
          <a:xfrm rot="0" flipH="0" flipV="0">
            <a:off x="7092714" y="4165340"/>
            <a:ext cx="1447800" cy="345440"/>
          </a:xfrm>
          <a:prstGeom prst="rect">
            <a:avLst/>
          </a:prstGeom>
          <a:noFill/>
          <a:ln cap="sq">
            <a:noFill/>
          </a:ln>
        </p:spPr>
        <p:txBody>
          <a:bodyPr vert="horz" wrap="square" lIns="91440" tIns="45720" rIns="91440" bIns="45720" rtlCol="0" anchor="t"/>
          <a:lstStyle/>
          <a:p>
            <a:pPr algn="ctr"/>
            <a:r>
              <a:rPr kumimoji="1" lang="en-US" altLang="zh-CN" sz="1800">
                <a:ln w="12700">
                  <a:noFill/>
                </a:ln>
                <a:solidFill>
                  <a:srgbClr val="FFFFFF">
                    <a:alpha val="100000"/>
                  </a:srgbClr>
                </a:solidFill>
                <a:latin typeface="poppins-bold"/>
                <a:ea typeface="poppins-bold"/>
                <a:cs typeface="poppins-bold"/>
              </a:rPr>
              <a:t>STEP 04</a:t>
            </a:r>
            <a:endParaRPr kumimoji="1" lang="zh-CN" altLang="en-US"/>
          </a:p>
        </p:txBody>
      </p:sp>
      <p:sp>
        <p:nvSpPr>
          <p:cNvPr id="22" name="标题 1"/>
          <p:cNvSpPr txBox="1"/>
          <p:nvPr/>
        </p:nvSpPr>
        <p:spPr>
          <a:xfrm rot="0" flipH="0" flipV="0">
            <a:off x="9196488" y="3625234"/>
            <a:ext cx="1447800" cy="345440"/>
          </a:xfrm>
          <a:prstGeom prst="rect">
            <a:avLst/>
          </a:prstGeom>
          <a:noFill/>
          <a:ln cap="sq">
            <a:noFill/>
          </a:ln>
        </p:spPr>
        <p:txBody>
          <a:bodyPr vert="horz" wrap="square" lIns="91440" tIns="45720" rIns="91440" bIns="45720" rtlCol="0" anchor="t"/>
          <a:lstStyle/>
          <a:p>
            <a:pPr algn="ctr"/>
            <a:r>
              <a:rPr kumimoji="1" lang="en-US" altLang="zh-CN" sz="1800">
                <a:ln w="12700">
                  <a:noFill/>
                </a:ln>
                <a:solidFill>
                  <a:srgbClr val="FFFFFF">
                    <a:alpha val="100000"/>
                  </a:srgbClr>
                </a:solidFill>
                <a:latin typeface="poppins-bold"/>
                <a:ea typeface="poppins-bold"/>
                <a:cs typeface="poppins-bold"/>
              </a:rPr>
              <a:t>STEP 05</a:t>
            </a:r>
            <a:endParaRPr kumimoji="1" lang="zh-CN" altLang="en-US"/>
          </a:p>
        </p:txBody>
      </p:sp>
      <p:sp>
        <p:nvSpPr>
          <p:cNvPr id="23" name="标题 1"/>
          <p:cNvSpPr txBox="1"/>
          <p:nvPr/>
        </p:nvSpPr>
        <p:spPr>
          <a:xfrm rot="0" flipH="0" flipV="0">
            <a:off x="994538" y="1423030"/>
            <a:ext cx="2349500" cy="393681"/>
          </a:xfrm>
          <a:prstGeom prst="rect">
            <a:avLst/>
          </a:prstGeom>
          <a:noFill/>
          <a:ln cap="sq">
            <a:noFill/>
          </a:ln>
        </p:spPr>
        <p:txBody>
          <a:bodyPr vert="horz" wrap="square" lIns="0" tIns="0" rIns="0" bIns="0" rtlCol="0" anchor="b"/>
          <a:lstStyle/>
          <a:p>
            <a:pPr algn="l"/>
            <a:r>
              <a:rPr kumimoji="1" lang="en-US" altLang="zh-CN" sz="1600">
                <a:ln w="12700">
                  <a:noFill/>
                </a:ln>
                <a:solidFill>
                  <a:srgbClr val="000000">
                    <a:alpha val="100000"/>
                  </a:srgbClr>
                </a:solidFill>
                <a:latin typeface="poppins-bold"/>
                <a:ea typeface="poppins-bold"/>
                <a:cs typeface="poppins-bold"/>
              </a:rPr>
              <a:t>Title:</a:t>
            </a:r>
            <a:endParaRPr kumimoji="1" lang="zh-CN" altLang="en-US"/>
          </a:p>
        </p:txBody>
      </p:sp>
      <p:sp>
        <p:nvSpPr>
          <p:cNvPr id="24" name="标题 1"/>
          <p:cNvSpPr txBox="1"/>
          <p:nvPr/>
        </p:nvSpPr>
        <p:spPr>
          <a:xfrm rot="0" flipH="0" flipV="0">
            <a:off x="994537" y="1892234"/>
            <a:ext cx="2662018" cy="793894"/>
          </a:xfrm>
          <a:prstGeom prst="rect">
            <a:avLst/>
          </a:prstGeom>
          <a:noFill/>
          <a:ln cap="sq">
            <a:noFill/>
          </a:ln>
        </p:spPr>
        <p:txBody>
          <a:bodyPr vert="horz" wrap="square" lIns="0" tIns="0" rIns="0" bIns="0" rtlCol="0" anchor="t"/>
          <a:lstStyle/>
          <a:p>
            <a:pPr algn="l"/>
            <a:r>
              <a:rPr kumimoji="1" lang="en-US" altLang="zh-CN" sz="1200">
                <a:ln w="12700">
                  <a:noFill/>
                </a:ln>
                <a:solidFill>
                  <a:srgbClr val="000000">
                    <a:alpha val="100000"/>
                  </a:srgbClr>
                </a:solidFill>
                <a:latin typeface="Poppins"/>
                <a:ea typeface="Poppins"/>
                <a:cs typeface="Poppins"/>
              </a:rPr>
              <a:t>The FutureTowards a "LLM for Medicine"</a:t>
            </a:r>
            <a:endParaRPr kumimoji="1" lang="zh-CN" altLang="en-US"/>
          </a:p>
        </p:txBody>
      </p:sp>
      <p:sp>
        <p:nvSpPr>
          <p:cNvPr id="25" name="标题 1"/>
          <p:cNvSpPr txBox="1"/>
          <p:nvPr/>
        </p:nvSpPr>
        <p:spPr>
          <a:xfrm rot="0" flipH="0" flipV="0">
            <a:off x="3764563" y="4536831"/>
            <a:ext cx="2349500" cy="393681"/>
          </a:xfrm>
          <a:prstGeom prst="rect">
            <a:avLst/>
          </a:prstGeom>
          <a:noFill/>
          <a:ln cap="sq">
            <a:noFill/>
          </a:ln>
        </p:spPr>
        <p:txBody>
          <a:bodyPr vert="horz" wrap="square" lIns="0" tIns="0" rIns="0" bIns="0" rtlCol="0" anchor="b"/>
          <a:lstStyle/>
          <a:p>
            <a:pPr algn="l"/>
            <a:r>
              <a:rPr kumimoji="1" lang="en-US" altLang="zh-CN" sz="1600">
                <a:ln w="12700">
                  <a:noFill/>
                </a:ln>
                <a:solidFill>
                  <a:srgbClr val="000000">
                    <a:alpha val="100000"/>
                  </a:srgbClr>
                </a:solidFill>
                <a:latin typeface="poppins-bold"/>
                <a:ea typeface="poppins-bold"/>
                <a:cs typeface="poppins-bold"/>
              </a:rPr>
              <a:t>Concept:</a:t>
            </a:r>
            <a:endParaRPr kumimoji="1" lang="zh-CN" altLang="en-US"/>
          </a:p>
        </p:txBody>
      </p:sp>
      <p:sp>
        <p:nvSpPr>
          <p:cNvPr id="26" name="标题 1"/>
          <p:cNvSpPr txBox="1"/>
          <p:nvPr/>
        </p:nvSpPr>
        <p:spPr>
          <a:xfrm rot="0" flipH="0" flipV="0">
            <a:off x="3764562" y="5010268"/>
            <a:ext cx="2662018" cy="1019274"/>
          </a:xfrm>
          <a:prstGeom prst="rect">
            <a:avLst/>
          </a:prstGeom>
          <a:noFill/>
          <a:ln cap="sq">
            <a:noFill/>
          </a:ln>
        </p:spPr>
        <p:txBody>
          <a:bodyPr vert="horz" wrap="square" lIns="0" tIns="0" rIns="0" bIns="0" rtlCol="0" anchor="t"/>
          <a:lstStyle/>
          <a:p>
            <a:pPr algn="l"/>
            <a:r>
              <a:rPr kumimoji="1" lang="en-US" altLang="zh-CN" sz="1200">
                <a:ln w="12700">
                  <a:noFill/>
                </a:ln>
                <a:solidFill>
                  <a:srgbClr val="000000">
                    <a:alpha val="100000"/>
                  </a:srgbClr>
                </a:solidFill>
                <a:latin typeface="Poppins"/>
                <a:ea typeface="Poppins"/>
                <a:cs typeface="Poppins"/>
              </a:rPr>
              <a:t>Train one massive model on a vast, multimodal dataset (OCT, Fundus, pathology reports, EHRs, genomics).</a:t>
            </a:r>
            <a:endParaRPr kumimoji="1" lang="zh-CN" altLang="en-US"/>
          </a:p>
        </p:txBody>
      </p:sp>
      <p:sp>
        <p:nvSpPr>
          <p:cNvPr id="27" name="标题 1"/>
          <p:cNvSpPr txBox="1"/>
          <p:nvPr/>
        </p:nvSpPr>
        <p:spPr>
          <a:xfrm rot="0" flipH="0" flipV="0">
            <a:off x="5871750" y="1369290"/>
            <a:ext cx="2349500" cy="393681"/>
          </a:xfrm>
          <a:prstGeom prst="rect">
            <a:avLst/>
          </a:prstGeom>
          <a:noFill/>
          <a:ln cap="sq">
            <a:noFill/>
          </a:ln>
        </p:spPr>
        <p:txBody>
          <a:bodyPr vert="horz" wrap="square" lIns="0" tIns="0" rIns="0" bIns="0" rtlCol="0" anchor="b"/>
          <a:lstStyle/>
          <a:p>
            <a:pPr algn="l"/>
            <a:r>
              <a:rPr kumimoji="1" lang="en-US" altLang="zh-CN" sz="1600">
                <a:ln w="12700">
                  <a:noFill/>
                </a:ln>
                <a:solidFill>
                  <a:srgbClr val="000000">
                    <a:alpha val="100000"/>
                  </a:srgbClr>
                </a:solidFill>
                <a:latin typeface="poppins-bold"/>
                <a:ea typeface="poppins-bold"/>
                <a:cs typeface="poppins-bold"/>
              </a:rPr>
              <a:t>Potential:</a:t>
            </a:r>
            <a:endParaRPr kumimoji="1" lang="zh-CN" altLang="en-US"/>
          </a:p>
        </p:txBody>
      </p:sp>
      <p:sp>
        <p:nvSpPr>
          <p:cNvPr id="28" name="标题 1"/>
          <p:cNvSpPr txBox="1"/>
          <p:nvPr/>
        </p:nvSpPr>
        <p:spPr>
          <a:xfrm rot="0" flipH="0" flipV="0">
            <a:off x="5871748" y="1842727"/>
            <a:ext cx="2662018" cy="862726"/>
          </a:xfrm>
          <a:prstGeom prst="rect">
            <a:avLst/>
          </a:prstGeom>
          <a:noFill/>
          <a:ln cap="sq">
            <a:noFill/>
          </a:ln>
        </p:spPr>
        <p:txBody>
          <a:bodyPr vert="horz" wrap="square" lIns="0" tIns="0" rIns="0" bIns="0" rtlCol="0" anchor="t"/>
          <a:lstStyle/>
          <a:p>
            <a:pPr algn="l"/>
            <a:r>
              <a:rPr kumimoji="1" lang="en-US" altLang="zh-CN" sz="997">
                <a:ln w="12700">
                  <a:noFill/>
                </a:ln>
                <a:solidFill>
                  <a:srgbClr val="000000">
                    <a:alpha val="100000"/>
                  </a:srgbClr>
                </a:solidFill>
                <a:latin typeface="Poppins"/>
                <a:ea typeface="Poppins"/>
                <a:cs typeface="Poppins"/>
              </a:rPr>
              <a:t>Emergent CapabilitiesDiscover novel connections between different data types.
True Generalization: A single API for segmentation, classification, and report generation.</a:t>
            </a:r>
            <a:endParaRPr kumimoji="1" lang="zh-CN" altLang="en-US"/>
          </a:p>
        </p:txBody>
      </p:sp>
      <p:sp>
        <p:nvSpPr>
          <p:cNvPr id="29" name="标题 1"/>
          <p:cNvSpPr txBox="1"/>
          <p:nvPr/>
        </p:nvSpPr>
        <p:spPr>
          <a:xfrm rot="0" flipH="0" flipV="0">
            <a:off x="7373488" y="5118463"/>
            <a:ext cx="2349500" cy="393681"/>
          </a:xfrm>
          <a:prstGeom prst="rect">
            <a:avLst/>
          </a:prstGeom>
          <a:noFill/>
          <a:ln cap="sq">
            <a:noFill/>
          </a:ln>
        </p:spPr>
        <p:txBody>
          <a:bodyPr vert="horz" wrap="square" lIns="0" tIns="0" rIns="0" bIns="0" rtlCol="0" anchor="b"/>
          <a:lstStyle/>
          <a:p>
            <a:pPr algn="l"/>
            <a:r>
              <a:rPr kumimoji="1" lang="en-US" altLang="zh-CN" sz="1600">
                <a:ln w="12700">
                  <a:noFill/>
                </a:ln>
                <a:solidFill>
                  <a:srgbClr val="000000">
                    <a:alpha val="100000"/>
                  </a:srgbClr>
                </a:solidFill>
                <a:latin typeface="poppins-bold"/>
                <a:ea typeface="poppins-bold"/>
                <a:cs typeface="poppins-bold"/>
              </a:rPr>
              <a:t>Challenges:</a:t>
            </a:r>
            <a:endParaRPr kumimoji="1" lang="zh-CN" altLang="en-US"/>
          </a:p>
        </p:txBody>
      </p:sp>
      <p:sp>
        <p:nvSpPr>
          <p:cNvPr id="30" name="标题 1"/>
          <p:cNvSpPr txBox="1"/>
          <p:nvPr/>
        </p:nvSpPr>
        <p:spPr>
          <a:xfrm rot="0" flipH="0" flipV="0">
            <a:off x="7373487" y="5591900"/>
            <a:ext cx="2662018" cy="1019274"/>
          </a:xfrm>
          <a:prstGeom prst="rect">
            <a:avLst/>
          </a:prstGeom>
          <a:noFill/>
          <a:ln cap="sq">
            <a:noFill/>
          </a:ln>
        </p:spPr>
        <p:txBody>
          <a:bodyPr vert="horz" wrap="square" lIns="0" tIns="0" rIns="0" bIns="0" rtlCol="0" anchor="t"/>
          <a:lstStyle/>
          <a:p>
            <a:pPr algn="l"/>
            <a:r>
              <a:rPr kumimoji="1" lang="en-US" altLang="zh-CN" sz="1200">
                <a:ln w="12700">
                  <a:noFill/>
                </a:ln>
                <a:solidFill>
                  <a:srgbClr val="000000">
                    <a:alpha val="100000"/>
                  </a:srgbClr>
                </a:solidFill>
                <a:latin typeface="Poppins"/>
                <a:ea typeface="Poppins"/>
                <a:cs typeface="Poppins"/>
              </a:rPr>
              <a:t>Data access and privacy, immense computational cost, and ensuring clinical safety and ethics.</a:t>
            </a:r>
            <a:endParaRPr kumimoji="1" lang="zh-CN" altLang="en-US"/>
          </a:p>
        </p:txBody>
      </p:sp>
      <p:sp>
        <p:nvSpPr>
          <p:cNvPr id="31" name="标题 1"/>
          <p:cNvSpPr txBox="1"/>
          <p:nvPr/>
        </p:nvSpPr>
        <p:spPr>
          <a:xfrm rot="0" flipH="0" flipV="0">
            <a:off x="9164105" y="1537668"/>
            <a:ext cx="2349500" cy="393681"/>
          </a:xfrm>
          <a:prstGeom prst="rect">
            <a:avLst/>
          </a:prstGeom>
          <a:noFill/>
          <a:ln cap="sq">
            <a:noFill/>
          </a:ln>
        </p:spPr>
        <p:txBody>
          <a:bodyPr vert="horz" wrap="square" lIns="0" tIns="0" rIns="0" bIns="0" rtlCol="0" anchor="b"/>
          <a:lstStyle/>
          <a:p>
            <a:pPr algn="l"/>
            <a:r>
              <a:rPr kumimoji="1" lang="en-US" altLang="zh-CN" sz="1600">
                <a:ln w="12700">
                  <a:noFill/>
                </a:ln>
                <a:solidFill>
                  <a:srgbClr val="000000">
                    <a:alpha val="100000"/>
                  </a:srgbClr>
                </a:solidFill>
                <a:latin typeface="poppins-bold"/>
                <a:ea typeface="poppins-bold"/>
                <a:cs typeface="poppins-bold"/>
              </a:rPr>
              <a:t>Visual:</a:t>
            </a:r>
            <a:endParaRPr kumimoji="1" lang="zh-CN" altLang="en-US"/>
          </a:p>
        </p:txBody>
      </p:sp>
      <p:sp>
        <p:nvSpPr>
          <p:cNvPr id="32" name="标题 1"/>
          <p:cNvSpPr txBox="1"/>
          <p:nvPr/>
        </p:nvSpPr>
        <p:spPr>
          <a:xfrm rot="0" flipH="0" flipV="0">
            <a:off x="9164105" y="2011105"/>
            <a:ext cx="2351499" cy="1019274"/>
          </a:xfrm>
          <a:prstGeom prst="rect">
            <a:avLst/>
          </a:prstGeom>
          <a:noFill/>
          <a:ln cap="sq">
            <a:noFill/>
          </a:ln>
        </p:spPr>
        <p:txBody>
          <a:bodyPr vert="horz" wrap="square" lIns="0" tIns="0" rIns="0" bIns="0" rtlCol="0" anchor="t"/>
          <a:lstStyle/>
          <a:p>
            <a:pPr algn="l"/>
            <a:r>
              <a:rPr kumimoji="1" lang="en-US" altLang="zh-CN" sz="1200">
                <a:ln w="12700">
                  <a:noFill/>
                </a:ln>
                <a:solidFill>
                  <a:srgbClr val="000000">
                    <a:alpha val="100000"/>
                  </a:srgbClr>
                </a:solidFill>
                <a:latin typeface="Poppins"/>
                <a:ea typeface="Poppins"/>
                <a:cs typeface="Poppins"/>
              </a:rPr>
              <a:t>A conceptual diagram showing various data types (images, text, charts) feeding into one giant, central "Foundation Model."</a:t>
            </a:r>
            <a:endParaRPr kumimoji="1" lang="zh-CN" altLang="en-US"/>
          </a:p>
        </p:txBody>
      </p:sp>
      <p:sp>
        <p:nvSpPr>
          <p:cNvPr id="33" name="标题 1"/>
          <p:cNvSpPr txBox="1"/>
          <p:nvPr/>
        </p:nvSpPr>
        <p:spPr>
          <a:xfrm rot="0" flipH="0" flipV="0">
            <a:off x="5638422" y="1875564"/>
            <a:ext cx="168118" cy="168118"/>
          </a:xfrm>
          <a:custGeom>
            <a:avLst/>
            <a:gdLst>
              <a:gd name="connsiteX0" fmla="*/ 156925 w 156924"/>
              <a:gd name="connsiteY0" fmla="*/ 78462 h 156924"/>
              <a:gd name="connsiteX1" fmla="*/ 78462 w 156924"/>
              <a:gd name="connsiteY1" fmla="*/ 156925 h 156924"/>
              <a:gd name="connsiteX2" fmla="*/ -1 w 156924"/>
              <a:gd name="connsiteY2" fmla="*/ 78462 h 156924"/>
              <a:gd name="connsiteX3" fmla="*/ 78462 w 156924"/>
              <a:gd name="connsiteY3" fmla="*/ 0 h 156924"/>
              <a:gd name="connsiteX4" fmla="*/ 156925 w 156924"/>
              <a:gd name="connsiteY4" fmla="*/ 78462 h 156924"/>
            </a:gdLst>
            <a:rect l="l" t="t" r="r" b="b"/>
            <a:pathLst>
              <a:path w="156924" h="156924">
                <a:moveTo>
                  <a:pt x="156925" y="78462"/>
                </a:moveTo>
                <a:cubicBezTo>
                  <a:pt x="156925" y="121796"/>
                  <a:pt x="121796" y="156925"/>
                  <a:pt x="78462" y="156925"/>
                </a:cubicBezTo>
                <a:cubicBezTo>
                  <a:pt x="35128" y="156925"/>
                  <a:pt x="-1" y="121796"/>
                  <a:pt x="-1" y="78462"/>
                </a:cubicBezTo>
                <a:cubicBezTo>
                  <a:pt x="-1" y="35129"/>
                  <a:pt x="35128" y="0"/>
                  <a:pt x="78462" y="0"/>
                </a:cubicBezTo>
                <a:cubicBezTo>
                  <a:pt x="121796" y="0"/>
                  <a:pt x="156925" y="35129"/>
                  <a:pt x="156925" y="78462"/>
                </a:cubicBezTo>
                <a:close/>
              </a:path>
            </a:pathLst>
          </a:custGeom>
          <a:solidFill>
            <a:schemeClr val="accent3"/>
          </a:solidFill>
          <a:ln w="3396" cap="flat">
            <a:noFill/>
            <a:miter/>
          </a:ln>
        </p:spPr>
        <p:txBody>
          <a:bodyPr vert="horz" wrap="square" lIns="91440" tIns="45720" rIns="91440" bIns="45720" rtlCol="0" anchor="ctr"/>
          <a:lstStyle/>
          <a:p>
            <a:pPr algn="l"/>
            <a:endParaRPr kumimoji="1" lang="zh-CN" altLang="en-US"/>
          </a:p>
        </p:txBody>
      </p:sp>
      <p:sp>
        <p:nvSpPr>
          <p:cNvPr id="34" name="标题 1"/>
          <p:cNvSpPr txBox="1"/>
          <p:nvPr/>
        </p:nvSpPr>
        <p:spPr>
          <a:xfrm rot="0" flipH="0" flipV="0">
            <a:off x="7099678" y="5658377"/>
            <a:ext cx="168118" cy="168118"/>
          </a:xfrm>
          <a:custGeom>
            <a:avLst/>
            <a:gdLst>
              <a:gd name="connsiteX0" fmla="*/ 156925 w 156924"/>
              <a:gd name="connsiteY0" fmla="*/ 78462 h 156924"/>
              <a:gd name="connsiteX1" fmla="*/ 78462 w 156924"/>
              <a:gd name="connsiteY1" fmla="*/ 156925 h 156924"/>
              <a:gd name="connsiteX2" fmla="*/ -1 w 156924"/>
              <a:gd name="connsiteY2" fmla="*/ 78462 h 156924"/>
              <a:gd name="connsiteX3" fmla="*/ 78462 w 156924"/>
              <a:gd name="connsiteY3" fmla="*/ 0 h 156924"/>
              <a:gd name="connsiteX4" fmla="*/ 156925 w 156924"/>
              <a:gd name="connsiteY4" fmla="*/ 78462 h 156924"/>
            </a:gdLst>
            <a:rect l="l" t="t" r="r" b="b"/>
            <a:pathLst>
              <a:path w="156924" h="156924">
                <a:moveTo>
                  <a:pt x="156925" y="78462"/>
                </a:moveTo>
                <a:cubicBezTo>
                  <a:pt x="156925" y="121796"/>
                  <a:pt x="121796" y="156925"/>
                  <a:pt x="78462" y="156925"/>
                </a:cubicBezTo>
                <a:cubicBezTo>
                  <a:pt x="35128" y="156925"/>
                  <a:pt x="-1" y="121796"/>
                  <a:pt x="-1" y="78462"/>
                </a:cubicBezTo>
                <a:cubicBezTo>
                  <a:pt x="-1" y="35129"/>
                  <a:pt x="35128" y="0"/>
                  <a:pt x="78462" y="0"/>
                </a:cubicBezTo>
                <a:cubicBezTo>
                  <a:pt x="121796" y="0"/>
                  <a:pt x="156925" y="35129"/>
                  <a:pt x="156925" y="78462"/>
                </a:cubicBezTo>
                <a:close/>
              </a:path>
            </a:pathLst>
          </a:custGeom>
          <a:solidFill>
            <a:schemeClr val="accent2"/>
          </a:solidFill>
          <a:ln w="3396" cap="flat">
            <a:noFill/>
            <a:miter/>
          </a:ln>
        </p:spPr>
        <p:txBody>
          <a:bodyPr vert="horz" wrap="square" lIns="91440" tIns="45720" rIns="91440" bIns="45720" rtlCol="0" anchor="ctr"/>
          <a:lstStyle/>
          <a:p>
            <a:pPr algn="l"/>
            <a:endParaRPr kumimoji="1" lang="zh-CN" altLang="en-US"/>
          </a:p>
        </p:txBody>
      </p:sp>
      <p:sp>
        <p:nvSpPr>
          <p:cNvPr id="35" name="标题 1"/>
          <p:cNvSpPr txBox="1"/>
          <p:nvPr/>
        </p:nvSpPr>
        <p:spPr>
          <a:xfrm rot="0" flipH="0" flipV="0">
            <a:off x="3579289" y="4795430"/>
            <a:ext cx="168118" cy="168118"/>
          </a:xfrm>
          <a:custGeom>
            <a:avLst/>
            <a:gdLst>
              <a:gd name="connsiteX0" fmla="*/ 156925 w 156924"/>
              <a:gd name="connsiteY0" fmla="*/ 78462 h 156924"/>
              <a:gd name="connsiteX1" fmla="*/ 78462 w 156924"/>
              <a:gd name="connsiteY1" fmla="*/ 156925 h 156924"/>
              <a:gd name="connsiteX2" fmla="*/ -1 w 156924"/>
              <a:gd name="connsiteY2" fmla="*/ 78462 h 156924"/>
              <a:gd name="connsiteX3" fmla="*/ 78462 w 156924"/>
              <a:gd name="connsiteY3" fmla="*/ 0 h 156924"/>
              <a:gd name="connsiteX4" fmla="*/ 156925 w 156924"/>
              <a:gd name="connsiteY4" fmla="*/ 78462 h 156924"/>
            </a:gdLst>
            <a:rect l="l" t="t" r="r" b="b"/>
            <a:pathLst>
              <a:path w="156924" h="156924">
                <a:moveTo>
                  <a:pt x="156925" y="78462"/>
                </a:moveTo>
                <a:cubicBezTo>
                  <a:pt x="156925" y="121796"/>
                  <a:pt x="121796" y="156925"/>
                  <a:pt x="78462" y="156925"/>
                </a:cubicBezTo>
                <a:cubicBezTo>
                  <a:pt x="35128" y="156925"/>
                  <a:pt x="-1" y="121796"/>
                  <a:pt x="-1" y="78462"/>
                </a:cubicBezTo>
                <a:cubicBezTo>
                  <a:pt x="-1" y="35129"/>
                  <a:pt x="35128" y="0"/>
                  <a:pt x="78462" y="0"/>
                </a:cubicBezTo>
                <a:cubicBezTo>
                  <a:pt x="121796" y="0"/>
                  <a:pt x="156925" y="35129"/>
                  <a:pt x="156925" y="78462"/>
                </a:cubicBezTo>
                <a:close/>
              </a:path>
            </a:pathLst>
          </a:custGeom>
          <a:solidFill>
            <a:schemeClr val="accent2"/>
          </a:solidFill>
          <a:ln w="3396" cap="flat">
            <a:noFill/>
            <a:miter/>
          </a:ln>
        </p:spPr>
        <p:txBody>
          <a:bodyPr vert="horz" wrap="square" lIns="91440" tIns="45720" rIns="91440" bIns="45720" rtlCol="0" anchor="ctr"/>
          <a:lstStyle/>
          <a:p>
            <a:pPr algn="l"/>
            <a:endParaRPr kumimoji="1" lang="zh-CN" altLang="en-US"/>
          </a:p>
        </p:txBody>
      </p:sp>
      <p:sp>
        <p:nvSpPr>
          <p:cNvPr id="36" name="标题 1"/>
          <p:cNvSpPr txBox="1"/>
          <p:nvPr/>
        </p:nvSpPr>
        <p:spPr>
          <a:xfrm rot="0" flipH="0" flipV="0">
            <a:off x="660400" y="323990"/>
            <a:ext cx="10671175" cy="468000"/>
          </a:xfrm>
          <a:prstGeom prst="rect">
            <a:avLst/>
          </a:prstGeom>
          <a:noFill/>
          <a:ln>
            <a:noFill/>
          </a:ln>
        </p:spPr>
        <p:txBody>
          <a:bodyPr vert="horz" wrap="square" lIns="0" tIns="0" rIns="0" bIns="0" rtlCol="0" anchor="ctr"/>
          <a:lstStyle/>
          <a:p>
            <a:pPr algn="l"/>
            <a:r>
              <a:rPr kumimoji="1" lang="en-US" altLang="zh-CN" sz="2800">
                <a:ln w="12700">
                  <a:noFill/>
                </a:ln>
                <a:solidFill>
                  <a:srgbClr val="262626">
                    <a:alpha val="100000"/>
                  </a:srgbClr>
                </a:solidFill>
                <a:latin typeface="poppins-bold"/>
                <a:ea typeface="poppins-bold"/>
                <a:cs typeface="poppins-bold"/>
              </a:rPr>
              <a:t>Slide 14The Future: Foundation Models &amp; Challenges</a:t>
            </a:r>
            <a:endParaRPr kumimoji="1" lang="zh-CN" altLang="en-US"/>
          </a:p>
        </p:txBody>
      </p:sp>
      <p:cxnSp>
        <p:nvCxnSpPr>
          <p:cNvPr id="37" name="标题 1"/>
          <p:cNvCxnSpPr/>
          <p:nvPr/>
        </p:nvCxnSpPr>
        <p:spPr>
          <a:xfrm rot="0" flipH="0" flipV="0">
            <a:off x="0" y="958850"/>
            <a:ext cx="12122150" cy="0"/>
          </a:xfrm>
          <a:prstGeom prst="line">
            <a:avLst/>
          </a:prstGeom>
          <a:noFill/>
          <a:ln w="28575" cap="sq">
            <a:solidFill>
              <a:schemeClr val="accent1"/>
            </a:solidFill>
            <a:miter/>
          </a:ln>
        </p:spPr>
      </p:cxnSp>
    </p:spTree>
  </p:cSld>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156949" y="3723006"/>
            <a:ext cx="7860632" cy="2760496"/>
          </a:xfrm>
          <a:prstGeom prst="roundRect">
            <a:avLst>
              <a:gd name="adj" fmla="val 50000"/>
            </a:avLst>
          </a:prstGeom>
          <a:noFill/>
          <a:ln w="152400" cap="sq">
            <a:solidFill>
              <a:schemeClr val="accent1">
                <a:alpha val="41000"/>
              </a:schemeClr>
            </a:solidFill>
            <a:miter/>
          </a:ln>
          <a:effectLst>
            <a:outerShdw dist="101600" blurRad="609600" dir="5400000" sx="100000" sy="100000" kx="0" ky="0" algn="t" rotWithShape="0">
              <a:srgbClr val="0070C0">
                <a:alpha val="40000"/>
              </a:srgbClr>
            </a:outerShdw>
          </a:effectLst>
        </p:spPr>
        <p:txBody>
          <a:bodyPr vert="horz" wrap="square" lIns="91440" tIns="45720" rIns="91440" bIns="45720" rtlCol="0" anchor="ctr"/>
          <a:lstStyle/>
          <a:p>
            <a:pPr algn="ctr"/>
            <a:endParaRPr kumimoji="1" lang="zh-CN" altLang="en-US"/>
          </a:p>
        </p:txBody>
      </p:sp>
      <p:sp>
        <p:nvSpPr>
          <p:cNvPr id="3" name="标题 1"/>
          <p:cNvSpPr txBox="1"/>
          <p:nvPr/>
        </p:nvSpPr>
        <p:spPr>
          <a:xfrm rot="0" flipH="1" flipV="0">
            <a:off x="-18312" y="5201874"/>
            <a:ext cx="12211154" cy="1659866"/>
          </a:xfrm>
          <a:prstGeom prst="round2SameRect">
            <a:avLst>
              <a:gd name="adj1" fmla="val 50000"/>
              <a:gd name="adj2" fmla="val 0"/>
            </a:avLst>
          </a:prstGeom>
          <a:solidFill>
            <a:schemeClr val="accent1"/>
          </a:solidFill>
          <a:ln w="12700" cap="sq">
            <a:noFill/>
            <a:miter/>
          </a:ln>
          <a:effectLst/>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919114" y="1903483"/>
            <a:ext cx="10302970" cy="1695988"/>
          </a:xfrm>
          <a:prstGeom prst="rect">
            <a:avLst/>
          </a:prstGeom>
          <a:noFill/>
          <a:ln>
            <a:noFill/>
          </a:ln>
        </p:spPr>
        <p:txBody>
          <a:bodyPr vert="horz" wrap="square" lIns="91440" tIns="45720" rIns="91440" bIns="45720" rtlCol="0" anchor="t"/>
          <a:lstStyle/>
          <a:p>
            <a:pPr algn="ctr"/>
            <a:r>
              <a:rPr kumimoji="1" lang="en-US" altLang="zh-CN" sz="3000">
                <a:ln w="12700">
                  <a:noFill/>
                </a:ln>
                <a:solidFill>
                  <a:srgbClr val="000000">
                    <a:alpha val="100000"/>
                  </a:srgbClr>
                </a:solidFill>
                <a:latin typeface="poppins-bold"/>
                <a:ea typeface="poppins-bold"/>
                <a:cs typeface="poppins-bold"/>
              </a:rPr>
              <a:t>Slide 15Summary &amp; Q&amp;A (2 mins)</a:t>
            </a:r>
            <a:endParaRPr kumimoji="1" lang="zh-CN" altLang="en-US"/>
          </a:p>
        </p:txBody>
      </p:sp>
      <p:pic>
        <p:nvPicPr>
          <p:cNvPr id="5" name=""/>
          <p:cNvPicPr>
            <a:picLocks noChangeAspect="1"/>
          </p:cNvPicPr>
          <p:nvPr/>
        </p:nvPicPr>
        <p:blipFill>
          <a:blip r:embed="rId2">
            <a:alphaModFix amt="100000"/>
          </a:blip>
          <a:srcRect l="0" t="33983" r="0" b="33983"/>
          <a:stretch>
            <a:fillRect/>
          </a:stretch>
        </p:blipFill>
        <p:spPr>
          <a:xfrm rot="0" flipH="0" flipV="0">
            <a:off x="2646046" y="4198544"/>
            <a:ext cx="6882438" cy="1872739"/>
          </a:xfrm>
          <a:custGeom>
            <a:avLst/>
            <a:gdLst>
              <a:gd name="connsiteX0" fmla="*/ 0 w 9472813"/>
              <a:gd name="connsiteY0" fmla="*/ 1288794 h 2577590"/>
              <a:gd name="connsiteX1" fmla="*/ 0 w 9472813"/>
              <a:gd name="connsiteY1" fmla="*/ 1288795 h 2577590"/>
              <a:gd name="connsiteX2" fmla="*/ 0 w 9472813"/>
              <a:gd name="connsiteY2" fmla="*/ 1288795 h 2577590"/>
              <a:gd name="connsiteX3" fmla="*/ 1288795 w 9472813"/>
              <a:gd name="connsiteY3" fmla="*/ 0 h 2577590"/>
              <a:gd name="connsiteX4" fmla="*/ 8184018 w 9472813"/>
              <a:gd name="connsiteY4" fmla="*/ 0 h 2577590"/>
              <a:gd name="connsiteX5" fmla="*/ 9472813 w 9472813"/>
              <a:gd name="connsiteY5" fmla="*/ 1288795 h 2577590"/>
              <a:gd name="connsiteX6" fmla="*/ 9472812 w 9472813"/>
              <a:gd name="connsiteY6" fmla="*/ 1288795 h 2577590"/>
              <a:gd name="connsiteX7" fmla="*/ 8184017 w 9472813"/>
              <a:gd name="connsiteY7" fmla="*/ 2577590 h 2577590"/>
              <a:gd name="connsiteX8" fmla="*/ 1288795 w 9472813"/>
              <a:gd name="connsiteY8" fmla="*/ 2577589 h 2577590"/>
              <a:gd name="connsiteX9" fmla="*/ 6654 w 9472813"/>
              <a:gd name="connsiteY9" fmla="*/ 1420566 h 2577590"/>
              <a:gd name="connsiteX10" fmla="*/ 0 w 9472813"/>
              <a:gd name="connsiteY10" fmla="*/ 1288795 h 2577590"/>
              <a:gd name="connsiteX11" fmla="*/ 6654 w 9472813"/>
              <a:gd name="connsiteY11" fmla="*/ 1157023 h 2577590"/>
              <a:gd name="connsiteX12" fmla="*/ 1288795 w 9472813"/>
              <a:gd name="connsiteY12" fmla="*/ 0 h 2577590"/>
            </a:gdLst>
            <a:rect l="l" t="t" r="r" b="b"/>
            <a:pathLst>
              <a:path w="9472813" h="2577590">
                <a:moveTo>
                  <a:pt x="0" y="1288794"/>
                </a:moveTo>
                <a:lnTo>
                  <a:pt x="0" y="1288795"/>
                </a:lnTo>
                <a:lnTo>
                  <a:pt x="0" y="1288795"/>
                </a:lnTo>
                <a:close/>
                <a:moveTo>
                  <a:pt x="1288795" y="0"/>
                </a:moveTo>
                <a:lnTo>
                  <a:pt x="8184018" y="0"/>
                </a:lnTo>
                <a:cubicBezTo>
                  <a:pt x="8895800" y="0"/>
                  <a:pt x="9472813" y="577013"/>
                  <a:pt x="9472813" y="1288795"/>
                </a:cubicBezTo>
                <a:lnTo>
                  <a:pt x="9472812" y="1288795"/>
                </a:lnTo>
                <a:cubicBezTo>
                  <a:pt x="9472812" y="2000577"/>
                  <a:pt x="8895799" y="2577590"/>
                  <a:pt x="8184017" y="2577590"/>
                </a:cubicBezTo>
                <a:lnTo>
                  <a:pt x="1288795" y="2577589"/>
                </a:lnTo>
                <a:cubicBezTo>
                  <a:pt x="621500" y="2577589"/>
                  <a:pt x="72653" y="2070449"/>
                  <a:pt x="6654" y="1420566"/>
                </a:cubicBezTo>
                <a:lnTo>
                  <a:pt x="0" y="1288795"/>
                </a:lnTo>
                <a:lnTo>
                  <a:pt x="6654" y="1157023"/>
                </a:lnTo>
                <a:cubicBezTo>
                  <a:pt x="72653" y="507141"/>
                  <a:pt x="621500" y="0"/>
                  <a:pt x="1288795" y="0"/>
                </a:cubicBezTo>
                <a:close/>
              </a:path>
            </a:pathLst>
          </a:custGeom>
          <a:noFill/>
          <a:ln>
            <a:noFill/>
          </a:ln>
        </p:spPr>
      </p:pic>
      <p:sp>
        <p:nvSpPr>
          <p:cNvPr id="6" name="标题 1"/>
          <p:cNvSpPr txBox="1"/>
          <p:nvPr/>
        </p:nvSpPr>
        <p:spPr>
          <a:xfrm rot="0" flipH="0" flipV="0">
            <a:off x="5114491" y="-530884"/>
            <a:ext cx="1963017" cy="2477746"/>
          </a:xfrm>
          <a:prstGeom prst="rect">
            <a:avLst/>
          </a:prstGeom>
          <a:noFill/>
          <a:ln cap="sq">
            <a:noFill/>
          </a:ln>
        </p:spPr>
        <p:txBody>
          <a:bodyPr vert="horz" wrap="square" lIns="91440" tIns="45720" rIns="91440" bIns="45720" rtlCol="0" anchor="b"/>
          <a:lstStyle/>
          <a:p>
            <a:pPr algn="ctr"/>
            <a:r>
              <a:rPr kumimoji="1" lang="en-US" altLang="zh-CN" sz="8000">
                <a:ln w="12700">
                  <a:noFill/>
                </a:ln>
                <a:solidFill>
                  <a:srgbClr val="F07F09">
                    <a:alpha val="100000"/>
                  </a:srgbClr>
                </a:solidFill>
                <a:latin typeface="Montserrat Black"/>
                <a:ea typeface="Montserrat Black"/>
                <a:cs typeface="Montserrat Black"/>
              </a:rPr>
              <a:t>15</a:t>
            </a:r>
            <a:endParaRPr kumimoji="1" lang="zh-CN" altLang="en-US"/>
          </a:p>
        </p:txBody>
      </p:sp>
      <p:sp>
        <p:nvSpPr>
          <p:cNvPr id="7" name="标题 1"/>
          <p:cNvSpPr txBox="1"/>
          <p:nvPr/>
        </p:nvSpPr>
        <p:spPr>
          <a:xfrm rot="0" flipH="0" flipV="0">
            <a:off x="7274658" y="936110"/>
            <a:ext cx="967373" cy="967373"/>
          </a:xfrm>
          <a:prstGeom prst="ellipse">
            <a:avLst/>
          </a:prstGeom>
          <a:solidFill>
            <a:schemeClr val="accent1">
              <a:lumMod val="60000"/>
              <a:lumOff val="40000"/>
              <a:alpha val="24000"/>
            </a:schemeClr>
          </a:solidFill>
          <a:ln w="12700" cap="sq">
            <a:noFill/>
            <a:miter/>
          </a:ln>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276817" y="346620"/>
            <a:ext cx="2203985" cy="275235"/>
          </a:xfrm>
          <a:custGeom>
            <a:avLst/>
            <a:gdLst>
              <a:gd name="connsiteX0" fmla="*/ 295032 w 720417"/>
              <a:gd name="connsiteY0" fmla="*/ 17848 h 89966"/>
              <a:gd name="connsiteX1" fmla="*/ 271738 w 720417"/>
              <a:gd name="connsiteY1" fmla="*/ 17849 h 89966"/>
              <a:gd name="connsiteX2" fmla="*/ 267996 w 720417"/>
              <a:gd name="connsiteY2" fmla="*/ 21479 h 89966"/>
              <a:gd name="connsiteX3" fmla="*/ 267995 w 720417"/>
              <a:gd name="connsiteY3" fmla="*/ 21535 h 89966"/>
              <a:gd name="connsiteX4" fmla="*/ 267995 w 720417"/>
              <a:gd name="connsiteY4" fmla="*/ 39802 h 89966"/>
              <a:gd name="connsiteX5" fmla="*/ 271681 w 720417"/>
              <a:gd name="connsiteY5" fmla="*/ 43489 h 89966"/>
              <a:gd name="connsiteX6" fmla="*/ 271738 w 720417"/>
              <a:gd name="connsiteY6" fmla="*/ 43489 h 89966"/>
              <a:gd name="connsiteX7" fmla="*/ 294585 w 720417"/>
              <a:gd name="connsiteY7" fmla="*/ 43489 h 89966"/>
              <a:gd name="connsiteX8" fmla="*/ 307880 w 720417"/>
              <a:gd name="connsiteY8" fmla="*/ 31088 h 89966"/>
              <a:gd name="connsiteX9" fmla="*/ 295543 w 720417"/>
              <a:gd name="connsiteY9" fmla="*/ 17856 h 89966"/>
              <a:gd name="connsiteX10" fmla="*/ 295032 w 720417"/>
              <a:gd name="connsiteY10" fmla="*/ 17848 h 89966"/>
              <a:gd name="connsiteX11" fmla="*/ 676733 w 720417"/>
              <a:gd name="connsiteY11" fmla="*/ 17290 h 89966"/>
              <a:gd name="connsiteX12" fmla="*/ 676733 w 720417"/>
              <a:gd name="connsiteY12" fmla="*/ 17346 h 89966"/>
              <a:gd name="connsiteX13" fmla="*/ 647797 w 720417"/>
              <a:gd name="connsiteY13" fmla="*/ 46170 h 89966"/>
              <a:gd name="connsiteX14" fmla="*/ 676622 w 720417"/>
              <a:gd name="connsiteY14" fmla="*/ 75107 h 89966"/>
              <a:gd name="connsiteX15" fmla="*/ 705558 w 720417"/>
              <a:gd name="connsiteY15" fmla="*/ 46282 h 89966"/>
              <a:gd name="connsiteX16" fmla="*/ 705558 w 720417"/>
              <a:gd name="connsiteY16" fmla="*/ 46226 h 89966"/>
              <a:gd name="connsiteX17" fmla="*/ 676733 w 720417"/>
              <a:gd name="connsiteY17" fmla="*/ 17290 h 89966"/>
              <a:gd name="connsiteX18" fmla="*/ 490493 w 720417"/>
              <a:gd name="connsiteY18" fmla="*/ 15836 h 89966"/>
              <a:gd name="connsiteX19" fmla="*/ 490155 w 720417"/>
              <a:gd name="connsiteY19" fmla="*/ 15838 h 89966"/>
              <a:gd name="connsiteX20" fmla="*/ 461556 w 720417"/>
              <a:gd name="connsiteY20" fmla="*/ 44996 h 89966"/>
              <a:gd name="connsiteX21" fmla="*/ 490714 w 720417"/>
              <a:gd name="connsiteY21" fmla="*/ 73596 h 89966"/>
              <a:gd name="connsiteX22" fmla="*/ 519315 w 720417"/>
              <a:gd name="connsiteY22" fmla="*/ 44663 h 89966"/>
              <a:gd name="connsiteX23" fmla="*/ 490493 w 720417"/>
              <a:gd name="connsiteY23" fmla="*/ 15836 h 89966"/>
              <a:gd name="connsiteX24" fmla="*/ 117671 w 720417"/>
              <a:gd name="connsiteY24" fmla="*/ 15726 h 89966"/>
              <a:gd name="connsiteX25" fmla="*/ 117671 w 720417"/>
              <a:gd name="connsiteY25" fmla="*/ 15950 h 89966"/>
              <a:gd name="connsiteX26" fmla="*/ 88623 w 720417"/>
              <a:gd name="connsiteY26" fmla="*/ 44886 h 89966"/>
              <a:gd name="connsiteX27" fmla="*/ 117559 w 720417"/>
              <a:gd name="connsiteY27" fmla="*/ 73934 h 89966"/>
              <a:gd name="connsiteX28" fmla="*/ 146607 w 720417"/>
              <a:gd name="connsiteY28" fmla="*/ 44998 h 89966"/>
              <a:gd name="connsiteX29" fmla="*/ 146607 w 720417"/>
              <a:gd name="connsiteY29" fmla="*/ 44886 h 89966"/>
              <a:gd name="connsiteX30" fmla="*/ 117783 w 720417"/>
              <a:gd name="connsiteY30" fmla="*/ 15727 h 89966"/>
              <a:gd name="connsiteX31" fmla="*/ 117671 w 720417"/>
              <a:gd name="connsiteY31" fmla="*/ 15726 h 89966"/>
              <a:gd name="connsiteX32" fmla="*/ 256767 w 720417"/>
              <a:gd name="connsiteY32" fmla="*/ 2710 h 89966"/>
              <a:gd name="connsiteX33" fmla="*/ 294418 w 720417"/>
              <a:gd name="connsiteY33" fmla="*/ 2710 h 89966"/>
              <a:gd name="connsiteX34" fmla="*/ 314305 w 720417"/>
              <a:gd name="connsiteY34" fmla="*/ 10531 h 89966"/>
              <a:gd name="connsiteX35" fmla="*/ 323131 w 720417"/>
              <a:gd name="connsiteY35" fmla="*/ 29691 h 89966"/>
              <a:gd name="connsiteX36" fmla="*/ 309891 w 720417"/>
              <a:gd name="connsiteY36" fmla="*/ 54550 h 89966"/>
              <a:gd name="connsiteX37" fmla="*/ 308551 w 720417"/>
              <a:gd name="connsiteY37" fmla="*/ 59186 h 89966"/>
              <a:gd name="connsiteX38" fmla="*/ 319388 w 720417"/>
              <a:gd name="connsiteY38" fmla="*/ 81922 h 89966"/>
              <a:gd name="connsiteX39" fmla="*/ 318136 w 720417"/>
              <a:gd name="connsiteY39" fmla="*/ 86983 h 89966"/>
              <a:gd name="connsiteX40" fmla="*/ 316036 w 720417"/>
              <a:gd name="connsiteY40" fmla="*/ 87508 h 89966"/>
              <a:gd name="connsiteX41" fmla="*/ 308048 w 720417"/>
              <a:gd name="connsiteY41" fmla="*/ 87005 h 89966"/>
              <a:gd name="connsiteX42" fmla="*/ 304752 w 720417"/>
              <a:gd name="connsiteY42" fmla="*/ 84882 h 89966"/>
              <a:gd name="connsiteX43" fmla="*/ 293189 w 720417"/>
              <a:gd name="connsiteY43" fmla="*/ 60694 h 89966"/>
              <a:gd name="connsiteX44" fmla="*/ 289893 w 720417"/>
              <a:gd name="connsiteY44" fmla="*/ 58627 h 89966"/>
              <a:gd name="connsiteX45" fmla="*/ 271738 w 720417"/>
              <a:gd name="connsiteY45" fmla="*/ 58627 h 89966"/>
              <a:gd name="connsiteX46" fmla="*/ 267996 w 720417"/>
              <a:gd name="connsiteY46" fmla="*/ 62258 h 89966"/>
              <a:gd name="connsiteX47" fmla="*/ 267995 w 720417"/>
              <a:gd name="connsiteY47" fmla="*/ 62314 h 89966"/>
              <a:gd name="connsiteX48" fmla="*/ 267995 w 720417"/>
              <a:gd name="connsiteY48" fmla="*/ 83262 h 89966"/>
              <a:gd name="connsiteX49" fmla="*/ 264365 w 720417"/>
              <a:gd name="connsiteY49" fmla="*/ 87005 h 89966"/>
              <a:gd name="connsiteX50" fmla="*/ 264308 w 720417"/>
              <a:gd name="connsiteY50" fmla="*/ 87005 h 89966"/>
              <a:gd name="connsiteX51" fmla="*/ 256767 w 720417"/>
              <a:gd name="connsiteY51" fmla="*/ 87005 h 89966"/>
              <a:gd name="connsiteX52" fmla="*/ 253080 w 720417"/>
              <a:gd name="connsiteY52" fmla="*/ 83262 h 89966"/>
              <a:gd name="connsiteX53" fmla="*/ 253080 w 720417"/>
              <a:gd name="connsiteY53" fmla="*/ 6397 h 89966"/>
              <a:gd name="connsiteX54" fmla="*/ 256767 w 720417"/>
              <a:gd name="connsiteY54" fmla="*/ 2710 h 89966"/>
              <a:gd name="connsiteX55" fmla="*/ 172025 w 720417"/>
              <a:gd name="connsiteY55" fmla="*/ 2710 h 89966"/>
              <a:gd name="connsiteX56" fmla="*/ 179734 w 720417"/>
              <a:gd name="connsiteY56" fmla="*/ 2710 h 89966"/>
              <a:gd name="connsiteX57" fmla="*/ 183420 w 720417"/>
              <a:gd name="connsiteY57" fmla="*/ 6397 h 89966"/>
              <a:gd name="connsiteX58" fmla="*/ 183420 w 720417"/>
              <a:gd name="connsiteY58" fmla="*/ 48070 h 89966"/>
              <a:gd name="connsiteX59" fmla="*/ 205819 w 720417"/>
              <a:gd name="connsiteY59" fmla="*/ 72763 h 89966"/>
              <a:gd name="connsiteX60" fmla="*/ 230512 w 720417"/>
              <a:gd name="connsiteY60" fmla="*/ 50364 h 89966"/>
              <a:gd name="connsiteX61" fmla="*/ 230512 w 720417"/>
              <a:gd name="connsiteY61" fmla="*/ 48070 h 89966"/>
              <a:gd name="connsiteX62" fmla="*/ 230512 w 720417"/>
              <a:gd name="connsiteY62" fmla="*/ 6397 h 89966"/>
              <a:gd name="connsiteX63" fmla="*/ 234198 w 720417"/>
              <a:gd name="connsiteY63" fmla="*/ 2710 h 89966"/>
              <a:gd name="connsiteX64" fmla="*/ 241907 w 720417"/>
              <a:gd name="connsiteY64" fmla="*/ 2710 h 89966"/>
              <a:gd name="connsiteX65" fmla="*/ 245594 w 720417"/>
              <a:gd name="connsiteY65" fmla="*/ 6397 h 89966"/>
              <a:gd name="connsiteX66" fmla="*/ 245594 w 720417"/>
              <a:gd name="connsiteY66" fmla="*/ 48349 h 89966"/>
              <a:gd name="connsiteX67" fmla="*/ 207050 w 720417"/>
              <a:gd name="connsiteY67" fmla="*/ 87005 h 89966"/>
              <a:gd name="connsiteX68" fmla="*/ 206994 w 720417"/>
              <a:gd name="connsiteY68" fmla="*/ 87005 h 89966"/>
              <a:gd name="connsiteX69" fmla="*/ 168338 w 720417"/>
              <a:gd name="connsiteY69" fmla="*/ 48349 h 89966"/>
              <a:gd name="connsiteX70" fmla="*/ 168338 w 720417"/>
              <a:gd name="connsiteY70" fmla="*/ 6397 h 89966"/>
              <a:gd name="connsiteX71" fmla="*/ 172025 w 720417"/>
              <a:gd name="connsiteY71" fmla="*/ 2710 h 89966"/>
              <a:gd name="connsiteX72" fmla="*/ 67451 w 720417"/>
              <a:gd name="connsiteY72" fmla="*/ 2710 h 89966"/>
              <a:gd name="connsiteX73" fmla="*/ 74713 w 720417"/>
              <a:gd name="connsiteY73" fmla="*/ 2710 h 89966"/>
              <a:gd name="connsiteX74" fmla="*/ 78199 w 720417"/>
              <a:gd name="connsiteY74" fmla="*/ 6588 h 89966"/>
              <a:gd name="connsiteX75" fmla="*/ 77674 w 720417"/>
              <a:gd name="connsiteY75" fmla="*/ 8296 h 89966"/>
              <a:gd name="connsiteX76" fmla="*/ 47621 w 720417"/>
              <a:gd name="connsiteY76" fmla="*/ 49857 h 89966"/>
              <a:gd name="connsiteX77" fmla="*/ 46615 w 720417"/>
              <a:gd name="connsiteY77" fmla="*/ 53041 h 89966"/>
              <a:gd name="connsiteX78" fmla="*/ 46615 w 720417"/>
              <a:gd name="connsiteY78" fmla="*/ 83318 h 89966"/>
              <a:gd name="connsiteX79" fmla="*/ 42928 w 720417"/>
              <a:gd name="connsiteY79" fmla="*/ 87005 h 89966"/>
              <a:gd name="connsiteX80" fmla="*/ 35164 w 720417"/>
              <a:gd name="connsiteY80" fmla="*/ 87005 h 89966"/>
              <a:gd name="connsiteX81" fmla="*/ 31477 w 720417"/>
              <a:gd name="connsiteY81" fmla="*/ 83318 h 89966"/>
              <a:gd name="connsiteX82" fmla="*/ 31477 w 720417"/>
              <a:gd name="connsiteY82" fmla="*/ 53041 h 89966"/>
              <a:gd name="connsiteX83" fmla="*/ 30471 w 720417"/>
              <a:gd name="connsiteY83" fmla="*/ 49857 h 89966"/>
              <a:gd name="connsiteX84" fmla="*/ 530 w 720417"/>
              <a:gd name="connsiteY84" fmla="*/ 8575 h 89966"/>
              <a:gd name="connsiteX85" fmla="*/ 1782 w 720417"/>
              <a:gd name="connsiteY85" fmla="*/ 3514 h 89966"/>
              <a:gd name="connsiteX86" fmla="*/ 3490 w 720417"/>
              <a:gd name="connsiteY86" fmla="*/ 2989 h 89966"/>
              <a:gd name="connsiteX87" fmla="*/ 10976 w 720417"/>
              <a:gd name="connsiteY87" fmla="*/ 2989 h 89966"/>
              <a:gd name="connsiteX88" fmla="*/ 13769 w 720417"/>
              <a:gd name="connsiteY88" fmla="*/ 4274 h 89966"/>
              <a:gd name="connsiteX89" fmla="*/ 36113 w 720417"/>
              <a:gd name="connsiteY89" fmla="*/ 35836 h 89966"/>
              <a:gd name="connsiteX90" fmla="*/ 39130 w 720417"/>
              <a:gd name="connsiteY90" fmla="*/ 37344 h 89966"/>
              <a:gd name="connsiteX91" fmla="*/ 42090 w 720417"/>
              <a:gd name="connsiteY91" fmla="*/ 35836 h 89966"/>
              <a:gd name="connsiteX92" fmla="*/ 64435 w 720417"/>
              <a:gd name="connsiteY92" fmla="*/ 4274 h 89966"/>
              <a:gd name="connsiteX93" fmla="*/ 67451 w 720417"/>
              <a:gd name="connsiteY93" fmla="*/ 2710 h 89966"/>
              <a:gd name="connsiteX94" fmla="*/ 676510 w 720417"/>
              <a:gd name="connsiteY94" fmla="*/ 2375 h 89966"/>
              <a:gd name="connsiteX95" fmla="*/ 720417 w 720417"/>
              <a:gd name="connsiteY95" fmla="*/ 46059 h 89966"/>
              <a:gd name="connsiteX96" fmla="*/ 720417 w 720417"/>
              <a:gd name="connsiteY96" fmla="*/ 46170 h 89966"/>
              <a:gd name="connsiteX97" fmla="*/ 676733 w 720417"/>
              <a:gd name="connsiteY97" fmla="*/ 89966 h 89966"/>
              <a:gd name="connsiteX98" fmla="*/ 676733 w 720417"/>
              <a:gd name="connsiteY98" fmla="*/ 89966 h 89966"/>
              <a:gd name="connsiteX99" fmla="*/ 632826 w 720417"/>
              <a:gd name="connsiteY99" fmla="*/ 46282 h 89966"/>
              <a:gd name="connsiteX100" fmla="*/ 676510 w 720417"/>
              <a:gd name="connsiteY100" fmla="*/ 2375 h 89966"/>
              <a:gd name="connsiteX101" fmla="*/ 378600 w 720417"/>
              <a:gd name="connsiteY101" fmla="*/ 1984 h 89966"/>
              <a:gd name="connsiteX102" fmla="*/ 386644 w 720417"/>
              <a:gd name="connsiteY102" fmla="*/ 1984 h 89966"/>
              <a:gd name="connsiteX103" fmla="*/ 390331 w 720417"/>
              <a:gd name="connsiteY103" fmla="*/ 5671 h 89966"/>
              <a:gd name="connsiteX104" fmla="*/ 390331 w 720417"/>
              <a:gd name="connsiteY104" fmla="*/ 69073 h 89966"/>
              <a:gd name="connsiteX105" fmla="*/ 394018 w 720417"/>
              <a:gd name="connsiteY105" fmla="*/ 72760 h 89966"/>
              <a:gd name="connsiteX106" fmla="*/ 439657 w 720417"/>
              <a:gd name="connsiteY106" fmla="*/ 72760 h 89966"/>
              <a:gd name="connsiteX107" fmla="*/ 443344 w 720417"/>
              <a:gd name="connsiteY107" fmla="*/ 76447 h 89966"/>
              <a:gd name="connsiteX108" fmla="*/ 443344 w 720417"/>
              <a:gd name="connsiteY108" fmla="*/ 83877 h 89966"/>
              <a:gd name="connsiteX109" fmla="*/ 439769 w 720417"/>
              <a:gd name="connsiteY109" fmla="*/ 87564 h 89966"/>
              <a:gd name="connsiteX110" fmla="*/ 439657 w 720417"/>
              <a:gd name="connsiteY110" fmla="*/ 87564 h 89966"/>
              <a:gd name="connsiteX111" fmla="*/ 378600 w 720417"/>
              <a:gd name="connsiteY111" fmla="*/ 87564 h 89966"/>
              <a:gd name="connsiteX112" fmla="*/ 374913 w 720417"/>
              <a:gd name="connsiteY112" fmla="*/ 83989 h 89966"/>
              <a:gd name="connsiteX113" fmla="*/ 374913 w 720417"/>
              <a:gd name="connsiteY113" fmla="*/ 83877 h 89966"/>
              <a:gd name="connsiteX114" fmla="*/ 374913 w 720417"/>
              <a:gd name="connsiteY114" fmla="*/ 5671 h 89966"/>
              <a:gd name="connsiteX115" fmla="*/ 378600 w 720417"/>
              <a:gd name="connsiteY115" fmla="*/ 1984 h 89966"/>
              <a:gd name="connsiteX116" fmla="*/ 490155 w 720417"/>
              <a:gd name="connsiteY116" fmla="*/ 867 h 89966"/>
              <a:gd name="connsiteX117" fmla="*/ 533951 w 720417"/>
              <a:gd name="connsiteY117" fmla="*/ 44663 h 89966"/>
              <a:gd name="connsiteX118" fmla="*/ 490155 w 720417"/>
              <a:gd name="connsiteY118" fmla="*/ 88458 h 89966"/>
              <a:gd name="connsiteX119" fmla="*/ 446360 w 720417"/>
              <a:gd name="connsiteY119" fmla="*/ 44663 h 89966"/>
              <a:gd name="connsiteX120" fmla="*/ 490155 w 720417"/>
              <a:gd name="connsiteY120" fmla="*/ 867 h 89966"/>
              <a:gd name="connsiteX121" fmla="*/ 118117 w 720417"/>
              <a:gd name="connsiteY121" fmla="*/ 757 h 89966"/>
              <a:gd name="connsiteX122" fmla="*/ 161801 w 720417"/>
              <a:gd name="connsiteY122" fmla="*/ 44663 h 89966"/>
              <a:gd name="connsiteX123" fmla="*/ 117895 w 720417"/>
              <a:gd name="connsiteY123" fmla="*/ 88570 h 89966"/>
              <a:gd name="connsiteX124" fmla="*/ 117671 w 720417"/>
              <a:gd name="connsiteY124" fmla="*/ 88570 h 89966"/>
              <a:gd name="connsiteX125" fmla="*/ 73988 w 720417"/>
              <a:gd name="connsiteY125" fmla="*/ 44440 h 89966"/>
              <a:gd name="connsiteX126" fmla="*/ 118117 w 720417"/>
              <a:gd name="connsiteY126" fmla="*/ 757 h 89966"/>
              <a:gd name="connsiteX127" fmla="*/ 585400 w 720417"/>
              <a:gd name="connsiteY127" fmla="*/ 28 h 89966"/>
              <a:gd name="connsiteX128" fmla="*/ 585400 w 720417"/>
              <a:gd name="connsiteY128" fmla="*/ 29 h 89966"/>
              <a:gd name="connsiteX129" fmla="*/ 611599 w 720417"/>
              <a:gd name="connsiteY129" fmla="*/ 8743 h 89966"/>
              <a:gd name="connsiteX130" fmla="*/ 617799 w 720417"/>
              <a:gd name="connsiteY130" fmla="*/ 14329 h 89966"/>
              <a:gd name="connsiteX131" fmla="*/ 617912 w 720417"/>
              <a:gd name="connsiteY131" fmla="*/ 14489 h 89966"/>
              <a:gd name="connsiteX132" fmla="*/ 616906 w 720417"/>
              <a:gd name="connsiteY132" fmla="*/ 19524 h 89966"/>
              <a:gd name="connsiteX133" fmla="*/ 610649 w 720417"/>
              <a:gd name="connsiteY133" fmla="*/ 23881 h 89966"/>
              <a:gd name="connsiteX134" fmla="*/ 605957 w 720417"/>
              <a:gd name="connsiteY134" fmla="*/ 23490 h 89966"/>
              <a:gd name="connsiteX135" fmla="*/ 604281 w 720417"/>
              <a:gd name="connsiteY135" fmla="*/ 21926 h 89966"/>
              <a:gd name="connsiteX136" fmla="*/ 603946 w 720417"/>
              <a:gd name="connsiteY136" fmla="*/ 21591 h 89966"/>
              <a:gd name="connsiteX137" fmla="*/ 585511 w 720417"/>
              <a:gd name="connsiteY137" fmla="*/ 14943 h 89966"/>
              <a:gd name="connsiteX138" fmla="*/ 584283 w 720417"/>
              <a:gd name="connsiteY138" fmla="*/ 14943 h 89966"/>
              <a:gd name="connsiteX139" fmla="*/ 582271 w 720417"/>
              <a:gd name="connsiteY139" fmla="*/ 14943 h 89966"/>
              <a:gd name="connsiteX140" fmla="*/ 577132 w 720417"/>
              <a:gd name="connsiteY140" fmla="*/ 16005 h 89966"/>
              <a:gd name="connsiteX141" fmla="*/ 557200 w 720417"/>
              <a:gd name="connsiteY141" fmla="*/ 37383 h 89966"/>
              <a:gd name="connsiteX142" fmla="*/ 579087 w 720417"/>
              <a:gd name="connsiteY142" fmla="*/ 71866 h 89966"/>
              <a:gd name="connsiteX143" fmla="*/ 581434 w 720417"/>
              <a:gd name="connsiteY143" fmla="*/ 72313 h 89966"/>
              <a:gd name="connsiteX144" fmla="*/ 582160 w 720417"/>
              <a:gd name="connsiteY144" fmla="*/ 72313 h 89966"/>
              <a:gd name="connsiteX145" fmla="*/ 587746 w 720417"/>
              <a:gd name="connsiteY145" fmla="*/ 72313 h 89966"/>
              <a:gd name="connsiteX146" fmla="*/ 592047 w 720417"/>
              <a:gd name="connsiteY146" fmla="*/ 71699 h 89966"/>
              <a:gd name="connsiteX147" fmla="*/ 592829 w 720417"/>
              <a:gd name="connsiteY147" fmla="*/ 71699 h 89966"/>
              <a:gd name="connsiteX148" fmla="*/ 593611 w 720417"/>
              <a:gd name="connsiteY148" fmla="*/ 71699 h 89966"/>
              <a:gd name="connsiteX149" fmla="*/ 596907 w 720417"/>
              <a:gd name="connsiteY149" fmla="*/ 70525 h 89966"/>
              <a:gd name="connsiteX150" fmla="*/ 597577 w 720417"/>
              <a:gd name="connsiteY150" fmla="*/ 70525 h 89966"/>
              <a:gd name="connsiteX151" fmla="*/ 598192 w 720417"/>
              <a:gd name="connsiteY151" fmla="*/ 70246 h 89966"/>
              <a:gd name="connsiteX152" fmla="*/ 598862 w 720417"/>
              <a:gd name="connsiteY152" fmla="*/ 69911 h 89966"/>
              <a:gd name="connsiteX153" fmla="*/ 600371 w 720417"/>
              <a:gd name="connsiteY153" fmla="*/ 69129 h 89966"/>
              <a:gd name="connsiteX154" fmla="*/ 600817 w 720417"/>
              <a:gd name="connsiteY154" fmla="*/ 69129 h 89966"/>
              <a:gd name="connsiteX155" fmla="*/ 610705 w 720417"/>
              <a:gd name="connsiteY155" fmla="*/ 56672 h 89966"/>
              <a:gd name="connsiteX156" fmla="*/ 610146 w 720417"/>
              <a:gd name="connsiteY156" fmla="*/ 53711 h 89966"/>
              <a:gd name="connsiteX157" fmla="*/ 607744 w 720417"/>
              <a:gd name="connsiteY157" fmla="*/ 52706 h 89966"/>
              <a:gd name="connsiteX158" fmla="*/ 591600 w 720417"/>
              <a:gd name="connsiteY158" fmla="*/ 52706 h 89966"/>
              <a:gd name="connsiteX159" fmla="*/ 587913 w 720417"/>
              <a:gd name="connsiteY159" fmla="*/ 49019 h 89966"/>
              <a:gd name="connsiteX160" fmla="*/ 587913 w 720417"/>
              <a:gd name="connsiteY160" fmla="*/ 41478 h 89966"/>
              <a:gd name="connsiteX161" fmla="*/ 591600 w 720417"/>
              <a:gd name="connsiteY161" fmla="*/ 37791 h 89966"/>
              <a:gd name="connsiteX162" fmla="*/ 625117 w 720417"/>
              <a:gd name="connsiteY162" fmla="*/ 37791 h 89966"/>
              <a:gd name="connsiteX163" fmla="*/ 625452 w 720417"/>
              <a:gd name="connsiteY163" fmla="*/ 37791 h 89966"/>
              <a:gd name="connsiteX164" fmla="*/ 627428 w 720417"/>
              <a:gd name="connsiteY164" fmla="*/ 38475 h 89966"/>
              <a:gd name="connsiteX165" fmla="*/ 628245 w 720417"/>
              <a:gd name="connsiteY165" fmla="*/ 43544 h 89966"/>
              <a:gd name="connsiteX166" fmla="*/ 628245 w 720417"/>
              <a:gd name="connsiteY166" fmla="*/ 47287 h 89966"/>
              <a:gd name="connsiteX167" fmla="*/ 613554 w 720417"/>
              <a:gd name="connsiteY167" fmla="*/ 79966 h 89966"/>
              <a:gd name="connsiteX168" fmla="*/ 612157 w 720417"/>
              <a:gd name="connsiteY168" fmla="*/ 81139 h 89966"/>
              <a:gd name="connsiteX169" fmla="*/ 611431 w 720417"/>
              <a:gd name="connsiteY169" fmla="*/ 81754 h 89966"/>
              <a:gd name="connsiteX170" fmla="*/ 610035 w 720417"/>
              <a:gd name="connsiteY170" fmla="*/ 82759 h 89966"/>
              <a:gd name="connsiteX171" fmla="*/ 609308 w 720417"/>
              <a:gd name="connsiteY171" fmla="*/ 83262 h 89966"/>
              <a:gd name="connsiteX172" fmla="*/ 607912 w 720417"/>
              <a:gd name="connsiteY172" fmla="*/ 84156 h 89966"/>
              <a:gd name="connsiteX173" fmla="*/ 607633 w 720417"/>
              <a:gd name="connsiteY173" fmla="*/ 84156 h 89966"/>
              <a:gd name="connsiteX174" fmla="*/ 606906 w 720417"/>
              <a:gd name="connsiteY174" fmla="*/ 84603 h 89966"/>
              <a:gd name="connsiteX175" fmla="*/ 605454 w 720417"/>
              <a:gd name="connsiteY175" fmla="*/ 85440 h 89966"/>
              <a:gd name="connsiteX176" fmla="*/ 605119 w 720417"/>
              <a:gd name="connsiteY176" fmla="*/ 85440 h 89966"/>
              <a:gd name="connsiteX177" fmla="*/ 602773 w 720417"/>
              <a:gd name="connsiteY177" fmla="*/ 86558 h 89966"/>
              <a:gd name="connsiteX178" fmla="*/ 602382 w 720417"/>
              <a:gd name="connsiteY178" fmla="*/ 86558 h 89966"/>
              <a:gd name="connsiteX179" fmla="*/ 600873 w 720417"/>
              <a:gd name="connsiteY179" fmla="*/ 87116 h 89966"/>
              <a:gd name="connsiteX180" fmla="*/ 600147 w 720417"/>
              <a:gd name="connsiteY180" fmla="*/ 87116 h 89966"/>
              <a:gd name="connsiteX181" fmla="*/ 599700 w 720417"/>
              <a:gd name="connsiteY181" fmla="*/ 87116 h 89966"/>
              <a:gd name="connsiteX182" fmla="*/ 598471 w 720417"/>
              <a:gd name="connsiteY182" fmla="*/ 87563 h 89966"/>
              <a:gd name="connsiteX183" fmla="*/ 597969 w 720417"/>
              <a:gd name="connsiteY183" fmla="*/ 87563 h 89966"/>
              <a:gd name="connsiteX184" fmla="*/ 597242 w 720417"/>
              <a:gd name="connsiteY184" fmla="*/ 87563 h 89966"/>
              <a:gd name="connsiteX185" fmla="*/ 596740 w 720417"/>
              <a:gd name="connsiteY185" fmla="*/ 87563 h 89966"/>
              <a:gd name="connsiteX186" fmla="*/ 595567 w 720417"/>
              <a:gd name="connsiteY186" fmla="*/ 87563 h 89966"/>
              <a:gd name="connsiteX187" fmla="*/ 595008 w 720417"/>
              <a:gd name="connsiteY187" fmla="*/ 87563 h 89966"/>
              <a:gd name="connsiteX188" fmla="*/ 594338 w 720417"/>
              <a:gd name="connsiteY188" fmla="*/ 87563 h 89966"/>
              <a:gd name="connsiteX189" fmla="*/ 593723 w 720417"/>
              <a:gd name="connsiteY189" fmla="*/ 87563 h 89966"/>
              <a:gd name="connsiteX190" fmla="*/ 592606 w 720417"/>
              <a:gd name="connsiteY190" fmla="*/ 87563 h 89966"/>
              <a:gd name="connsiteX191" fmla="*/ 591991 w 720417"/>
              <a:gd name="connsiteY191" fmla="*/ 87563 h 89966"/>
              <a:gd name="connsiteX192" fmla="*/ 591321 w 720417"/>
              <a:gd name="connsiteY192" fmla="*/ 87563 h 89966"/>
              <a:gd name="connsiteX193" fmla="*/ 590595 w 720417"/>
              <a:gd name="connsiteY193" fmla="*/ 87563 h 89966"/>
              <a:gd name="connsiteX194" fmla="*/ 589589 w 720417"/>
              <a:gd name="connsiteY194" fmla="*/ 87563 h 89966"/>
              <a:gd name="connsiteX195" fmla="*/ 585400 w 720417"/>
              <a:gd name="connsiteY195" fmla="*/ 87563 h 89966"/>
              <a:gd name="connsiteX196" fmla="*/ 582272 w 720417"/>
              <a:gd name="connsiteY196" fmla="*/ 87563 h 89966"/>
              <a:gd name="connsiteX197" fmla="*/ 540068 w 720417"/>
              <a:gd name="connsiteY197" fmla="*/ 42232 h 89966"/>
              <a:gd name="connsiteX198" fmla="*/ 585400 w 720417"/>
              <a:gd name="connsiteY198" fmla="*/ 28 h 89966"/>
            </a:gdLst>
            <a:rect l="l" t="t" r="r" b="b"/>
            <a:pathLst>
              <a:path w="720417" h="89966">
                <a:moveTo>
                  <a:pt x="295032" y="17848"/>
                </a:moveTo>
                <a:lnTo>
                  <a:pt x="271738" y="17849"/>
                </a:lnTo>
                <a:cubicBezTo>
                  <a:pt x="269702" y="17818"/>
                  <a:pt x="268026" y="19443"/>
                  <a:pt x="267996" y="21479"/>
                </a:cubicBezTo>
                <a:cubicBezTo>
                  <a:pt x="267995" y="21498"/>
                  <a:pt x="267995" y="21517"/>
                  <a:pt x="267995" y="21535"/>
                </a:cubicBezTo>
                <a:lnTo>
                  <a:pt x="267995" y="39802"/>
                </a:lnTo>
                <a:cubicBezTo>
                  <a:pt x="267995" y="41838"/>
                  <a:pt x="269645" y="43489"/>
                  <a:pt x="271681" y="43489"/>
                </a:cubicBezTo>
                <a:cubicBezTo>
                  <a:pt x="271700" y="43489"/>
                  <a:pt x="271719" y="43489"/>
                  <a:pt x="271738" y="43489"/>
                </a:cubicBezTo>
                <a:lnTo>
                  <a:pt x="294585" y="43489"/>
                </a:lnTo>
                <a:cubicBezTo>
                  <a:pt x="301615" y="43561"/>
                  <a:pt x="307464" y="38105"/>
                  <a:pt x="307880" y="31088"/>
                </a:cubicBezTo>
                <a:cubicBezTo>
                  <a:pt x="308127" y="24027"/>
                  <a:pt x="302604" y="18103"/>
                  <a:pt x="295543" y="17856"/>
                </a:cubicBezTo>
                <a:cubicBezTo>
                  <a:pt x="295373" y="17850"/>
                  <a:pt x="295203" y="17848"/>
                  <a:pt x="295032" y="17848"/>
                </a:cubicBezTo>
                <a:close/>
                <a:moveTo>
                  <a:pt x="676733" y="17290"/>
                </a:moveTo>
                <a:lnTo>
                  <a:pt x="676733" y="17346"/>
                </a:lnTo>
                <a:cubicBezTo>
                  <a:pt x="660783" y="17315"/>
                  <a:pt x="647828" y="30220"/>
                  <a:pt x="647797" y="46170"/>
                </a:cubicBezTo>
                <a:cubicBezTo>
                  <a:pt x="647766" y="62121"/>
                  <a:pt x="660671" y="75076"/>
                  <a:pt x="676622" y="75107"/>
                </a:cubicBezTo>
                <a:cubicBezTo>
                  <a:pt x="692572" y="75138"/>
                  <a:pt x="705527" y="62232"/>
                  <a:pt x="705558" y="46282"/>
                </a:cubicBezTo>
                <a:cubicBezTo>
                  <a:pt x="705558" y="46264"/>
                  <a:pt x="705558" y="46245"/>
                  <a:pt x="705558" y="46226"/>
                </a:cubicBezTo>
                <a:cubicBezTo>
                  <a:pt x="705558" y="30289"/>
                  <a:pt x="692671" y="17352"/>
                  <a:pt x="676733" y="17290"/>
                </a:cubicBezTo>
                <a:close/>
                <a:moveTo>
                  <a:pt x="490493" y="15836"/>
                </a:moveTo>
                <a:cubicBezTo>
                  <a:pt x="490380" y="15836"/>
                  <a:pt x="490268" y="15837"/>
                  <a:pt x="490155" y="15838"/>
                </a:cubicBezTo>
                <a:cubicBezTo>
                  <a:pt x="474206" y="15992"/>
                  <a:pt x="461401" y="29047"/>
                  <a:pt x="461556" y="44996"/>
                </a:cubicBezTo>
                <a:cubicBezTo>
                  <a:pt x="461710" y="60946"/>
                  <a:pt x="474765" y="73750"/>
                  <a:pt x="490714" y="73596"/>
                </a:cubicBezTo>
                <a:cubicBezTo>
                  <a:pt x="506576" y="73443"/>
                  <a:pt x="519345" y="60525"/>
                  <a:pt x="519315" y="44663"/>
                </a:cubicBezTo>
                <a:cubicBezTo>
                  <a:pt x="519316" y="28743"/>
                  <a:pt x="506412" y="15837"/>
                  <a:pt x="490493" y="15836"/>
                </a:cubicBezTo>
                <a:close/>
                <a:moveTo>
                  <a:pt x="117671" y="15726"/>
                </a:moveTo>
                <a:lnTo>
                  <a:pt x="117671" y="15950"/>
                </a:lnTo>
                <a:cubicBezTo>
                  <a:pt x="101659" y="15919"/>
                  <a:pt x="88654" y="28874"/>
                  <a:pt x="88623" y="44886"/>
                </a:cubicBezTo>
                <a:cubicBezTo>
                  <a:pt x="88592" y="60898"/>
                  <a:pt x="101547" y="73903"/>
                  <a:pt x="117559" y="73934"/>
                </a:cubicBezTo>
                <a:cubicBezTo>
                  <a:pt x="133571" y="73965"/>
                  <a:pt x="146576" y="61009"/>
                  <a:pt x="146607" y="44998"/>
                </a:cubicBezTo>
                <a:cubicBezTo>
                  <a:pt x="146607" y="44960"/>
                  <a:pt x="146607" y="44923"/>
                  <a:pt x="146607" y="44886"/>
                </a:cubicBezTo>
                <a:cubicBezTo>
                  <a:pt x="146699" y="28874"/>
                  <a:pt x="133794" y="15819"/>
                  <a:pt x="117783" y="15727"/>
                </a:cubicBezTo>
                <a:cubicBezTo>
                  <a:pt x="117745" y="15727"/>
                  <a:pt x="117708" y="15726"/>
                  <a:pt x="117671" y="15726"/>
                </a:cubicBezTo>
                <a:close/>
                <a:moveTo>
                  <a:pt x="256767" y="2710"/>
                </a:moveTo>
                <a:lnTo>
                  <a:pt x="294418" y="2710"/>
                </a:lnTo>
                <a:cubicBezTo>
                  <a:pt x="301799" y="2701"/>
                  <a:pt x="308907" y="5497"/>
                  <a:pt x="314305" y="10531"/>
                </a:cubicBezTo>
                <a:cubicBezTo>
                  <a:pt x="319683" y="15485"/>
                  <a:pt x="322861" y="22383"/>
                  <a:pt x="323131" y="29691"/>
                </a:cubicBezTo>
                <a:cubicBezTo>
                  <a:pt x="323524" y="39759"/>
                  <a:pt x="318465" y="49258"/>
                  <a:pt x="309891" y="54550"/>
                </a:cubicBezTo>
                <a:cubicBezTo>
                  <a:pt x="308311" y="55515"/>
                  <a:pt x="307730" y="57527"/>
                  <a:pt x="308551" y="59186"/>
                </a:cubicBezTo>
                <a:lnTo>
                  <a:pt x="319388" y="81922"/>
                </a:lnTo>
                <a:cubicBezTo>
                  <a:pt x="320440" y="83665"/>
                  <a:pt x="319879" y="85931"/>
                  <a:pt x="318136" y="86983"/>
                </a:cubicBezTo>
                <a:cubicBezTo>
                  <a:pt x="317504" y="87364"/>
                  <a:pt x="316773" y="87547"/>
                  <a:pt x="316036" y="87508"/>
                </a:cubicBezTo>
                <a:lnTo>
                  <a:pt x="308048" y="87005"/>
                </a:lnTo>
                <a:cubicBezTo>
                  <a:pt x="306633" y="86989"/>
                  <a:pt x="305352" y="86164"/>
                  <a:pt x="304752" y="84882"/>
                </a:cubicBezTo>
                <a:lnTo>
                  <a:pt x="293189" y="60694"/>
                </a:lnTo>
                <a:cubicBezTo>
                  <a:pt x="292583" y="59425"/>
                  <a:pt x="291299" y="58620"/>
                  <a:pt x="289893" y="58627"/>
                </a:cubicBezTo>
                <a:lnTo>
                  <a:pt x="271738" y="58627"/>
                </a:lnTo>
                <a:cubicBezTo>
                  <a:pt x="269702" y="58597"/>
                  <a:pt x="268026" y="60222"/>
                  <a:pt x="267996" y="62258"/>
                </a:cubicBezTo>
                <a:cubicBezTo>
                  <a:pt x="267995" y="62277"/>
                  <a:pt x="267995" y="62296"/>
                  <a:pt x="267995" y="62314"/>
                </a:cubicBezTo>
                <a:lnTo>
                  <a:pt x="267995" y="83262"/>
                </a:lnTo>
                <a:cubicBezTo>
                  <a:pt x="268026" y="85298"/>
                  <a:pt x="266400" y="86974"/>
                  <a:pt x="264365" y="87005"/>
                </a:cubicBezTo>
                <a:cubicBezTo>
                  <a:pt x="264346" y="87005"/>
                  <a:pt x="264327" y="87005"/>
                  <a:pt x="264308" y="87005"/>
                </a:cubicBezTo>
                <a:lnTo>
                  <a:pt x="256767" y="87005"/>
                </a:lnTo>
                <a:cubicBezTo>
                  <a:pt x="254722" y="86975"/>
                  <a:pt x="253080" y="85308"/>
                  <a:pt x="253080" y="83262"/>
                </a:cubicBezTo>
                <a:lnTo>
                  <a:pt x="253080" y="6397"/>
                </a:lnTo>
                <a:cubicBezTo>
                  <a:pt x="253110" y="4373"/>
                  <a:pt x="254743" y="2740"/>
                  <a:pt x="256767" y="2710"/>
                </a:cubicBezTo>
                <a:close/>
                <a:moveTo>
                  <a:pt x="172025" y="2710"/>
                </a:moveTo>
                <a:lnTo>
                  <a:pt x="179734" y="2710"/>
                </a:lnTo>
                <a:cubicBezTo>
                  <a:pt x="181770" y="2710"/>
                  <a:pt x="183420" y="4361"/>
                  <a:pt x="183420" y="6397"/>
                </a:cubicBezTo>
                <a:lnTo>
                  <a:pt x="183420" y="48070"/>
                </a:lnTo>
                <a:cubicBezTo>
                  <a:pt x="182787" y="61073"/>
                  <a:pt x="192815" y="72129"/>
                  <a:pt x="205819" y="72763"/>
                </a:cubicBezTo>
                <a:cubicBezTo>
                  <a:pt x="218823" y="73396"/>
                  <a:pt x="229878" y="63368"/>
                  <a:pt x="230512" y="50364"/>
                </a:cubicBezTo>
                <a:cubicBezTo>
                  <a:pt x="230549" y="49600"/>
                  <a:pt x="230549" y="48834"/>
                  <a:pt x="230512" y="48070"/>
                </a:cubicBezTo>
                <a:lnTo>
                  <a:pt x="230512" y="6397"/>
                </a:lnTo>
                <a:cubicBezTo>
                  <a:pt x="230541" y="4373"/>
                  <a:pt x="232175" y="2740"/>
                  <a:pt x="234198" y="2710"/>
                </a:cubicBezTo>
                <a:lnTo>
                  <a:pt x="241907" y="2710"/>
                </a:lnTo>
                <a:cubicBezTo>
                  <a:pt x="243943" y="2710"/>
                  <a:pt x="245594" y="4361"/>
                  <a:pt x="245594" y="6397"/>
                </a:cubicBezTo>
                <a:lnTo>
                  <a:pt x="245594" y="48349"/>
                </a:lnTo>
                <a:cubicBezTo>
                  <a:pt x="245625" y="69667"/>
                  <a:pt x="228368" y="86974"/>
                  <a:pt x="207050" y="87005"/>
                </a:cubicBezTo>
                <a:cubicBezTo>
                  <a:pt x="207031" y="87005"/>
                  <a:pt x="207013" y="87005"/>
                  <a:pt x="206994" y="87005"/>
                </a:cubicBezTo>
                <a:cubicBezTo>
                  <a:pt x="185645" y="87005"/>
                  <a:pt x="168338" y="69698"/>
                  <a:pt x="168338" y="48349"/>
                </a:cubicBezTo>
                <a:lnTo>
                  <a:pt x="168338" y="6397"/>
                </a:lnTo>
                <a:cubicBezTo>
                  <a:pt x="168338" y="4361"/>
                  <a:pt x="169989" y="2710"/>
                  <a:pt x="172025" y="2710"/>
                </a:cubicBezTo>
                <a:close/>
                <a:moveTo>
                  <a:pt x="67451" y="2710"/>
                </a:moveTo>
                <a:lnTo>
                  <a:pt x="74713" y="2710"/>
                </a:lnTo>
                <a:cubicBezTo>
                  <a:pt x="76747" y="2818"/>
                  <a:pt x="78307" y="4555"/>
                  <a:pt x="78199" y="6588"/>
                </a:cubicBezTo>
                <a:cubicBezTo>
                  <a:pt x="78167" y="7192"/>
                  <a:pt x="77986" y="7778"/>
                  <a:pt x="77674" y="8296"/>
                </a:cubicBezTo>
                <a:lnTo>
                  <a:pt x="47621" y="49857"/>
                </a:lnTo>
                <a:cubicBezTo>
                  <a:pt x="46948" y="50781"/>
                  <a:pt x="46595" y="51899"/>
                  <a:pt x="46615" y="53041"/>
                </a:cubicBezTo>
                <a:lnTo>
                  <a:pt x="46615" y="83318"/>
                </a:lnTo>
                <a:cubicBezTo>
                  <a:pt x="46585" y="85342"/>
                  <a:pt x="44952" y="86975"/>
                  <a:pt x="42928" y="87005"/>
                </a:cubicBezTo>
                <a:lnTo>
                  <a:pt x="35164" y="87005"/>
                </a:lnTo>
                <a:cubicBezTo>
                  <a:pt x="33140" y="86975"/>
                  <a:pt x="31507" y="85342"/>
                  <a:pt x="31477" y="83318"/>
                </a:cubicBezTo>
                <a:lnTo>
                  <a:pt x="31477" y="53041"/>
                </a:lnTo>
                <a:cubicBezTo>
                  <a:pt x="31497" y="51899"/>
                  <a:pt x="31144" y="50781"/>
                  <a:pt x="30471" y="49857"/>
                </a:cubicBezTo>
                <a:lnTo>
                  <a:pt x="530" y="8575"/>
                </a:lnTo>
                <a:cubicBezTo>
                  <a:pt x="-522" y="6832"/>
                  <a:pt x="38" y="4566"/>
                  <a:pt x="1782" y="3514"/>
                </a:cubicBezTo>
                <a:cubicBezTo>
                  <a:pt x="2300" y="3202"/>
                  <a:pt x="2886" y="3021"/>
                  <a:pt x="3490" y="2989"/>
                </a:cubicBezTo>
                <a:lnTo>
                  <a:pt x="10976" y="2989"/>
                </a:lnTo>
                <a:cubicBezTo>
                  <a:pt x="12049" y="2990"/>
                  <a:pt x="13069" y="3460"/>
                  <a:pt x="13769" y="4274"/>
                </a:cubicBezTo>
                <a:lnTo>
                  <a:pt x="36113" y="35836"/>
                </a:lnTo>
                <a:cubicBezTo>
                  <a:pt x="36822" y="36789"/>
                  <a:pt x="37942" y="37349"/>
                  <a:pt x="39130" y="37344"/>
                </a:cubicBezTo>
                <a:cubicBezTo>
                  <a:pt x="40302" y="37349"/>
                  <a:pt x="41405" y="36787"/>
                  <a:pt x="42090" y="35836"/>
                </a:cubicBezTo>
                <a:lnTo>
                  <a:pt x="64435" y="4274"/>
                </a:lnTo>
                <a:cubicBezTo>
                  <a:pt x="65126" y="3293"/>
                  <a:pt x="66251" y="2709"/>
                  <a:pt x="67451" y="2710"/>
                </a:cubicBezTo>
                <a:close/>
                <a:moveTo>
                  <a:pt x="676510" y="2375"/>
                </a:moveTo>
                <a:cubicBezTo>
                  <a:pt x="700697" y="2314"/>
                  <a:pt x="720355" y="21871"/>
                  <a:pt x="720417" y="46059"/>
                </a:cubicBezTo>
                <a:cubicBezTo>
                  <a:pt x="720417" y="46096"/>
                  <a:pt x="720417" y="46133"/>
                  <a:pt x="720417" y="46170"/>
                </a:cubicBezTo>
                <a:cubicBezTo>
                  <a:pt x="720386" y="70302"/>
                  <a:pt x="700864" y="89874"/>
                  <a:pt x="676733" y="89966"/>
                </a:cubicBezTo>
                <a:lnTo>
                  <a:pt x="676733" y="89966"/>
                </a:lnTo>
                <a:cubicBezTo>
                  <a:pt x="652546" y="90028"/>
                  <a:pt x="632888" y="70470"/>
                  <a:pt x="632826" y="46282"/>
                </a:cubicBezTo>
                <a:cubicBezTo>
                  <a:pt x="632764" y="22095"/>
                  <a:pt x="652322" y="2437"/>
                  <a:pt x="676510" y="2375"/>
                </a:cubicBezTo>
                <a:close/>
                <a:moveTo>
                  <a:pt x="378600" y="1984"/>
                </a:moveTo>
                <a:lnTo>
                  <a:pt x="386644" y="1984"/>
                </a:lnTo>
                <a:cubicBezTo>
                  <a:pt x="388681" y="1984"/>
                  <a:pt x="390331" y="3635"/>
                  <a:pt x="390331" y="5671"/>
                </a:cubicBezTo>
                <a:lnTo>
                  <a:pt x="390331" y="69073"/>
                </a:lnTo>
                <a:cubicBezTo>
                  <a:pt x="390331" y="71110"/>
                  <a:pt x="391982" y="72760"/>
                  <a:pt x="394018" y="72760"/>
                </a:cubicBezTo>
                <a:lnTo>
                  <a:pt x="439657" y="72760"/>
                </a:lnTo>
                <a:cubicBezTo>
                  <a:pt x="441693" y="72760"/>
                  <a:pt x="443344" y="74411"/>
                  <a:pt x="443344" y="76447"/>
                </a:cubicBezTo>
                <a:lnTo>
                  <a:pt x="443344" y="83877"/>
                </a:lnTo>
                <a:cubicBezTo>
                  <a:pt x="443375" y="85882"/>
                  <a:pt x="441775" y="87532"/>
                  <a:pt x="439769" y="87564"/>
                </a:cubicBezTo>
                <a:cubicBezTo>
                  <a:pt x="439732" y="87564"/>
                  <a:pt x="439694" y="87564"/>
                  <a:pt x="439657" y="87564"/>
                </a:cubicBezTo>
                <a:lnTo>
                  <a:pt x="378600" y="87564"/>
                </a:lnTo>
                <a:cubicBezTo>
                  <a:pt x="376595" y="87595"/>
                  <a:pt x="374945" y="85994"/>
                  <a:pt x="374913" y="83989"/>
                </a:cubicBezTo>
                <a:cubicBezTo>
                  <a:pt x="374913" y="83952"/>
                  <a:pt x="374913" y="83914"/>
                  <a:pt x="374913" y="83877"/>
                </a:cubicBezTo>
                <a:lnTo>
                  <a:pt x="374913" y="5671"/>
                </a:lnTo>
                <a:cubicBezTo>
                  <a:pt x="374913" y="3635"/>
                  <a:pt x="376564" y="1984"/>
                  <a:pt x="378600" y="1984"/>
                </a:cubicBezTo>
                <a:close/>
                <a:moveTo>
                  <a:pt x="490155" y="867"/>
                </a:moveTo>
                <a:cubicBezTo>
                  <a:pt x="514343" y="867"/>
                  <a:pt x="533951" y="20475"/>
                  <a:pt x="533951" y="44663"/>
                </a:cubicBezTo>
                <a:cubicBezTo>
                  <a:pt x="533951" y="68850"/>
                  <a:pt x="514343" y="88458"/>
                  <a:pt x="490155" y="88458"/>
                </a:cubicBezTo>
                <a:cubicBezTo>
                  <a:pt x="465968" y="88458"/>
                  <a:pt x="446360" y="68850"/>
                  <a:pt x="446360" y="44663"/>
                </a:cubicBezTo>
                <a:cubicBezTo>
                  <a:pt x="446360" y="20475"/>
                  <a:pt x="465968" y="867"/>
                  <a:pt x="490155" y="867"/>
                </a:cubicBezTo>
                <a:close/>
                <a:moveTo>
                  <a:pt x="118117" y="757"/>
                </a:moveTo>
                <a:cubicBezTo>
                  <a:pt x="142279" y="880"/>
                  <a:pt x="161801" y="20501"/>
                  <a:pt x="161801" y="44663"/>
                </a:cubicBezTo>
                <a:cubicBezTo>
                  <a:pt x="161801" y="68912"/>
                  <a:pt x="142144" y="88570"/>
                  <a:pt x="117895" y="88570"/>
                </a:cubicBezTo>
                <a:cubicBezTo>
                  <a:pt x="117820" y="88570"/>
                  <a:pt x="117745" y="88570"/>
                  <a:pt x="117671" y="88570"/>
                </a:cubicBezTo>
                <a:cubicBezTo>
                  <a:pt x="93422" y="88446"/>
                  <a:pt x="73864" y="68688"/>
                  <a:pt x="73988" y="44440"/>
                </a:cubicBezTo>
                <a:cubicBezTo>
                  <a:pt x="74111" y="20191"/>
                  <a:pt x="93869" y="633"/>
                  <a:pt x="118117" y="757"/>
                </a:cubicBezTo>
                <a:close/>
                <a:moveTo>
                  <a:pt x="585400" y="28"/>
                </a:moveTo>
                <a:lnTo>
                  <a:pt x="585400" y="29"/>
                </a:lnTo>
                <a:cubicBezTo>
                  <a:pt x="594843" y="41"/>
                  <a:pt x="604030" y="3096"/>
                  <a:pt x="611599" y="8743"/>
                </a:cubicBezTo>
                <a:cubicBezTo>
                  <a:pt x="613832" y="10411"/>
                  <a:pt x="615908" y="12281"/>
                  <a:pt x="617799" y="14329"/>
                </a:cubicBezTo>
                <a:cubicBezTo>
                  <a:pt x="617838" y="14381"/>
                  <a:pt x="617876" y="14434"/>
                  <a:pt x="617912" y="14489"/>
                </a:cubicBezTo>
                <a:cubicBezTo>
                  <a:pt x="619025" y="16157"/>
                  <a:pt x="618574" y="18412"/>
                  <a:pt x="616906" y="19524"/>
                </a:cubicBezTo>
                <a:lnTo>
                  <a:pt x="610649" y="23881"/>
                </a:lnTo>
                <a:cubicBezTo>
                  <a:pt x="609208" y="24945"/>
                  <a:pt x="607202" y="24778"/>
                  <a:pt x="605957" y="23490"/>
                </a:cubicBezTo>
                <a:lnTo>
                  <a:pt x="604281" y="21926"/>
                </a:lnTo>
                <a:lnTo>
                  <a:pt x="603946" y="21591"/>
                </a:lnTo>
                <a:cubicBezTo>
                  <a:pt x="598773" y="17278"/>
                  <a:pt x="592246" y="14924"/>
                  <a:pt x="585511" y="14943"/>
                </a:cubicBezTo>
                <a:lnTo>
                  <a:pt x="584283" y="14943"/>
                </a:lnTo>
                <a:lnTo>
                  <a:pt x="582271" y="14943"/>
                </a:lnTo>
                <a:cubicBezTo>
                  <a:pt x="580528" y="15130"/>
                  <a:pt x="578807" y="15486"/>
                  <a:pt x="577132" y="16005"/>
                </a:cubicBezTo>
                <a:cubicBezTo>
                  <a:pt x="567106" y="18995"/>
                  <a:pt x="559481" y="27173"/>
                  <a:pt x="557200" y="37383"/>
                </a:cubicBezTo>
                <a:cubicBezTo>
                  <a:pt x="553722" y="52949"/>
                  <a:pt x="563521" y="68388"/>
                  <a:pt x="579087" y="71866"/>
                </a:cubicBezTo>
                <a:lnTo>
                  <a:pt x="581434" y="72313"/>
                </a:lnTo>
                <a:lnTo>
                  <a:pt x="582160" y="72313"/>
                </a:lnTo>
                <a:lnTo>
                  <a:pt x="587746" y="72313"/>
                </a:lnTo>
                <a:cubicBezTo>
                  <a:pt x="589193" y="72214"/>
                  <a:pt x="590631" y="72009"/>
                  <a:pt x="592047" y="71699"/>
                </a:cubicBezTo>
                <a:lnTo>
                  <a:pt x="592829" y="71699"/>
                </a:lnTo>
                <a:lnTo>
                  <a:pt x="593611" y="71699"/>
                </a:lnTo>
                <a:lnTo>
                  <a:pt x="596907" y="70525"/>
                </a:lnTo>
                <a:lnTo>
                  <a:pt x="597577" y="70525"/>
                </a:lnTo>
                <a:lnTo>
                  <a:pt x="598192" y="70246"/>
                </a:lnTo>
                <a:lnTo>
                  <a:pt x="598862" y="69911"/>
                </a:lnTo>
                <a:lnTo>
                  <a:pt x="600371" y="69129"/>
                </a:lnTo>
                <a:lnTo>
                  <a:pt x="600817" y="69129"/>
                </a:lnTo>
                <a:cubicBezTo>
                  <a:pt x="605082" y="65848"/>
                  <a:pt x="608477" y="61570"/>
                  <a:pt x="610705" y="56672"/>
                </a:cubicBezTo>
                <a:cubicBezTo>
                  <a:pt x="611060" y="55656"/>
                  <a:pt x="610847" y="54528"/>
                  <a:pt x="610146" y="53711"/>
                </a:cubicBezTo>
                <a:cubicBezTo>
                  <a:pt x="609522" y="53055"/>
                  <a:pt x="608650" y="52690"/>
                  <a:pt x="607744" y="52706"/>
                </a:cubicBezTo>
                <a:lnTo>
                  <a:pt x="591600" y="52706"/>
                </a:lnTo>
                <a:cubicBezTo>
                  <a:pt x="589564" y="52706"/>
                  <a:pt x="587913" y="51055"/>
                  <a:pt x="587913" y="49019"/>
                </a:cubicBezTo>
                <a:lnTo>
                  <a:pt x="587913" y="41478"/>
                </a:lnTo>
                <a:cubicBezTo>
                  <a:pt x="587913" y="39441"/>
                  <a:pt x="589564" y="37791"/>
                  <a:pt x="591600" y="37791"/>
                </a:cubicBezTo>
                <a:lnTo>
                  <a:pt x="625117" y="37791"/>
                </a:lnTo>
                <a:lnTo>
                  <a:pt x="625452" y="37791"/>
                </a:lnTo>
                <a:cubicBezTo>
                  <a:pt x="626164" y="37820"/>
                  <a:pt x="626851" y="38058"/>
                  <a:pt x="627428" y="38475"/>
                </a:cubicBezTo>
                <a:cubicBezTo>
                  <a:pt x="629053" y="39649"/>
                  <a:pt x="629419" y="41919"/>
                  <a:pt x="628245" y="43544"/>
                </a:cubicBezTo>
                <a:lnTo>
                  <a:pt x="628245" y="47287"/>
                </a:lnTo>
                <a:cubicBezTo>
                  <a:pt x="628342" y="59800"/>
                  <a:pt x="622977" y="71733"/>
                  <a:pt x="613554" y="79966"/>
                </a:cubicBezTo>
                <a:lnTo>
                  <a:pt x="612157" y="81139"/>
                </a:lnTo>
                <a:lnTo>
                  <a:pt x="611431" y="81754"/>
                </a:lnTo>
                <a:cubicBezTo>
                  <a:pt x="610992" y="82124"/>
                  <a:pt x="610525" y="82460"/>
                  <a:pt x="610035" y="82759"/>
                </a:cubicBezTo>
                <a:lnTo>
                  <a:pt x="609308" y="83262"/>
                </a:lnTo>
                <a:lnTo>
                  <a:pt x="607912" y="84156"/>
                </a:lnTo>
                <a:lnTo>
                  <a:pt x="607633" y="84156"/>
                </a:lnTo>
                <a:lnTo>
                  <a:pt x="606906" y="84603"/>
                </a:lnTo>
                <a:lnTo>
                  <a:pt x="605454" y="85440"/>
                </a:lnTo>
                <a:lnTo>
                  <a:pt x="605119" y="85440"/>
                </a:lnTo>
                <a:lnTo>
                  <a:pt x="602773" y="86558"/>
                </a:lnTo>
                <a:lnTo>
                  <a:pt x="602382" y="86558"/>
                </a:lnTo>
                <a:lnTo>
                  <a:pt x="600873" y="87116"/>
                </a:lnTo>
                <a:lnTo>
                  <a:pt x="600147" y="87116"/>
                </a:lnTo>
                <a:lnTo>
                  <a:pt x="599700" y="87116"/>
                </a:lnTo>
                <a:lnTo>
                  <a:pt x="598471" y="87563"/>
                </a:lnTo>
                <a:lnTo>
                  <a:pt x="597969" y="87563"/>
                </a:lnTo>
                <a:lnTo>
                  <a:pt x="597242" y="87563"/>
                </a:lnTo>
                <a:lnTo>
                  <a:pt x="596740" y="87563"/>
                </a:lnTo>
                <a:lnTo>
                  <a:pt x="595567" y="87563"/>
                </a:lnTo>
                <a:lnTo>
                  <a:pt x="595008" y="87563"/>
                </a:lnTo>
                <a:lnTo>
                  <a:pt x="594338" y="87563"/>
                </a:lnTo>
                <a:lnTo>
                  <a:pt x="593723" y="87563"/>
                </a:lnTo>
                <a:lnTo>
                  <a:pt x="592606" y="87563"/>
                </a:lnTo>
                <a:lnTo>
                  <a:pt x="591991" y="87563"/>
                </a:lnTo>
                <a:lnTo>
                  <a:pt x="591321" y="87563"/>
                </a:lnTo>
                <a:lnTo>
                  <a:pt x="590595" y="87563"/>
                </a:lnTo>
                <a:lnTo>
                  <a:pt x="589589" y="87563"/>
                </a:lnTo>
                <a:lnTo>
                  <a:pt x="585400" y="87563"/>
                </a:lnTo>
                <a:cubicBezTo>
                  <a:pt x="584358" y="87600"/>
                  <a:pt x="583314" y="87600"/>
                  <a:pt x="582272" y="87563"/>
                </a:cubicBezTo>
                <a:cubicBezTo>
                  <a:pt x="558100" y="86699"/>
                  <a:pt x="539205" y="66404"/>
                  <a:pt x="540068" y="42232"/>
                </a:cubicBezTo>
                <a:cubicBezTo>
                  <a:pt x="540932" y="18060"/>
                  <a:pt x="561228" y="-835"/>
                  <a:pt x="585400" y="28"/>
                </a:cubicBezTo>
                <a:close/>
              </a:path>
            </a:pathLst>
          </a:custGeom>
          <a:solidFill>
            <a:schemeClr val="tx1"/>
          </a:solidFill>
          <a:ln w="48068" cap="flat">
            <a:noFill/>
            <a:miter/>
          </a:ln>
        </p:spPr>
        <p:txBody>
          <a:bodyPr vert="horz" wrap="square" lIns="91440" tIns="45720" rIns="91440" bIns="45720" rtlCol="0" anchor="ctr"/>
          <a:lstStyle/>
          <a:p>
            <a:pPr algn="l"/>
            <a:endParaRPr kumimoji="1" lang="zh-CN" altLang="en-US"/>
          </a:p>
        </p:txBody>
      </p:sp>
      <p:sp>
        <p:nvSpPr>
          <p:cNvPr id="9" name="标题 1"/>
          <p:cNvSpPr txBox="1"/>
          <p:nvPr/>
        </p:nvSpPr>
        <p:spPr>
          <a:xfrm rot="0" flipH="1" flipV="0">
            <a:off x="9006297" y="-3741"/>
            <a:ext cx="3204014" cy="1191848"/>
          </a:xfrm>
          <a:custGeom>
            <a:avLst/>
            <a:gdLst>
              <a:gd name="connsiteX0" fmla="*/ 0 w 4104138"/>
              <a:gd name="connsiteY0" fmla="*/ 0 h 1243365"/>
              <a:gd name="connsiteX1" fmla="*/ 4104138 w 4104138"/>
              <a:gd name="connsiteY1" fmla="*/ 0 h 1243365"/>
              <a:gd name="connsiteX2" fmla="*/ 4078145 w 4104138"/>
              <a:gd name="connsiteY2" fmla="*/ 23216 h 1243365"/>
              <a:gd name="connsiteX3" fmla="*/ 2092194 w 4104138"/>
              <a:gd name="connsiteY3" fmla="*/ 334916 h 1243365"/>
              <a:gd name="connsiteX4" fmla="*/ 76752 w 4104138"/>
              <a:gd name="connsiteY4" fmla="*/ 1113315 h 1243365"/>
              <a:gd name="connsiteX5" fmla="*/ 0 w 4104138"/>
              <a:gd name="connsiteY5" fmla="*/ 1243365 h 1243365"/>
            </a:gdLst>
            <a:rect l="l" t="t" r="r" b="b"/>
            <a:pathLst>
              <a:path w="4104138" h="1243365">
                <a:moveTo>
                  <a:pt x="0" y="0"/>
                </a:moveTo>
                <a:lnTo>
                  <a:pt x="4104138" y="0"/>
                </a:lnTo>
                <a:lnTo>
                  <a:pt x="4078145" y="23216"/>
                </a:lnTo>
                <a:cubicBezTo>
                  <a:pt x="3714368" y="291232"/>
                  <a:pt x="3078936" y="447769"/>
                  <a:pt x="2092194" y="334916"/>
                </a:cubicBezTo>
                <a:cubicBezTo>
                  <a:pt x="776539" y="184446"/>
                  <a:pt x="372389" y="630072"/>
                  <a:pt x="76752" y="1113315"/>
                </a:cubicBezTo>
                <a:lnTo>
                  <a:pt x="0" y="1243365"/>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5400000" flipH="0" flipV="0">
            <a:off x="4066972" y="1607430"/>
            <a:ext cx="1956947" cy="1956947"/>
          </a:xfrm>
          <a:prstGeom prst="teardrop">
            <a:avLst/>
          </a:prstGeom>
          <a:solidFill>
            <a:schemeClr val="accent2">
              <a:lumMod val="20000"/>
              <a:lumOff val="80000"/>
            </a:schemeClr>
          </a:solidFill>
          <a:ln w="12700" cap="sq">
            <a:noFill/>
            <a:miter/>
          </a:ln>
          <a:effectLst/>
        </p:spPr>
        <p:txBody>
          <a:bodyPr vert="horz" wrap="square" lIns="91440" tIns="45720" rIns="91440" bIns="45720" rtlCol="0" anchor="ctr"/>
          <a:lstStyle/>
          <a:p>
            <a:pPr algn="ctr"/>
            <a:endParaRPr kumimoji="1" lang="zh-CN" altLang="en-US"/>
          </a:p>
        </p:txBody>
      </p:sp>
      <p:sp>
        <p:nvSpPr>
          <p:cNvPr id="4" name="标题 1"/>
          <p:cNvSpPr txBox="1"/>
          <p:nvPr/>
        </p:nvSpPr>
        <p:spPr>
          <a:xfrm rot="5400000" flipH="0" flipV="0">
            <a:off x="4310565" y="1851023"/>
            <a:ext cx="1469760" cy="1469760"/>
          </a:xfrm>
          <a:prstGeom prst="teardrop">
            <a:avLst/>
          </a:prstGeom>
          <a:solidFill>
            <a:schemeClr val="accent2">
              <a:lumMod val="20000"/>
              <a:lumOff val="80000"/>
            </a:schemeClr>
          </a:solidFill>
          <a:ln w="12700" cap="sq">
            <a:noFill/>
            <a:miter/>
          </a:ln>
          <a:effectLst>
            <a:outerShdw dist="38100" blurRad="406400" dir="10800000" sx="106000" sy="106000" kx="0" ky="0" algn="r" rotWithShape="0">
              <a:schemeClr val="bg1"/>
            </a:outerShdw>
          </a:effectLst>
        </p:spPr>
        <p:txBody>
          <a:bodyPr vert="horz" wrap="square" lIns="91440" tIns="45720" rIns="91440" bIns="45720" rtlCol="0" anchor="ctr"/>
          <a:lstStyle/>
          <a:p>
            <a:pPr algn="ctr"/>
            <a:endParaRPr kumimoji="1" lang="zh-CN" altLang="en-US"/>
          </a:p>
        </p:txBody>
      </p:sp>
      <p:sp>
        <p:nvSpPr>
          <p:cNvPr id="5" name="标题 1"/>
          <p:cNvSpPr txBox="1"/>
          <p:nvPr/>
        </p:nvSpPr>
        <p:spPr>
          <a:xfrm rot="5400000" flipH="0" flipV="0">
            <a:off x="4310565" y="1851023"/>
            <a:ext cx="1469760" cy="1469760"/>
          </a:xfrm>
          <a:prstGeom prst="teardrop">
            <a:avLst/>
          </a:prstGeom>
          <a:solidFill>
            <a:schemeClr val="accent2">
              <a:lumMod val="20000"/>
              <a:lumOff val="80000"/>
            </a:schemeClr>
          </a:solidFill>
          <a:ln w="12700" cap="sq">
            <a:noFill/>
            <a:miter/>
          </a:ln>
          <a:effectLst>
            <a:outerShdw dist="304800" blurRad="228600" dir="2700000" sx="88000" sy="88000" kx="0" ky="0" algn="tl" rotWithShape="0">
              <a:schemeClr val="accent2">
                <a:lumMod val="60000"/>
                <a:lumOff val="40000"/>
              </a:schemeClr>
            </a:outerShdw>
          </a:effectLst>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4823360" y="2315542"/>
            <a:ext cx="499170" cy="540722"/>
          </a:xfrm>
          <a:custGeom>
            <a:avLst/>
            <a:gdLst>
              <a:gd name="connsiteX0" fmla="*/ 332293 w 664672"/>
              <a:gd name="connsiteY0" fmla="*/ 387672 h 720001"/>
              <a:gd name="connsiteX1" fmla="*/ 660804 w 664672"/>
              <a:gd name="connsiteY1" fmla="*/ 598902 h 720001"/>
              <a:gd name="connsiteX2" fmla="*/ 563560 w 664672"/>
              <a:gd name="connsiteY2" fmla="*/ 720001 h 720001"/>
              <a:gd name="connsiteX3" fmla="*/ 101112 w 664672"/>
              <a:gd name="connsiteY3" fmla="*/ 720001 h 720001"/>
              <a:gd name="connsiteX4" fmla="*/ 3868 w 664672"/>
              <a:gd name="connsiteY4" fmla="*/ 598902 h 720001"/>
              <a:gd name="connsiteX5" fmla="*/ 332293 w 664672"/>
              <a:gd name="connsiteY5" fmla="*/ 387672 h 720001"/>
              <a:gd name="connsiteX6" fmla="*/ 332293 w 664672"/>
              <a:gd name="connsiteY6" fmla="*/ 0 h 720001"/>
              <a:gd name="connsiteX7" fmla="*/ 509517 w 664672"/>
              <a:gd name="connsiteY7" fmla="*/ 177224 h 720001"/>
              <a:gd name="connsiteX8" fmla="*/ 332293 w 664672"/>
              <a:gd name="connsiteY8" fmla="*/ 354448 h 720001"/>
              <a:gd name="connsiteX9" fmla="*/ 155069 w 664672"/>
              <a:gd name="connsiteY9" fmla="*/ 177224 h 720001"/>
              <a:gd name="connsiteX10" fmla="*/ 332293 w 664672"/>
              <a:gd name="connsiteY10" fmla="*/ 0 h 720001"/>
            </a:gdLst>
            <a:rect l="l" t="t" r="r" b="b"/>
            <a:pathLst>
              <a:path w="664672" h="720001">
                <a:moveTo>
                  <a:pt x="332293" y="387672"/>
                </a:moveTo>
                <a:cubicBezTo>
                  <a:pt x="550549" y="387672"/>
                  <a:pt x="628448" y="491162"/>
                  <a:pt x="660804" y="598902"/>
                </a:cubicBezTo>
                <a:cubicBezTo>
                  <a:pt x="679021" y="659624"/>
                  <a:pt x="630616" y="720001"/>
                  <a:pt x="563560" y="720001"/>
                </a:cubicBezTo>
                <a:lnTo>
                  <a:pt x="101112" y="720001"/>
                </a:lnTo>
                <a:cubicBezTo>
                  <a:pt x="34057" y="720001"/>
                  <a:pt x="-14348" y="659624"/>
                  <a:pt x="3868" y="598902"/>
                </a:cubicBezTo>
                <a:cubicBezTo>
                  <a:pt x="36138" y="491162"/>
                  <a:pt x="114037" y="387672"/>
                  <a:pt x="332293" y="387672"/>
                </a:cubicBezTo>
                <a:close/>
                <a:moveTo>
                  <a:pt x="332293" y="0"/>
                </a:moveTo>
                <a:cubicBezTo>
                  <a:pt x="430230" y="0"/>
                  <a:pt x="509604" y="79287"/>
                  <a:pt x="509517" y="177224"/>
                </a:cubicBezTo>
                <a:cubicBezTo>
                  <a:pt x="509517" y="275074"/>
                  <a:pt x="430144" y="354448"/>
                  <a:pt x="332293" y="354448"/>
                </a:cubicBezTo>
                <a:cubicBezTo>
                  <a:pt x="234442" y="354448"/>
                  <a:pt x="155069" y="275074"/>
                  <a:pt x="155069" y="177224"/>
                </a:cubicBezTo>
                <a:cubicBezTo>
                  <a:pt x="155069" y="79287"/>
                  <a:pt x="234442" y="0"/>
                  <a:pt x="332293" y="0"/>
                </a:cubicBezTo>
                <a:close/>
              </a:path>
            </a:pathLst>
          </a:custGeom>
          <a:solidFill>
            <a:schemeClr val="accent1"/>
          </a:solidFill>
          <a:ln w="1860" cap="flat">
            <a:noFill/>
            <a:miter/>
          </a:ln>
        </p:spPr>
        <p:txBody>
          <a:bodyPr vert="horz" wrap="square" lIns="91440" tIns="45720" rIns="91440" bIns="45720" rtlCol="0" anchor="ctr"/>
          <a:lstStyle/>
          <a:p>
            <a:pPr algn="l"/>
            <a:endParaRPr kumimoji="1" lang="zh-CN" altLang="en-US"/>
          </a:p>
        </p:txBody>
      </p:sp>
      <p:sp>
        <p:nvSpPr>
          <p:cNvPr id="7" name="标题 1"/>
          <p:cNvSpPr txBox="1"/>
          <p:nvPr/>
        </p:nvSpPr>
        <p:spPr>
          <a:xfrm rot="5400000" flipH="0" flipV="0">
            <a:off x="4446211" y="1986669"/>
            <a:ext cx="1198468" cy="1198468"/>
          </a:xfrm>
          <a:prstGeom prst="teardrop">
            <a:avLst/>
          </a:prstGeom>
          <a:noFill/>
          <a:ln w="12700" cap="sq">
            <a:solidFill>
              <a:schemeClr val="accent1"/>
            </a:solidFill>
            <a:miter/>
          </a:ln>
          <a:effectLst>
            <a:outerShdw dist="304800" blurRad="431800" dir="2700000" sx="97000" sy="97000" kx="0" ky="0" algn="tl" rotWithShape="0">
              <a:schemeClr val="accent3">
                <a:lumMod val="60000"/>
                <a:lumOff val="40000"/>
              </a:schemeClr>
            </a:outerShdw>
          </a:effectLst>
        </p:spPr>
        <p:txBody>
          <a:bodyPr vert="horz" wrap="square" lIns="91440" tIns="45720" rIns="91440" bIns="45720" rtlCol="0" anchor="ctr"/>
          <a:lstStyle/>
          <a:p>
            <a:pPr algn="ctr"/>
            <a:endParaRPr kumimoji="1" lang="zh-CN" altLang="en-US"/>
          </a:p>
        </p:txBody>
      </p:sp>
      <p:sp>
        <p:nvSpPr>
          <p:cNvPr id="8" name="标题 1"/>
          <p:cNvSpPr txBox="1"/>
          <p:nvPr/>
        </p:nvSpPr>
        <p:spPr>
          <a:xfrm rot="10800000" flipH="0" flipV="0">
            <a:off x="6157472" y="1607430"/>
            <a:ext cx="1956947" cy="1956947"/>
          </a:xfrm>
          <a:prstGeom prst="teardrop">
            <a:avLst/>
          </a:prstGeom>
          <a:solidFill>
            <a:schemeClr val="accent2">
              <a:lumMod val="20000"/>
              <a:lumOff val="80000"/>
            </a:schemeClr>
          </a:solidFill>
          <a:ln w="12700" cap="sq">
            <a:noFill/>
            <a:miter/>
          </a:ln>
          <a:effectLst/>
        </p:spPr>
        <p:txBody>
          <a:bodyPr vert="horz" wrap="square" lIns="91440" tIns="45720" rIns="91440" bIns="45720" rtlCol="0" anchor="ctr"/>
          <a:lstStyle/>
          <a:p>
            <a:pPr algn="ctr"/>
            <a:endParaRPr kumimoji="1" lang="zh-CN" altLang="en-US"/>
          </a:p>
        </p:txBody>
      </p:sp>
      <p:sp>
        <p:nvSpPr>
          <p:cNvPr id="9" name="标题 1"/>
          <p:cNvSpPr txBox="1"/>
          <p:nvPr/>
        </p:nvSpPr>
        <p:spPr>
          <a:xfrm rot="10800000" flipH="0" flipV="0">
            <a:off x="6401066" y="1851023"/>
            <a:ext cx="1469760" cy="1469760"/>
          </a:xfrm>
          <a:prstGeom prst="teardrop">
            <a:avLst/>
          </a:prstGeom>
          <a:solidFill>
            <a:schemeClr val="accent2">
              <a:lumMod val="20000"/>
              <a:lumOff val="80000"/>
            </a:schemeClr>
          </a:solidFill>
          <a:ln w="12700" cap="sq">
            <a:noFill/>
            <a:miter/>
          </a:ln>
          <a:effectLst>
            <a:outerShdw dist="38100" blurRad="406400" dir="10800000" sx="106000" sy="106000" kx="0" ky="0" algn="r" rotWithShape="0">
              <a:schemeClr val="bg1"/>
            </a:outerShdw>
          </a:effectLst>
        </p:spPr>
        <p:txBody>
          <a:bodyPr vert="horz" wrap="square" lIns="91440" tIns="45720" rIns="91440" bIns="45720" rtlCol="0" anchor="ctr"/>
          <a:lstStyle/>
          <a:p>
            <a:pPr algn="ctr"/>
            <a:endParaRPr kumimoji="1" lang="zh-CN" altLang="en-US"/>
          </a:p>
        </p:txBody>
      </p:sp>
      <p:sp>
        <p:nvSpPr>
          <p:cNvPr id="10" name="标题 1"/>
          <p:cNvSpPr txBox="1"/>
          <p:nvPr/>
        </p:nvSpPr>
        <p:spPr>
          <a:xfrm rot="10800000" flipH="0" flipV="0">
            <a:off x="6401066" y="1851023"/>
            <a:ext cx="1469760" cy="1469760"/>
          </a:xfrm>
          <a:prstGeom prst="teardrop">
            <a:avLst/>
          </a:prstGeom>
          <a:solidFill>
            <a:schemeClr val="accent2">
              <a:lumMod val="20000"/>
              <a:lumOff val="80000"/>
            </a:schemeClr>
          </a:solidFill>
          <a:ln w="12700" cap="sq">
            <a:noFill/>
            <a:miter/>
          </a:ln>
          <a:effectLst>
            <a:outerShdw dist="304800" blurRad="228600" dir="2700000" sx="88000" sy="88000" kx="0" ky="0" algn="tl" rotWithShape="0">
              <a:schemeClr val="accent2">
                <a:lumMod val="60000"/>
                <a:lumOff val="40000"/>
              </a:schemeClr>
            </a:outerShdw>
          </a:effectLst>
        </p:spPr>
        <p:txBody>
          <a:bodyPr vert="horz" wrap="square" lIns="91440" tIns="45720" rIns="91440" bIns="45720" rtlCol="0" anchor="ctr"/>
          <a:lstStyle/>
          <a:p>
            <a:pPr algn="ctr"/>
            <a:endParaRPr kumimoji="1" lang="zh-CN" altLang="en-US"/>
          </a:p>
        </p:txBody>
      </p:sp>
      <p:sp>
        <p:nvSpPr>
          <p:cNvPr id="11" name="标题 1"/>
          <p:cNvSpPr txBox="1"/>
          <p:nvPr/>
        </p:nvSpPr>
        <p:spPr>
          <a:xfrm rot="10800000" flipH="0" flipV="0">
            <a:off x="6536713" y="1986669"/>
            <a:ext cx="1198468" cy="1198468"/>
          </a:xfrm>
          <a:prstGeom prst="teardrop">
            <a:avLst/>
          </a:prstGeom>
          <a:noFill/>
          <a:ln w="12700" cap="sq">
            <a:solidFill>
              <a:schemeClr val="accent2"/>
            </a:solidFill>
            <a:miter/>
          </a:ln>
          <a:effectLst>
            <a:outerShdw dist="304800" blurRad="431800" dir="2700000" sx="97000" sy="97000" kx="0" ky="0" algn="tl" rotWithShape="0">
              <a:schemeClr val="accent3">
                <a:lumMod val="60000"/>
                <a:lumOff val="40000"/>
              </a:schemeClr>
            </a:outerShdw>
          </a:effectLst>
        </p:spPr>
        <p:txBody>
          <a:bodyPr vert="horz" wrap="square" lIns="91440" tIns="45720" rIns="91440" bIns="45720" rtlCol="0" anchor="ctr"/>
          <a:lstStyle/>
          <a:p>
            <a:pPr algn="ctr"/>
            <a:endParaRPr kumimoji="1" lang="zh-CN" altLang="en-US"/>
          </a:p>
        </p:txBody>
      </p:sp>
      <p:sp>
        <p:nvSpPr>
          <p:cNvPr id="12" name="标题 1"/>
          <p:cNvSpPr txBox="1"/>
          <p:nvPr/>
        </p:nvSpPr>
        <p:spPr>
          <a:xfrm rot="0" flipH="1" flipV="1">
            <a:off x="6856571" y="2315542"/>
            <a:ext cx="558749" cy="540723"/>
          </a:xfrm>
          <a:custGeom>
            <a:avLst/>
            <a:gdLst>
              <a:gd name="connsiteX0" fmla="*/ 311954 w 744004"/>
              <a:gd name="connsiteY0" fmla="*/ 337123 h 720001"/>
              <a:gd name="connsiteX1" fmla="*/ 168770 w 744004"/>
              <a:gd name="connsiteY1" fmla="*/ 337123 h 720001"/>
              <a:gd name="connsiteX2" fmla="*/ 49673 w 744004"/>
              <a:gd name="connsiteY2" fmla="*/ 287618 h 720001"/>
              <a:gd name="connsiteX3" fmla="*/ 167 w 744004"/>
              <a:gd name="connsiteY3" fmla="*/ 168520 h 720001"/>
              <a:gd name="connsiteX4" fmla="*/ 49590 w 744004"/>
              <a:gd name="connsiteY4" fmla="*/ 49507 h 720001"/>
              <a:gd name="connsiteX5" fmla="*/ 168687 w 744004"/>
              <a:gd name="connsiteY5" fmla="*/ 0 h 720001"/>
              <a:gd name="connsiteX6" fmla="*/ 287784 w 744004"/>
              <a:gd name="connsiteY6" fmla="*/ 49507 h 720001"/>
              <a:gd name="connsiteX7" fmla="*/ 337290 w 744004"/>
              <a:gd name="connsiteY7" fmla="*/ 168604 h 720001"/>
              <a:gd name="connsiteX8" fmla="*/ 337290 w 744004"/>
              <a:gd name="connsiteY8" fmla="*/ 311787 h 720001"/>
              <a:gd name="connsiteX9" fmla="*/ 311954 w 744004"/>
              <a:gd name="connsiteY9" fmla="*/ 337123 h 720001"/>
              <a:gd name="connsiteX10" fmla="*/ 575401 w 744004"/>
              <a:gd name="connsiteY10" fmla="*/ 337207 h 720001"/>
              <a:gd name="connsiteX11" fmla="*/ 432218 w 744004"/>
              <a:gd name="connsiteY11" fmla="*/ 337207 h 720001"/>
              <a:gd name="connsiteX12" fmla="*/ 406882 w 744004"/>
              <a:gd name="connsiteY12" fmla="*/ 311870 h 720001"/>
              <a:gd name="connsiteX13" fmla="*/ 406882 w 744004"/>
              <a:gd name="connsiteY13" fmla="*/ 168687 h 720001"/>
              <a:gd name="connsiteX14" fmla="*/ 456387 w 744004"/>
              <a:gd name="connsiteY14" fmla="*/ 49590 h 720001"/>
              <a:gd name="connsiteX15" fmla="*/ 575401 w 744004"/>
              <a:gd name="connsiteY15" fmla="*/ 0 h 720001"/>
              <a:gd name="connsiteX16" fmla="*/ 694498 w 744004"/>
              <a:gd name="connsiteY16" fmla="*/ 49507 h 720001"/>
              <a:gd name="connsiteX17" fmla="*/ 744004 w 744004"/>
              <a:gd name="connsiteY17" fmla="*/ 168604 h 720001"/>
              <a:gd name="connsiteX18" fmla="*/ 694498 w 744004"/>
              <a:gd name="connsiteY18" fmla="*/ 287701 h 720001"/>
              <a:gd name="connsiteX19" fmla="*/ 575401 w 744004"/>
              <a:gd name="connsiteY19" fmla="*/ 337207 h 720001"/>
              <a:gd name="connsiteX20" fmla="*/ 168604 w 744004"/>
              <a:gd name="connsiteY20" fmla="*/ 720001 h 720001"/>
              <a:gd name="connsiteX21" fmla="*/ 49507 w 744004"/>
              <a:gd name="connsiteY21" fmla="*/ 670495 h 720001"/>
              <a:gd name="connsiteX22" fmla="*/ 0 w 744004"/>
              <a:gd name="connsiteY22" fmla="*/ 551398 h 720001"/>
              <a:gd name="connsiteX23" fmla="*/ 49507 w 744004"/>
              <a:gd name="connsiteY23" fmla="*/ 432301 h 720001"/>
              <a:gd name="connsiteX24" fmla="*/ 168687 w 744004"/>
              <a:gd name="connsiteY24" fmla="*/ 382879 h 720001"/>
              <a:gd name="connsiteX25" fmla="*/ 311871 w 744004"/>
              <a:gd name="connsiteY25" fmla="*/ 382879 h 720001"/>
              <a:gd name="connsiteX26" fmla="*/ 337207 w 744004"/>
              <a:gd name="connsiteY26" fmla="*/ 408215 h 720001"/>
              <a:gd name="connsiteX27" fmla="*/ 337207 w 744004"/>
              <a:gd name="connsiteY27" fmla="*/ 551398 h 720001"/>
              <a:gd name="connsiteX28" fmla="*/ 287701 w 744004"/>
              <a:gd name="connsiteY28" fmla="*/ 670495 h 720001"/>
              <a:gd name="connsiteX29" fmla="*/ 168604 w 744004"/>
              <a:gd name="connsiteY29" fmla="*/ 720001 h 720001"/>
              <a:gd name="connsiteX30" fmla="*/ 575401 w 744004"/>
              <a:gd name="connsiteY30" fmla="*/ 720001 h 720001"/>
              <a:gd name="connsiteX31" fmla="*/ 456304 w 744004"/>
              <a:gd name="connsiteY31" fmla="*/ 670495 h 720001"/>
              <a:gd name="connsiteX32" fmla="*/ 406798 w 744004"/>
              <a:gd name="connsiteY32" fmla="*/ 551398 h 720001"/>
              <a:gd name="connsiteX33" fmla="*/ 406798 w 744004"/>
              <a:gd name="connsiteY33" fmla="*/ 408215 h 720001"/>
              <a:gd name="connsiteX34" fmla="*/ 432218 w 744004"/>
              <a:gd name="connsiteY34" fmla="*/ 382879 h 720001"/>
              <a:gd name="connsiteX35" fmla="*/ 575401 w 744004"/>
              <a:gd name="connsiteY35" fmla="*/ 382879 h 720001"/>
              <a:gd name="connsiteX36" fmla="*/ 694498 w 744004"/>
              <a:gd name="connsiteY36" fmla="*/ 432385 h 720001"/>
              <a:gd name="connsiteX37" fmla="*/ 744004 w 744004"/>
              <a:gd name="connsiteY37" fmla="*/ 551398 h 720001"/>
              <a:gd name="connsiteX38" fmla="*/ 694498 w 744004"/>
              <a:gd name="connsiteY38" fmla="*/ 670495 h 720001"/>
              <a:gd name="connsiteX39" fmla="*/ 575401 w 744004"/>
              <a:gd name="connsiteY39" fmla="*/ 720001 h 720001"/>
            </a:gdLst>
            <a:rect l="l" t="t" r="r" b="b"/>
            <a:pathLst>
              <a:path w="744004" h="720001">
                <a:moveTo>
                  <a:pt x="311954" y="337123"/>
                </a:moveTo>
                <a:lnTo>
                  <a:pt x="168770" y="337123"/>
                </a:lnTo>
                <a:cubicBezTo>
                  <a:pt x="123932" y="337123"/>
                  <a:pt x="81594" y="319538"/>
                  <a:pt x="49673" y="287618"/>
                </a:cubicBezTo>
                <a:cubicBezTo>
                  <a:pt x="17753" y="255697"/>
                  <a:pt x="167" y="213442"/>
                  <a:pt x="167" y="168520"/>
                </a:cubicBezTo>
                <a:cubicBezTo>
                  <a:pt x="167" y="123598"/>
                  <a:pt x="17669" y="81427"/>
                  <a:pt x="49590" y="49507"/>
                </a:cubicBezTo>
                <a:cubicBezTo>
                  <a:pt x="81510" y="17586"/>
                  <a:pt x="123848" y="0"/>
                  <a:pt x="168687" y="0"/>
                </a:cubicBezTo>
                <a:cubicBezTo>
                  <a:pt x="213526" y="0"/>
                  <a:pt x="255864" y="17586"/>
                  <a:pt x="287784" y="49507"/>
                </a:cubicBezTo>
                <a:cubicBezTo>
                  <a:pt x="319705" y="81427"/>
                  <a:pt x="337290" y="123682"/>
                  <a:pt x="337290" y="168604"/>
                </a:cubicBezTo>
                <a:lnTo>
                  <a:pt x="337290" y="311787"/>
                </a:lnTo>
                <a:cubicBezTo>
                  <a:pt x="337290" y="325789"/>
                  <a:pt x="325956" y="337123"/>
                  <a:pt x="311954" y="337123"/>
                </a:cubicBezTo>
                <a:close/>
                <a:moveTo>
                  <a:pt x="575401" y="337207"/>
                </a:moveTo>
                <a:lnTo>
                  <a:pt x="432218" y="337207"/>
                </a:lnTo>
                <a:cubicBezTo>
                  <a:pt x="418216" y="337207"/>
                  <a:pt x="406882" y="325872"/>
                  <a:pt x="406882" y="311870"/>
                </a:cubicBezTo>
                <a:lnTo>
                  <a:pt x="406882" y="168687"/>
                </a:lnTo>
                <a:cubicBezTo>
                  <a:pt x="406882" y="123849"/>
                  <a:pt x="424467" y="81510"/>
                  <a:pt x="456387" y="49590"/>
                </a:cubicBezTo>
                <a:cubicBezTo>
                  <a:pt x="488308" y="17669"/>
                  <a:pt x="530563" y="0"/>
                  <a:pt x="575401" y="0"/>
                </a:cubicBezTo>
                <a:cubicBezTo>
                  <a:pt x="620240" y="0"/>
                  <a:pt x="662578" y="17586"/>
                  <a:pt x="694498" y="49507"/>
                </a:cubicBezTo>
                <a:cubicBezTo>
                  <a:pt x="726419" y="81427"/>
                  <a:pt x="744004" y="123765"/>
                  <a:pt x="744004" y="168604"/>
                </a:cubicBezTo>
                <a:cubicBezTo>
                  <a:pt x="744004" y="213442"/>
                  <a:pt x="726419" y="255780"/>
                  <a:pt x="694498" y="287701"/>
                </a:cubicBezTo>
                <a:cubicBezTo>
                  <a:pt x="662578" y="319621"/>
                  <a:pt x="620323" y="337207"/>
                  <a:pt x="575401" y="337207"/>
                </a:cubicBezTo>
                <a:close/>
                <a:moveTo>
                  <a:pt x="168604" y="720001"/>
                </a:moveTo>
                <a:cubicBezTo>
                  <a:pt x="123682" y="720001"/>
                  <a:pt x="81427" y="702416"/>
                  <a:pt x="49507" y="670495"/>
                </a:cubicBezTo>
                <a:cubicBezTo>
                  <a:pt x="17586" y="638575"/>
                  <a:pt x="0" y="596320"/>
                  <a:pt x="0" y="551398"/>
                </a:cubicBezTo>
                <a:cubicBezTo>
                  <a:pt x="0" y="506476"/>
                  <a:pt x="17586" y="464221"/>
                  <a:pt x="49507" y="432301"/>
                </a:cubicBezTo>
                <a:cubicBezTo>
                  <a:pt x="81510" y="400464"/>
                  <a:pt x="123848" y="382879"/>
                  <a:pt x="168687" y="382879"/>
                </a:cubicBezTo>
                <a:lnTo>
                  <a:pt x="311871" y="382879"/>
                </a:lnTo>
                <a:cubicBezTo>
                  <a:pt x="325872" y="382879"/>
                  <a:pt x="337207" y="394297"/>
                  <a:pt x="337207" y="408215"/>
                </a:cubicBezTo>
                <a:lnTo>
                  <a:pt x="337207" y="551398"/>
                </a:lnTo>
                <a:cubicBezTo>
                  <a:pt x="337207" y="596237"/>
                  <a:pt x="319621" y="638575"/>
                  <a:pt x="287701" y="670495"/>
                </a:cubicBezTo>
                <a:cubicBezTo>
                  <a:pt x="255781" y="702416"/>
                  <a:pt x="213526" y="720001"/>
                  <a:pt x="168604" y="720001"/>
                </a:cubicBezTo>
                <a:close/>
                <a:moveTo>
                  <a:pt x="575401" y="720001"/>
                </a:moveTo>
                <a:cubicBezTo>
                  <a:pt x="530563" y="720001"/>
                  <a:pt x="488224" y="702416"/>
                  <a:pt x="456304" y="670495"/>
                </a:cubicBezTo>
                <a:cubicBezTo>
                  <a:pt x="424383" y="638575"/>
                  <a:pt x="406798" y="596320"/>
                  <a:pt x="406798" y="551398"/>
                </a:cubicBezTo>
                <a:lnTo>
                  <a:pt x="406798" y="408215"/>
                </a:lnTo>
                <a:cubicBezTo>
                  <a:pt x="406882" y="394213"/>
                  <a:pt x="418216" y="382879"/>
                  <a:pt x="432218" y="382879"/>
                </a:cubicBezTo>
                <a:lnTo>
                  <a:pt x="575401" y="382879"/>
                </a:lnTo>
                <a:cubicBezTo>
                  <a:pt x="620240" y="382879"/>
                  <a:pt x="662578" y="400464"/>
                  <a:pt x="694498" y="432385"/>
                </a:cubicBezTo>
                <a:cubicBezTo>
                  <a:pt x="726419" y="464305"/>
                  <a:pt x="744004" y="506560"/>
                  <a:pt x="744004" y="551398"/>
                </a:cubicBezTo>
                <a:cubicBezTo>
                  <a:pt x="744004" y="596237"/>
                  <a:pt x="726419" y="638575"/>
                  <a:pt x="694498" y="670495"/>
                </a:cubicBezTo>
                <a:cubicBezTo>
                  <a:pt x="662578" y="702416"/>
                  <a:pt x="620323" y="720001"/>
                  <a:pt x="575401" y="720001"/>
                </a:cubicBezTo>
                <a:close/>
              </a:path>
            </a:pathLst>
          </a:custGeom>
          <a:solidFill>
            <a:schemeClr val="accent1"/>
          </a:solidFill>
          <a:ln w="1860" cap="flat">
            <a:noFill/>
            <a:miter/>
          </a:ln>
        </p:spPr>
        <p:txBody>
          <a:bodyPr vert="horz" wrap="square" lIns="91440" tIns="45720" rIns="91440" bIns="45720" rtlCol="0" anchor="ctr"/>
          <a:lstStyle/>
          <a:p>
            <a:pPr algn="l"/>
            <a:endParaRPr kumimoji="1" lang="zh-CN" altLang="en-US"/>
          </a:p>
        </p:txBody>
      </p:sp>
      <p:sp>
        <p:nvSpPr>
          <p:cNvPr id="13" name="标题 1"/>
          <p:cNvSpPr txBox="1"/>
          <p:nvPr/>
        </p:nvSpPr>
        <p:spPr>
          <a:xfrm rot="0" flipH="0" flipV="0">
            <a:off x="935672" y="2318487"/>
            <a:ext cx="2885614" cy="1411172"/>
          </a:xfrm>
          <a:prstGeom prst="rect">
            <a:avLst/>
          </a:prstGeom>
          <a:noFill/>
          <a:ln>
            <a:noFill/>
          </a:ln>
        </p:spPr>
        <p:txBody>
          <a:bodyPr vert="horz" wrap="square" lIns="0" tIns="0" rIns="0" bIns="0" rtlCol="0" anchor="t"/>
          <a:lstStyle/>
          <a:p>
            <a:pPr algn="r"/>
            <a:r>
              <a:rPr kumimoji="1" lang="en-US" altLang="zh-CN" sz="1400">
                <a:ln w="12700">
                  <a:noFill/>
                </a:ln>
                <a:solidFill>
                  <a:srgbClr val="262626">
                    <a:alpha val="100000"/>
                  </a:srgbClr>
                </a:solidFill>
                <a:latin typeface="Poppins"/>
                <a:ea typeface="Poppins"/>
                <a:cs typeface="Poppins"/>
              </a:rPr>
              <a:t>Summary &amp; Thank You</a:t>
            </a:r>
            <a:endParaRPr kumimoji="1" lang="zh-CN" altLang="en-US"/>
          </a:p>
        </p:txBody>
      </p:sp>
      <p:sp>
        <p:nvSpPr>
          <p:cNvPr id="14" name="标题 1"/>
          <p:cNvSpPr txBox="1"/>
          <p:nvPr/>
        </p:nvSpPr>
        <p:spPr>
          <a:xfrm rot="0" flipH="0" flipV="0">
            <a:off x="935672" y="1994517"/>
            <a:ext cx="2885614" cy="287814"/>
          </a:xfrm>
          <a:prstGeom prst="rect">
            <a:avLst/>
          </a:prstGeom>
          <a:noFill/>
          <a:ln>
            <a:noFill/>
          </a:ln>
        </p:spPr>
        <p:txBody>
          <a:bodyPr vert="horz" wrap="square" lIns="0" tIns="0" rIns="0" bIns="0" rtlCol="0" anchor="b"/>
          <a:lstStyle/>
          <a:p>
            <a:pPr algn="r"/>
            <a:r>
              <a:rPr kumimoji="1" lang="en-US" altLang="zh-CN" sz="1600">
                <a:ln w="12700">
                  <a:noFill/>
                </a:ln>
                <a:solidFill>
                  <a:srgbClr val="262626">
                    <a:alpha val="100000"/>
                  </a:srgbClr>
                </a:solidFill>
                <a:latin typeface="poppins-bold"/>
                <a:ea typeface="poppins-bold"/>
                <a:cs typeface="poppins-bold"/>
              </a:rPr>
              <a:t>Title:</a:t>
            </a:r>
            <a:endParaRPr kumimoji="1" lang="zh-CN" altLang="en-US"/>
          </a:p>
        </p:txBody>
      </p:sp>
      <p:sp>
        <p:nvSpPr>
          <p:cNvPr id="15" name="标题 1"/>
          <p:cNvSpPr txBox="1"/>
          <p:nvPr/>
        </p:nvSpPr>
        <p:spPr>
          <a:xfrm rot="0" flipH="0" flipV="0">
            <a:off x="8353888" y="2318487"/>
            <a:ext cx="2885614" cy="1411172"/>
          </a:xfrm>
          <a:prstGeom prst="rect">
            <a:avLst/>
          </a:prstGeom>
          <a:noFill/>
          <a:ln>
            <a:noFill/>
          </a:ln>
        </p:spPr>
        <p:txBody>
          <a:bodyPr vert="horz" wrap="square" lIns="0" tIns="0" rIns="0" bIns="0" rtlCol="0" anchor="t"/>
          <a:lstStyle/>
          <a:p>
            <a:pPr algn="l"/>
            <a:r>
              <a:rPr kumimoji="1" lang="en-US" altLang="zh-CN" sz="800">
                <a:ln w="12700">
                  <a:noFill/>
                </a:ln>
                <a:solidFill>
                  <a:srgbClr val="262626">
                    <a:alpha val="100000"/>
                  </a:srgbClr>
                </a:solidFill>
                <a:latin typeface="Poppins"/>
                <a:ea typeface="Poppins"/>
                <a:cs typeface="Poppins"/>
              </a:rPr>
              <a:t>AI is the essential bridge to turn the flood of biomedical data into knowledge.
Our OCT research shows how custom AI pipelines can automate complex analysis and create new "virtual biomarkers."
Our end- to- end DR system highlights the importance of practical, multi- step solutions, including quality control for robust real- world deployment.
The future is in integrating imaging data with broader clinical information to create comprehensive decision support tools.</a:t>
            </a:r>
            <a:endParaRPr kumimoji="1" lang="zh-CN" altLang="en-US"/>
          </a:p>
        </p:txBody>
      </p:sp>
      <p:sp>
        <p:nvSpPr>
          <p:cNvPr id="16" name="标题 1"/>
          <p:cNvSpPr txBox="1"/>
          <p:nvPr/>
        </p:nvSpPr>
        <p:spPr>
          <a:xfrm rot="0" flipH="0" flipV="0">
            <a:off x="8353888" y="1994517"/>
            <a:ext cx="2885614" cy="287814"/>
          </a:xfrm>
          <a:prstGeom prst="rect">
            <a:avLst/>
          </a:prstGeom>
          <a:noFill/>
          <a:ln>
            <a:noFill/>
          </a:ln>
        </p:spPr>
        <p:txBody>
          <a:bodyPr vert="horz" wrap="square" lIns="0" tIns="0" rIns="0" bIns="0" rtlCol="0" anchor="b"/>
          <a:lstStyle/>
          <a:p>
            <a:pPr algn="l"/>
            <a:r>
              <a:rPr kumimoji="1" lang="en-US" altLang="zh-CN" sz="1600">
                <a:ln w="12700">
                  <a:noFill/>
                </a:ln>
                <a:solidFill>
                  <a:srgbClr val="262626">
                    <a:alpha val="100000"/>
                  </a:srgbClr>
                </a:solidFill>
                <a:latin typeface="poppins-bold"/>
                <a:ea typeface="poppins-bold"/>
                <a:cs typeface="poppins-bold"/>
              </a:rPr>
              <a:t>Key Takeaways:</a:t>
            </a:r>
            <a:endParaRPr kumimoji="1" lang="zh-CN" altLang="en-US"/>
          </a:p>
        </p:txBody>
      </p:sp>
      <p:sp>
        <p:nvSpPr>
          <p:cNvPr id="17" name="标题 1"/>
          <p:cNvSpPr txBox="1"/>
          <p:nvPr/>
        </p:nvSpPr>
        <p:spPr>
          <a:xfrm rot="5400000" flipH="1" flipV="1">
            <a:off x="6157473" y="3700023"/>
            <a:ext cx="1956947" cy="1956947"/>
          </a:xfrm>
          <a:prstGeom prst="teardrop">
            <a:avLst/>
          </a:prstGeom>
          <a:solidFill>
            <a:schemeClr val="accent2">
              <a:lumMod val="20000"/>
              <a:lumOff val="80000"/>
            </a:schemeClr>
          </a:solidFill>
          <a:ln w="12700" cap="sq">
            <a:noFill/>
            <a:miter/>
          </a:ln>
          <a:effectLst/>
        </p:spPr>
        <p:txBody>
          <a:bodyPr vert="horz" wrap="square" lIns="91440" tIns="45720" rIns="91440" bIns="45720" rtlCol="0" anchor="ctr"/>
          <a:lstStyle/>
          <a:p>
            <a:pPr algn="ctr"/>
            <a:endParaRPr kumimoji="1" lang="zh-CN" altLang="en-US"/>
          </a:p>
        </p:txBody>
      </p:sp>
      <p:sp>
        <p:nvSpPr>
          <p:cNvPr id="18" name="标题 1"/>
          <p:cNvSpPr txBox="1"/>
          <p:nvPr/>
        </p:nvSpPr>
        <p:spPr>
          <a:xfrm rot="5400000" flipH="1" flipV="1">
            <a:off x="6401066" y="3943616"/>
            <a:ext cx="1469760" cy="1469760"/>
          </a:xfrm>
          <a:prstGeom prst="teardrop">
            <a:avLst/>
          </a:prstGeom>
          <a:solidFill>
            <a:schemeClr val="accent2">
              <a:lumMod val="20000"/>
              <a:lumOff val="80000"/>
            </a:schemeClr>
          </a:solidFill>
          <a:ln w="12700" cap="sq">
            <a:noFill/>
            <a:miter/>
          </a:ln>
          <a:effectLst>
            <a:outerShdw dist="38100" blurRad="406400" dir="10800000" sx="106000" sy="106000" kx="0" ky="0" algn="r" rotWithShape="0">
              <a:schemeClr val="bg1"/>
            </a:outerShdw>
          </a:effectLst>
        </p:spPr>
        <p:txBody>
          <a:bodyPr vert="horz" wrap="square" lIns="91440" tIns="45720" rIns="91440" bIns="45720" rtlCol="0" anchor="ctr"/>
          <a:lstStyle/>
          <a:p>
            <a:pPr algn="ctr"/>
            <a:endParaRPr kumimoji="1" lang="zh-CN" altLang="en-US"/>
          </a:p>
        </p:txBody>
      </p:sp>
      <p:sp>
        <p:nvSpPr>
          <p:cNvPr id="19" name="标题 1"/>
          <p:cNvSpPr txBox="1"/>
          <p:nvPr/>
        </p:nvSpPr>
        <p:spPr>
          <a:xfrm rot="5400000" flipH="1" flipV="1">
            <a:off x="6401066" y="3943616"/>
            <a:ext cx="1469760" cy="1469760"/>
          </a:xfrm>
          <a:prstGeom prst="teardrop">
            <a:avLst/>
          </a:prstGeom>
          <a:solidFill>
            <a:schemeClr val="accent2">
              <a:lumMod val="20000"/>
              <a:lumOff val="80000"/>
            </a:schemeClr>
          </a:solidFill>
          <a:ln w="12700" cap="sq">
            <a:noFill/>
            <a:miter/>
          </a:ln>
          <a:effectLst>
            <a:outerShdw dist="304800" blurRad="228600" dir="2700000" sx="88000" sy="88000" kx="0" ky="0" algn="tl" rotWithShape="0">
              <a:schemeClr val="accent2">
                <a:lumMod val="60000"/>
                <a:lumOff val="40000"/>
              </a:schemeClr>
            </a:outerShdw>
          </a:effectLst>
        </p:spPr>
        <p:txBody>
          <a:bodyPr vert="horz" wrap="square" lIns="91440" tIns="45720" rIns="91440" bIns="45720" rtlCol="0" anchor="ctr"/>
          <a:lstStyle/>
          <a:p>
            <a:pPr algn="ctr"/>
            <a:endParaRPr kumimoji="1" lang="zh-CN" altLang="en-US"/>
          </a:p>
        </p:txBody>
      </p:sp>
      <p:sp>
        <p:nvSpPr>
          <p:cNvPr id="20" name="标题 1"/>
          <p:cNvSpPr txBox="1"/>
          <p:nvPr/>
        </p:nvSpPr>
        <p:spPr>
          <a:xfrm rot="0" flipH="1" flipV="0">
            <a:off x="6893085" y="4441799"/>
            <a:ext cx="540722" cy="473394"/>
          </a:xfrm>
          <a:custGeom>
            <a:avLst/>
            <a:gdLst>
              <a:gd name="connsiteX0" fmla="*/ 411293 w 822401"/>
              <a:gd name="connsiteY0" fmla="*/ 234366 h 720000"/>
              <a:gd name="connsiteX1" fmla="*/ 536928 w 822401"/>
              <a:gd name="connsiteY1" fmla="*/ 360000 h 720000"/>
              <a:gd name="connsiteX2" fmla="*/ 411293 w 822401"/>
              <a:gd name="connsiteY2" fmla="*/ 485635 h 720000"/>
              <a:gd name="connsiteX3" fmla="*/ 285659 w 822401"/>
              <a:gd name="connsiteY3" fmla="*/ 360000 h 720000"/>
              <a:gd name="connsiteX4" fmla="*/ 411293 w 822401"/>
              <a:gd name="connsiteY4" fmla="*/ 234366 h 720000"/>
              <a:gd name="connsiteX5" fmla="*/ 411293 w 822401"/>
              <a:gd name="connsiteY5" fmla="*/ 178938 h 720000"/>
              <a:gd name="connsiteX6" fmla="*/ 230231 w 822401"/>
              <a:gd name="connsiteY6" fmla="*/ 360000 h 720000"/>
              <a:gd name="connsiteX7" fmla="*/ 411293 w 822401"/>
              <a:gd name="connsiteY7" fmla="*/ 541063 h 720000"/>
              <a:gd name="connsiteX8" fmla="*/ 592355 w 822401"/>
              <a:gd name="connsiteY8" fmla="*/ 360000 h 720000"/>
              <a:gd name="connsiteX9" fmla="*/ 411293 w 822401"/>
              <a:gd name="connsiteY9" fmla="*/ 178938 h 720000"/>
              <a:gd name="connsiteX10" fmla="*/ 219884 w 822401"/>
              <a:gd name="connsiteY10" fmla="*/ 0 h 720000"/>
              <a:gd name="connsiteX11" fmla="*/ 602517 w 822401"/>
              <a:gd name="connsiteY11" fmla="*/ 0 h 720000"/>
              <a:gd name="connsiteX12" fmla="*/ 627275 w 822401"/>
              <a:gd name="connsiteY12" fmla="*/ 14319 h 720000"/>
              <a:gd name="connsiteX13" fmla="*/ 818591 w 822401"/>
              <a:gd name="connsiteY13" fmla="*/ 345682 h 720000"/>
              <a:gd name="connsiteX14" fmla="*/ 818591 w 822401"/>
              <a:gd name="connsiteY14" fmla="*/ 374319 h 720000"/>
              <a:gd name="connsiteX15" fmla="*/ 627367 w 822401"/>
              <a:gd name="connsiteY15" fmla="*/ 705682 h 720000"/>
              <a:gd name="connsiteX16" fmla="*/ 602609 w 822401"/>
              <a:gd name="connsiteY16" fmla="*/ 720000 h 720000"/>
              <a:gd name="connsiteX17" fmla="*/ 219977 w 822401"/>
              <a:gd name="connsiteY17" fmla="*/ 720000 h 720000"/>
              <a:gd name="connsiteX18" fmla="*/ 195219 w 822401"/>
              <a:gd name="connsiteY18" fmla="*/ 705682 h 720000"/>
              <a:gd name="connsiteX19" fmla="*/ 3811 w 822401"/>
              <a:gd name="connsiteY19" fmla="*/ 374319 h 720000"/>
              <a:gd name="connsiteX20" fmla="*/ 3811 w 822401"/>
              <a:gd name="connsiteY20" fmla="*/ 345682 h 720000"/>
              <a:gd name="connsiteX21" fmla="*/ 195127 w 822401"/>
              <a:gd name="connsiteY21" fmla="*/ 14319 h 720000"/>
              <a:gd name="connsiteX22" fmla="*/ 219884 w 822401"/>
              <a:gd name="connsiteY22" fmla="*/ 0 h 720000"/>
            </a:gdLst>
            <a:rect l="l" t="t" r="r" b="b"/>
            <a:pathLst>
              <a:path w="822401" h="720000">
                <a:moveTo>
                  <a:pt x="411293" y="234366"/>
                </a:moveTo>
                <a:cubicBezTo>
                  <a:pt x="480577" y="234366"/>
                  <a:pt x="536928" y="290716"/>
                  <a:pt x="536928" y="360000"/>
                </a:cubicBezTo>
                <a:cubicBezTo>
                  <a:pt x="536928" y="429284"/>
                  <a:pt x="480577" y="485635"/>
                  <a:pt x="411293" y="485635"/>
                </a:cubicBezTo>
                <a:cubicBezTo>
                  <a:pt x="342009" y="485635"/>
                  <a:pt x="285659" y="429284"/>
                  <a:pt x="285659" y="360000"/>
                </a:cubicBezTo>
                <a:cubicBezTo>
                  <a:pt x="285659" y="290716"/>
                  <a:pt x="342009" y="234366"/>
                  <a:pt x="411293" y="234366"/>
                </a:cubicBezTo>
                <a:close/>
                <a:moveTo>
                  <a:pt x="411293" y="178938"/>
                </a:moveTo>
                <a:cubicBezTo>
                  <a:pt x="311432" y="178938"/>
                  <a:pt x="230231" y="260139"/>
                  <a:pt x="230231" y="360000"/>
                </a:cubicBezTo>
                <a:cubicBezTo>
                  <a:pt x="230231" y="459862"/>
                  <a:pt x="311432" y="541063"/>
                  <a:pt x="411293" y="541063"/>
                </a:cubicBezTo>
                <a:cubicBezTo>
                  <a:pt x="511154" y="541063"/>
                  <a:pt x="592355" y="459862"/>
                  <a:pt x="592355" y="360000"/>
                </a:cubicBezTo>
                <a:cubicBezTo>
                  <a:pt x="592355" y="260139"/>
                  <a:pt x="511154" y="178938"/>
                  <a:pt x="411293" y="178938"/>
                </a:cubicBezTo>
                <a:close/>
                <a:moveTo>
                  <a:pt x="219884" y="0"/>
                </a:moveTo>
                <a:lnTo>
                  <a:pt x="602517" y="0"/>
                </a:lnTo>
                <a:cubicBezTo>
                  <a:pt x="612679" y="0"/>
                  <a:pt x="622194" y="5451"/>
                  <a:pt x="627275" y="14319"/>
                </a:cubicBezTo>
                <a:lnTo>
                  <a:pt x="818591" y="345682"/>
                </a:lnTo>
                <a:cubicBezTo>
                  <a:pt x="823672" y="354550"/>
                  <a:pt x="823672" y="365451"/>
                  <a:pt x="818591" y="374319"/>
                </a:cubicBezTo>
                <a:lnTo>
                  <a:pt x="627367" y="705682"/>
                </a:lnTo>
                <a:cubicBezTo>
                  <a:pt x="622286" y="714550"/>
                  <a:pt x="612771" y="720000"/>
                  <a:pt x="602609" y="720000"/>
                </a:cubicBezTo>
                <a:lnTo>
                  <a:pt x="219977" y="720000"/>
                </a:lnTo>
                <a:cubicBezTo>
                  <a:pt x="209815" y="720000"/>
                  <a:pt x="200300" y="714550"/>
                  <a:pt x="195219" y="705682"/>
                </a:cubicBezTo>
                <a:lnTo>
                  <a:pt x="3811" y="374319"/>
                </a:lnTo>
                <a:cubicBezTo>
                  <a:pt x="-1270" y="365543"/>
                  <a:pt x="-1270" y="354550"/>
                  <a:pt x="3811" y="345682"/>
                </a:cubicBezTo>
                <a:lnTo>
                  <a:pt x="195127" y="14319"/>
                </a:lnTo>
                <a:cubicBezTo>
                  <a:pt x="200208" y="5451"/>
                  <a:pt x="209723" y="0"/>
                  <a:pt x="219884" y="0"/>
                </a:cubicBezTo>
                <a:close/>
              </a:path>
            </a:pathLst>
          </a:custGeom>
          <a:solidFill>
            <a:schemeClr val="accent1"/>
          </a:solidFill>
          <a:ln w="1860" cap="flat">
            <a:noFill/>
            <a:miter/>
          </a:ln>
        </p:spPr>
        <p:txBody>
          <a:bodyPr vert="horz" wrap="square" lIns="91440" tIns="45720" rIns="91440" bIns="45720" rtlCol="0" anchor="ctr"/>
          <a:lstStyle/>
          <a:p>
            <a:pPr algn="l"/>
            <a:endParaRPr kumimoji="1" lang="zh-CN" altLang="en-US"/>
          </a:p>
        </p:txBody>
      </p:sp>
      <p:sp>
        <p:nvSpPr>
          <p:cNvPr id="21" name="标题 1"/>
          <p:cNvSpPr txBox="1"/>
          <p:nvPr/>
        </p:nvSpPr>
        <p:spPr>
          <a:xfrm rot="5400000" flipH="1" flipV="1">
            <a:off x="6536713" y="4079262"/>
            <a:ext cx="1198468" cy="1198468"/>
          </a:xfrm>
          <a:prstGeom prst="teardrop">
            <a:avLst/>
          </a:prstGeom>
          <a:noFill/>
          <a:ln w="12700" cap="sq">
            <a:solidFill>
              <a:schemeClr val="accent1"/>
            </a:solidFill>
            <a:miter/>
          </a:ln>
          <a:effectLst>
            <a:outerShdw dist="304800" blurRad="431800" dir="2700000" sx="97000" sy="97000" kx="0" ky="0" algn="tl" rotWithShape="0">
              <a:schemeClr val="accent3">
                <a:lumMod val="60000"/>
                <a:lumOff val="40000"/>
              </a:schemeClr>
            </a:outerShdw>
          </a:effectLst>
        </p:spPr>
        <p:txBody>
          <a:bodyPr vert="horz" wrap="square" lIns="91440" tIns="45720" rIns="91440" bIns="45720" rtlCol="0" anchor="ctr"/>
          <a:lstStyle/>
          <a:p>
            <a:pPr algn="ctr"/>
            <a:endParaRPr kumimoji="1" lang="zh-CN" altLang="en-US"/>
          </a:p>
        </p:txBody>
      </p:sp>
      <p:sp>
        <p:nvSpPr>
          <p:cNvPr id="22" name="标题 1"/>
          <p:cNvSpPr txBox="1"/>
          <p:nvPr/>
        </p:nvSpPr>
        <p:spPr>
          <a:xfrm rot="16200000" flipH="0" flipV="1">
            <a:off x="4064880" y="3700023"/>
            <a:ext cx="1956947" cy="1956947"/>
          </a:xfrm>
          <a:prstGeom prst="teardrop">
            <a:avLst/>
          </a:prstGeom>
          <a:solidFill>
            <a:schemeClr val="accent2">
              <a:lumMod val="20000"/>
              <a:lumOff val="80000"/>
            </a:schemeClr>
          </a:solidFill>
          <a:ln w="12700" cap="sq">
            <a:noFill/>
            <a:miter/>
          </a:ln>
          <a:effectLst/>
        </p:spPr>
        <p:txBody>
          <a:bodyPr vert="horz" wrap="square" lIns="91440" tIns="45720" rIns="91440" bIns="45720" rtlCol="0" anchor="ctr"/>
          <a:lstStyle/>
          <a:p>
            <a:pPr algn="ctr"/>
            <a:endParaRPr kumimoji="1" lang="zh-CN" altLang="en-US"/>
          </a:p>
        </p:txBody>
      </p:sp>
      <p:sp>
        <p:nvSpPr>
          <p:cNvPr id="23" name="标题 1"/>
          <p:cNvSpPr txBox="1"/>
          <p:nvPr/>
        </p:nvSpPr>
        <p:spPr>
          <a:xfrm rot="16200000" flipH="0" flipV="1">
            <a:off x="4308473" y="3943616"/>
            <a:ext cx="1469760" cy="1469760"/>
          </a:xfrm>
          <a:prstGeom prst="teardrop">
            <a:avLst/>
          </a:prstGeom>
          <a:solidFill>
            <a:schemeClr val="accent2">
              <a:lumMod val="20000"/>
              <a:lumOff val="80000"/>
            </a:schemeClr>
          </a:solidFill>
          <a:ln w="12700" cap="sq">
            <a:noFill/>
            <a:miter/>
          </a:ln>
          <a:effectLst>
            <a:outerShdw dist="38100" blurRad="406400" dir="10800000" sx="106000" sy="106000" kx="0" ky="0" algn="r" rotWithShape="0">
              <a:schemeClr val="bg1"/>
            </a:outerShdw>
          </a:effectLst>
        </p:spPr>
        <p:txBody>
          <a:bodyPr vert="horz" wrap="square" lIns="91440" tIns="45720" rIns="91440" bIns="45720" rtlCol="0" anchor="ctr"/>
          <a:lstStyle/>
          <a:p>
            <a:pPr algn="ctr"/>
            <a:endParaRPr kumimoji="1" lang="zh-CN" altLang="en-US"/>
          </a:p>
        </p:txBody>
      </p:sp>
      <p:sp>
        <p:nvSpPr>
          <p:cNvPr id="24" name="标题 1"/>
          <p:cNvSpPr txBox="1"/>
          <p:nvPr/>
        </p:nvSpPr>
        <p:spPr>
          <a:xfrm rot="16200000" flipH="0" flipV="1">
            <a:off x="4308473" y="3943616"/>
            <a:ext cx="1469760" cy="1469760"/>
          </a:xfrm>
          <a:prstGeom prst="teardrop">
            <a:avLst/>
          </a:prstGeom>
          <a:solidFill>
            <a:schemeClr val="accent2">
              <a:lumMod val="20000"/>
              <a:lumOff val="80000"/>
            </a:schemeClr>
          </a:solidFill>
          <a:ln w="12700" cap="sq">
            <a:noFill/>
            <a:miter/>
          </a:ln>
          <a:effectLst>
            <a:outerShdw dist="304800" blurRad="228600" dir="2700000" sx="88000" sy="88000" kx="0" ky="0" algn="tl" rotWithShape="0">
              <a:schemeClr val="accent2">
                <a:lumMod val="60000"/>
                <a:lumOff val="40000"/>
              </a:schemeClr>
            </a:outerShdw>
          </a:effectLst>
        </p:spPr>
        <p:txBody>
          <a:bodyPr vert="horz" wrap="square" lIns="91440" tIns="45720" rIns="91440" bIns="45720" rtlCol="0" anchor="ctr"/>
          <a:lstStyle/>
          <a:p>
            <a:pPr algn="ctr"/>
            <a:endParaRPr kumimoji="1" lang="zh-CN" altLang="en-US"/>
          </a:p>
        </p:txBody>
      </p:sp>
      <p:sp>
        <p:nvSpPr>
          <p:cNvPr id="25" name="标题 1"/>
          <p:cNvSpPr txBox="1"/>
          <p:nvPr/>
        </p:nvSpPr>
        <p:spPr>
          <a:xfrm rot="0" flipH="0" flipV="0">
            <a:off x="4800492" y="4454869"/>
            <a:ext cx="540722" cy="447253"/>
          </a:xfrm>
          <a:custGeom>
            <a:avLst/>
            <a:gdLst>
              <a:gd name="connsiteX0" fmla="*/ 114387 w 870468"/>
              <a:gd name="connsiteY0" fmla="*/ 394297 h 720000"/>
              <a:gd name="connsiteX1" fmla="*/ 125598 w 870468"/>
              <a:gd name="connsiteY1" fmla="*/ 421319 h 720000"/>
              <a:gd name="connsiteX2" fmla="*/ 153878 w 870468"/>
              <a:gd name="connsiteY2" fmla="*/ 433051 h 720000"/>
              <a:gd name="connsiteX3" fmla="*/ 449972 w 870468"/>
              <a:gd name="connsiteY3" fmla="*/ 433051 h 720000"/>
              <a:gd name="connsiteX4" fmla="*/ 478295 w 870468"/>
              <a:gd name="connsiteY4" fmla="*/ 421319 h 720000"/>
              <a:gd name="connsiteX5" fmla="*/ 489465 w 870468"/>
              <a:gd name="connsiteY5" fmla="*/ 394297 h 720000"/>
              <a:gd name="connsiteX6" fmla="*/ 116266 w 870468"/>
              <a:gd name="connsiteY6" fmla="*/ 68594 h 720000"/>
              <a:gd name="connsiteX7" fmla="*/ 68708 w 870468"/>
              <a:gd name="connsiteY7" fmla="*/ 116152 h 720000"/>
              <a:gd name="connsiteX8" fmla="*/ 68708 w 870468"/>
              <a:gd name="connsiteY8" fmla="*/ 241561 h 720000"/>
              <a:gd name="connsiteX9" fmla="*/ 801875 w 870468"/>
              <a:gd name="connsiteY9" fmla="*/ 241561 h 720000"/>
              <a:gd name="connsiteX10" fmla="*/ 801875 w 870468"/>
              <a:gd name="connsiteY10" fmla="*/ 116152 h 720000"/>
              <a:gd name="connsiteX11" fmla="*/ 754317 w 870468"/>
              <a:gd name="connsiteY11" fmla="*/ 68594 h 720000"/>
              <a:gd name="connsiteX12" fmla="*/ 598821 w 870468"/>
              <a:gd name="connsiteY12" fmla="*/ 68594 h 720000"/>
              <a:gd name="connsiteX13" fmla="*/ 116266 w 870468"/>
              <a:gd name="connsiteY13" fmla="*/ 0 h 720000"/>
              <a:gd name="connsiteX14" fmla="*/ 598821 w 870468"/>
              <a:gd name="connsiteY14" fmla="*/ 0 h 720000"/>
              <a:gd name="connsiteX15" fmla="*/ 754317 w 870468"/>
              <a:gd name="connsiteY15" fmla="*/ 0 h 720000"/>
              <a:gd name="connsiteX16" fmla="*/ 870468 w 870468"/>
              <a:gd name="connsiteY16" fmla="*/ 116152 h 720000"/>
              <a:gd name="connsiteX17" fmla="*/ 870468 w 870468"/>
              <a:gd name="connsiteY17" fmla="*/ 360001 h 720000"/>
              <a:gd name="connsiteX18" fmla="*/ 870468 w 870468"/>
              <a:gd name="connsiteY18" fmla="*/ 603736 h 720000"/>
              <a:gd name="connsiteX19" fmla="*/ 754317 w 870468"/>
              <a:gd name="connsiteY19" fmla="*/ 720000 h 720000"/>
              <a:gd name="connsiteX20" fmla="*/ 598821 w 870468"/>
              <a:gd name="connsiteY20" fmla="*/ 720000 h 720000"/>
              <a:gd name="connsiteX21" fmla="*/ 116266 w 870468"/>
              <a:gd name="connsiteY21" fmla="*/ 720000 h 720000"/>
              <a:gd name="connsiteX22" fmla="*/ 115 w 870468"/>
              <a:gd name="connsiteY22" fmla="*/ 603850 h 720000"/>
              <a:gd name="connsiteX23" fmla="*/ 115 w 870468"/>
              <a:gd name="connsiteY23" fmla="*/ 360279 h 720000"/>
              <a:gd name="connsiteX24" fmla="*/ 0 w 870468"/>
              <a:gd name="connsiteY24" fmla="*/ 360001 h 720000"/>
              <a:gd name="connsiteX25" fmla="*/ 115 w 870468"/>
              <a:gd name="connsiteY25" fmla="*/ 359723 h 720000"/>
              <a:gd name="connsiteX26" fmla="*/ 115 w 870468"/>
              <a:gd name="connsiteY26" fmla="*/ 116152 h 720000"/>
              <a:gd name="connsiteX27" fmla="*/ 116266 w 870468"/>
              <a:gd name="connsiteY27" fmla="*/ 0 h 720000"/>
            </a:gdLst>
            <a:rect l="l" t="t" r="r" b="b"/>
            <a:pathLst>
              <a:path w="870468" h="720000">
                <a:moveTo>
                  <a:pt x="114387" y="394297"/>
                </a:moveTo>
                <a:lnTo>
                  <a:pt x="125598" y="421319"/>
                </a:lnTo>
                <a:cubicBezTo>
                  <a:pt x="132843" y="428564"/>
                  <a:pt x="142846" y="433051"/>
                  <a:pt x="153878" y="433051"/>
                </a:cubicBezTo>
                <a:lnTo>
                  <a:pt x="449972" y="433051"/>
                </a:lnTo>
                <a:cubicBezTo>
                  <a:pt x="461061" y="433051"/>
                  <a:pt x="471064" y="428564"/>
                  <a:pt x="478295" y="421319"/>
                </a:cubicBezTo>
                <a:lnTo>
                  <a:pt x="489465" y="394297"/>
                </a:lnTo>
                <a:close/>
                <a:moveTo>
                  <a:pt x="116266" y="68594"/>
                </a:moveTo>
                <a:cubicBezTo>
                  <a:pt x="89972" y="68594"/>
                  <a:pt x="68708" y="89972"/>
                  <a:pt x="68708" y="116152"/>
                </a:cubicBezTo>
                <a:lnTo>
                  <a:pt x="68708" y="241561"/>
                </a:lnTo>
                <a:lnTo>
                  <a:pt x="801875" y="241561"/>
                </a:lnTo>
                <a:lnTo>
                  <a:pt x="801875" y="116152"/>
                </a:lnTo>
                <a:cubicBezTo>
                  <a:pt x="801875" y="89858"/>
                  <a:pt x="780497" y="68594"/>
                  <a:pt x="754317" y="68594"/>
                </a:cubicBezTo>
                <a:lnTo>
                  <a:pt x="598821" y="68594"/>
                </a:lnTo>
                <a:close/>
                <a:moveTo>
                  <a:pt x="116266" y="0"/>
                </a:moveTo>
                <a:lnTo>
                  <a:pt x="598821" y="0"/>
                </a:lnTo>
                <a:lnTo>
                  <a:pt x="754317" y="0"/>
                </a:lnTo>
                <a:cubicBezTo>
                  <a:pt x="818338" y="0"/>
                  <a:pt x="870468" y="52131"/>
                  <a:pt x="870468" y="116152"/>
                </a:cubicBezTo>
                <a:lnTo>
                  <a:pt x="870468" y="360001"/>
                </a:lnTo>
                <a:lnTo>
                  <a:pt x="870468" y="603736"/>
                </a:lnTo>
                <a:cubicBezTo>
                  <a:pt x="870468" y="667870"/>
                  <a:pt x="818338" y="720000"/>
                  <a:pt x="754317" y="720000"/>
                </a:cubicBezTo>
                <a:lnTo>
                  <a:pt x="598821" y="720000"/>
                </a:lnTo>
                <a:lnTo>
                  <a:pt x="116266" y="720000"/>
                </a:lnTo>
                <a:cubicBezTo>
                  <a:pt x="52246" y="720000"/>
                  <a:pt x="115" y="667870"/>
                  <a:pt x="115" y="603850"/>
                </a:cubicBezTo>
                <a:lnTo>
                  <a:pt x="115" y="360279"/>
                </a:lnTo>
                <a:lnTo>
                  <a:pt x="0" y="360001"/>
                </a:lnTo>
                <a:lnTo>
                  <a:pt x="115" y="359723"/>
                </a:lnTo>
                <a:lnTo>
                  <a:pt x="115" y="116152"/>
                </a:lnTo>
                <a:cubicBezTo>
                  <a:pt x="115" y="52131"/>
                  <a:pt x="52246" y="0"/>
                  <a:pt x="116266" y="0"/>
                </a:cubicBezTo>
                <a:close/>
              </a:path>
            </a:pathLst>
          </a:custGeom>
          <a:solidFill>
            <a:schemeClr val="accent1"/>
          </a:solidFill>
          <a:ln w="1860" cap="flat">
            <a:noFill/>
            <a:miter/>
          </a:ln>
        </p:spPr>
        <p:txBody>
          <a:bodyPr vert="horz" wrap="square" lIns="91440" tIns="45720" rIns="91440" bIns="45720" rtlCol="0" anchor="ctr"/>
          <a:lstStyle/>
          <a:p>
            <a:pPr algn="l"/>
            <a:endParaRPr kumimoji="1" lang="zh-CN" altLang="en-US"/>
          </a:p>
        </p:txBody>
      </p:sp>
      <p:sp>
        <p:nvSpPr>
          <p:cNvPr id="26" name="标题 1"/>
          <p:cNvSpPr txBox="1"/>
          <p:nvPr/>
        </p:nvSpPr>
        <p:spPr>
          <a:xfrm rot="16200000" flipH="0" flipV="1">
            <a:off x="4444119" y="4079262"/>
            <a:ext cx="1198468" cy="1198468"/>
          </a:xfrm>
          <a:prstGeom prst="teardrop">
            <a:avLst/>
          </a:prstGeom>
          <a:noFill/>
          <a:ln w="12700" cap="sq">
            <a:solidFill>
              <a:schemeClr val="accent1"/>
            </a:solidFill>
            <a:miter/>
          </a:ln>
          <a:effectLst>
            <a:outerShdw dist="304800" blurRad="431800" dir="2700000" sx="97000" sy="97000" kx="0" ky="0" algn="tl" rotWithShape="0">
              <a:schemeClr val="accent3">
                <a:lumMod val="60000"/>
                <a:lumOff val="40000"/>
              </a:schemeClr>
            </a:outerShdw>
          </a:effectLst>
        </p:spPr>
        <p:txBody>
          <a:bodyPr vert="horz" wrap="square" lIns="91440" tIns="45720" rIns="91440" bIns="45720" rtlCol="0" anchor="ctr"/>
          <a:lstStyle/>
          <a:p>
            <a:pPr algn="ctr"/>
            <a:endParaRPr kumimoji="1" lang="zh-CN" altLang="en-US"/>
          </a:p>
        </p:txBody>
      </p:sp>
      <p:sp>
        <p:nvSpPr>
          <p:cNvPr id="27" name="标题 1"/>
          <p:cNvSpPr txBox="1"/>
          <p:nvPr/>
        </p:nvSpPr>
        <p:spPr>
          <a:xfrm rot="0" flipH="0" flipV="0">
            <a:off x="935672" y="4297127"/>
            <a:ext cx="2885614" cy="1411172"/>
          </a:xfrm>
          <a:prstGeom prst="rect">
            <a:avLst/>
          </a:prstGeom>
          <a:noFill/>
          <a:ln>
            <a:noFill/>
          </a:ln>
        </p:spPr>
        <p:txBody>
          <a:bodyPr vert="horz" wrap="square" lIns="0" tIns="0" rIns="0" bIns="0" rtlCol="0" anchor="t"/>
          <a:lstStyle/>
          <a:p>
            <a:pPr algn="r"/>
            <a:r>
              <a:rPr kumimoji="1" lang="en-US" altLang="zh-CN" sz="1400">
                <a:ln w="12700">
                  <a:noFill/>
                </a:ln>
                <a:solidFill>
                  <a:srgbClr val="262626">
                    <a:alpha val="100000"/>
                  </a:srgbClr>
                </a:solidFill>
                <a:latin typeface="Poppins"/>
                <a:ea typeface="Poppins"/>
                <a:cs typeface="Poppins"/>
              </a:rPr>
              <a:t>Thank your lab, collaborators, funding sources.</a:t>
            </a:r>
            <a:endParaRPr kumimoji="1" lang="zh-CN" altLang="en-US"/>
          </a:p>
        </p:txBody>
      </p:sp>
      <p:sp>
        <p:nvSpPr>
          <p:cNvPr id="28" name="标题 1"/>
          <p:cNvSpPr txBox="1"/>
          <p:nvPr/>
        </p:nvSpPr>
        <p:spPr>
          <a:xfrm rot="0" flipH="0" flipV="0">
            <a:off x="935672" y="3973157"/>
            <a:ext cx="2885614" cy="287814"/>
          </a:xfrm>
          <a:prstGeom prst="rect">
            <a:avLst/>
          </a:prstGeom>
          <a:noFill/>
          <a:ln>
            <a:noFill/>
          </a:ln>
        </p:spPr>
        <p:txBody>
          <a:bodyPr vert="horz" wrap="square" lIns="0" tIns="0" rIns="0" bIns="0" rtlCol="0" anchor="b"/>
          <a:lstStyle/>
          <a:p>
            <a:pPr algn="r"/>
            <a:r>
              <a:rPr kumimoji="1" lang="en-US" altLang="zh-CN" sz="1600">
                <a:ln w="12700">
                  <a:noFill/>
                </a:ln>
                <a:solidFill>
                  <a:srgbClr val="262626">
                    <a:alpha val="100000"/>
                  </a:srgbClr>
                </a:solidFill>
                <a:latin typeface="poppins-bold"/>
                <a:ea typeface="poppins-bold"/>
                <a:cs typeface="poppins-bold"/>
              </a:rPr>
              <a:t>Acknowledgments:</a:t>
            </a:r>
            <a:endParaRPr kumimoji="1" lang="zh-CN" altLang="en-US"/>
          </a:p>
        </p:txBody>
      </p:sp>
      <p:sp>
        <p:nvSpPr>
          <p:cNvPr id="29" name="标题 1"/>
          <p:cNvSpPr txBox="1"/>
          <p:nvPr/>
        </p:nvSpPr>
        <p:spPr>
          <a:xfrm rot="0" flipH="0" flipV="0">
            <a:off x="8353888" y="4297127"/>
            <a:ext cx="2885614" cy="1411172"/>
          </a:xfrm>
          <a:prstGeom prst="rect">
            <a:avLst/>
          </a:prstGeom>
          <a:noFill/>
          <a:ln>
            <a:noFill/>
          </a:ln>
        </p:spPr>
        <p:txBody>
          <a:bodyPr vert="horz" wrap="square" lIns="0" tIns="0" rIns="0" bIns="0" rtlCol="0" anchor="t"/>
          <a:lstStyle/>
          <a:p>
            <a:pPr algn="l"/>
            <a:r>
              <a:rPr kumimoji="1" lang="en-US" altLang="zh-CN" sz="1400">
                <a:ln w="12700">
                  <a:noFill/>
                </a:ln>
                <a:solidFill>
                  <a:srgbClr val="262626">
                    <a:alpha val="100000"/>
                  </a:srgbClr>
                </a:solidFill>
                <a:latin typeface="Poppins"/>
                <a:ea typeface="Poppins"/>
                <a:cs typeface="Poppins"/>
              </a:rPr>
              <a:t>Leave your contact info on the slide.</a:t>
            </a:r>
            <a:endParaRPr kumimoji="1" lang="zh-CN" altLang="en-US"/>
          </a:p>
        </p:txBody>
      </p:sp>
      <p:sp>
        <p:nvSpPr>
          <p:cNvPr id="30" name="标题 1"/>
          <p:cNvSpPr txBox="1"/>
          <p:nvPr/>
        </p:nvSpPr>
        <p:spPr>
          <a:xfrm rot="0" flipH="0" flipV="0">
            <a:off x="8353888" y="3973157"/>
            <a:ext cx="2885614" cy="287814"/>
          </a:xfrm>
          <a:prstGeom prst="rect">
            <a:avLst/>
          </a:prstGeom>
          <a:noFill/>
          <a:ln>
            <a:noFill/>
          </a:ln>
        </p:spPr>
        <p:txBody>
          <a:bodyPr vert="horz" wrap="square" lIns="0" tIns="0" rIns="0" bIns="0" rtlCol="0" anchor="b"/>
          <a:lstStyle/>
          <a:p>
            <a:pPr algn="l"/>
            <a:r>
              <a:rPr kumimoji="1" lang="en-US" altLang="zh-CN" sz="1600">
                <a:ln w="12700">
                  <a:noFill/>
                </a:ln>
                <a:solidFill>
                  <a:srgbClr val="262626">
                    <a:alpha val="100000"/>
                  </a:srgbClr>
                </a:solidFill>
                <a:latin typeface="poppins-bold"/>
                <a:ea typeface="poppins-bold"/>
                <a:cs typeface="poppins-bold"/>
              </a:rPr>
              <a:t>Questions?</a:t>
            </a:r>
            <a:endParaRPr kumimoji="1" lang="zh-CN" altLang="en-US"/>
          </a:p>
        </p:txBody>
      </p:sp>
      <p:sp>
        <p:nvSpPr>
          <p:cNvPr id="31" name="标题 1"/>
          <p:cNvSpPr txBox="1"/>
          <p:nvPr/>
        </p:nvSpPr>
        <p:spPr>
          <a:xfrm rot="0" flipH="0" flipV="0">
            <a:off x="660400" y="323990"/>
            <a:ext cx="10671175" cy="468000"/>
          </a:xfrm>
          <a:prstGeom prst="rect">
            <a:avLst/>
          </a:prstGeom>
          <a:noFill/>
          <a:ln>
            <a:noFill/>
          </a:ln>
        </p:spPr>
        <p:txBody>
          <a:bodyPr vert="horz" wrap="square" lIns="0" tIns="0" rIns="0" bIns="0" rtlCol="0" anchor="ctr"/>
          <a:lstStyle/>
          <a:p>
            <a:pPr algn="l"/>
            <a:r>
              <a:rPr kumimoji="1" lang="en-US" altLang="zh-CN" sz="2800">
                <a:ln w="12700">
                  <a:noFill/>
                </a:ln>
                <a:solidFill>
                  <a:srgbClr val="262626">
                    <a:alpha val="100000"/>
                  </a:srgbClr>
                </a:solidFill>
                <a:latin typeface="poppins-bold"/>
                <a:ea typeface="poppins-bold"/>
                <a:cs typeface="poppins-bold"/>
              </a:rPr>
              <a:t>Slide 15Summary &amp; Q&amp;A</a:t>
            </a:r>
            <a:endParaRPr kumimoji="1" lang="zh-CN" altLang="en-US"/>
          </a:p>
        </p:txBody>
      </p:sp>
      <p:cxnSp>
        <p:nvCxnSpPr>
          <p:cNvPr id="32" name="标题 1"/>
          <p:cNvCxnSpPr/>
          <p:nvPr/>
        </p:nvCxnSpPr>
        <p:spPr>
          <a:xfrm rot="0" flipH="0" flipV="0">
            <a:off x="0" y="958850"/>
            <a:ext cx="12122150" cy="0"/>
          </a:xfrm>
          <a:prstGeom prst="line">
            <a:avLst/>
          </a:prstGeom>
          <a:noFill/>
          <a:ln w="28575" cap="sq">
            <a:solidFill>
              <a:schemeClr val="accent1"/>
            </a:solidFill>
            <a:miter/>
          </a:ln>
        </p:spPr>
      </p:cxnSp>
    </p:spTree>
  </p:cSld>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7274658" y="936110"/>
            <a:ext cx="967373" cy="967373"/>
          </a:xfrm>
          <a:prstGeom prst="ellipse">
            <a:avLst/>
          </a:prstGeom>
          <a:solidFill>
            <a:schemeClr val="accent1">
              <a:lumMod val="60000"/>
              <a:lumOff val="40000"/>
              <a:alpha val="24000"/>
            </a:schemeClr>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1" flipV="0">
            <a:off x="650136" y="1308503"/>
            <a:ext cx="4608457" cy="4608457"/>
          </a:xfrm>
          <a:prstGeom prst="ellipse">
            <a:avLst/>
          </a:prstGeom>
          <a:noFill/>
          <a:ln w="152400" cap="sq">
            <a:solidFill>
              <a:schemeClr val="accent1">
                <a:alpha val="41000"/>
              </a:schemeClr>
            </a:solidFill>
            <a:miter/>
          </a:ln>
          <a:effectLst>
            <a:outerShdw dist="101600" blurRad="609600" dir="5400000" sx="100000" sy="100000" kx="0" ky="0" algn="t" rotWithShape="0">
              <a:srgbClr val="0070C0">
                <a:alpha val="40000"/>
              </a:srgbClr>
            </a:outerShdw>
          </a:effectLst>
        </p:spPr>
        <p:txBody>
          <a:bodyPr vert="horz" wrap="square" lIns="91440" tIns="45720" rIns="91440" bIns="45720" rtlCol="0" anchor="ctr"/>
          <a:lstStyle/>
          <a:p>
            <a:pPr algn="ctr"/>
            <a:endParaRPr kumimoji="1" lang="zh-CN" altLang="en-US"/>
          </a:p>
        </p:txBody>
      </p:sp>
      <p:sp>
        <p:nvSpPr>
          <p:cNvPr id="4" name="标题 1"/>
          <p:cNvSpPr txBox="1"/>
          <p:nvPr/>
        </p:nvSpPr>
        <p:spPr>
          <a:xfrm rot="0" flipH="1" flipV="0">
            <a:off x="-18312" y="5201874"/>
            <a:ext cx="12211154" cy="1659866"/>
          </a:xfrm>
          <a:custGeom>
            <a:avLst/>
            <a:gdLst>
              <a:gd name="connsiteX0" fmla="*/ 0 w 12192000"/>
              <a:gd name="connsiteY0" fmla="*/ 0 h 1659866"/>
              <a:gd name="connsiteX1" fmla="*/ 124377 w 12192000"/>
              <a:gd name="connsiteY1" fmla="*/ 0 h 1659866"/>
              <a:gd name="connsiteX2" fmla="*/ 6725621 w 12192000"/>
              <a:gd name="connsiteY2" fmla="*/ 0 h 1659866"/>
              <a:gd name="connsiteX3" fmla="*/ 7403486 w 12192000"/>
              <a:gd name="connsiteY3" fmla="*/ 257813 h 1659866"/>
              <a:gd name="connsiteX4" fmla="*/ 9224264 w 12192000"/>
              <a:gd name="connsiteY4" fmla="*/ 947957 h 1659866"/>
              <a:gd name="connsiteX5" fmla="*/ 11045042 w 12192000"/>
              <a:gd name="connsiteY5" fmla="*/ 257813 h 1659866"/>
              <a:gd name="connsiteX6" fmla="*/ 11718966 w 12192000"/>
              <a:gd name="connsiteY6" fmla="*/ 0 h 1659866"/>
              <a:gd name="connsiteX7" fmla="*/ 12192000 w 12192000"/>
              <a:gd name="connsiteY7" fmla="*/ 0 h 1659866"/>
              <a:gd name="connsiteX8" fmla="*/ 12192000 w 12192000"/>
              <a:gd name="connsiteY8" fmla="*/ 1659866 h 1659866"/>
              <a:gd name="connsiteX9" fmla="*/ 0 w 12192000"/>
              <a:gd name="connsiteY9" fmla="*/ 1659866 h 1659866"/>
            </a:gdLst>
            <a:rect l="l" t="t" r="r" b="b"/>
            <a:pathLst>
              <a:path w="12192000" h="1659866">
                <a:moveTo>
                  <a:pt x="0" y="0"/>
                </a:moveTo>
                <a:lnTo>
                  <a:pt x="124377" y="0"/>
                </a:lnTo>
                <a:cubicBezTo>
                  <a:pt x="1403687" y="0"/>
                  <a:pt x="3450585" y="0"/>
                  <a:pt x="6725621" y="0"/>
                </a:cubicBezTo>
                <a:cubicBezTo>
                  <a:pt x="6973909" y="0"/>
                  <a:pt x="7214314" y="91226"/>
                  <a:pt x="7403486" y="257813"/>
                </a:cubicBezTo>
                <a:cubicBezTo>
                  <a:pt x="7888238" y="686178"/>
                  <a:pt x="8526693" y="947957"/>
                  <a:pt x="9224264" y="947957"/>
                </a:cubicBezTo>
                <a:cubicBezTo>
                  <a:pt x="9921835" y="947957"/>
                  <a:pt x="10560289" y="686178"/>
                  <a:pt x="11045042" y="257813"/>
                </a:cubicBezTo>
                <a:cubicBezTo>
                  <a:pt x="11230273" y="91226"/>
                  <a:pt x="11470678" y="0"/>
                  <a:pt x="11718966" y="0"/>
                </a:cubicBezTo>
                <a:lnTo>
                  <a:pt x="12192000" y="0"/>
                </a:lnTo>
                <a:lnTo>
                  <a:pt x="12192000" y="1659866"/>
                </a:lnTo>
                <a:lnTo>
                  <a:pt x="0" y="1659866"/>
                </a:lnTo>
                <a:close/>
              </a:path>
            </a:pathLst>
          </a:custGeom>
          <a:solidFill>
            <a:schemeClr val="accent1"/>
          </a:solidFill>
          <a:ln w="12700" cap="sq">
            <a:noFill/>
            <a:miter/>
          </a:ln>
          <a:effectLst/>
        </p:spPr>
        <p:txBody>
          <a:bodyPr vert="horz" wrap="square" lIns="91440" tIns="45720" rIns="91440" bIns="45720" rtlCol="0" anchor="ctr"/>
          <a:lstStyle/>
          <a:p>
            <a:pPr algn="ctr"/>
            <a:endParaRPr kumimoji="1" lang="zh-CN" altLang="en-US"/>
          </a:p>
        </p:txBody>
      </p:sp>
      <p:sp>
        <p:nvSpPr>
          <p:cNvPr id="5" name="标题 1"/>
          <p:cNvSpPr txBox="1"/>
          <p:nvPr/>
        </p:nvSpPr>
        <p:spPr>
          <a:xfrm rot="0" flipH="0" flipV="0">
            <a:off x="276817" y="346620"/>
            <a:ext cx="2203985" cy="275235"/>
          </a:xfrm>
          <a:custGeom>
            <a:avLst/>
            <a:gdLst>
              <a:gd name="connsiteX0" fmla="*/ 295032 w 720417"/>
              <a:gd name="connsiteY0" fmla="*/ 17848 h 89966"/>
              <a:gd name="connsiteX1" fmla="*/ 271738 w 720417"/>
              <a:gd name="connsiteY1" fmla="*/ 17849 h 89966"/>
              <a:gd name="connsiteX2" fmla="*/ 267996 w 720417"/>
              <a:gd name="connsiteY2" fmla="*/ 21479 h 89966"/>
              <a:gd name="connsiteX3" fmla="*/ 267995 w 720417"/>
              <a:gd name="connsiteY3" fmla="*/ 21535 h 89966"/>
              <a:gd name="connsiteX4" fmla="*/ 267995 w 720417"/>
              <a:gd name="connsiteY4" fmla="*/ 39802 h 89966"/>
              <a:gd name="connsiteX5" fmla="*/ 271681 w 720417"/>
              <a:gd name="connsiteY5" fmla="*/ 43489 h 89966"/>
              <a:gd name="connsiteX6" fmla="*/ 271738 w 720417"/>
              <a:gd name="connsiteY6" fmla="*/ 43489 h 89966"/>
              <a:gd name="connsiteX7" fmla="*/ 294585 w 720417"/>
              <a:gd name="connsiteY7" fmla="*/ 43489 h 89966"/>
              <a:gd name="connsiteX8" fmla="*/ 307880 w 720417"/>
              <a:gd name="connsiteY8" fmla="*/ 31088 h 89966"/>
              <a:gd name="connsiteX9" fmla="*/ 295543 w 720417"/>
              <a:gd name="connsiteY9" fmla="*/ 17856 h 89966"/>
              <a:gd name="connsiteX10" fmla="*/ 295032 w 720417"/>
              <a:gd name="connsiteY10" fmla="*/ 17848 h 89966"/>
              <a:gd name="connsiteX11" fmla="*/ 676733 w 720417"/>
              <a:gd name="connsiteY11" fmla="*/ 17290 h 89966"/>
              <a:gd name="connsiteX12" fmla="*/ 676733 w 720417"/>
              <a:gd name="connsiteY12" fmla="*/ 17346 h 89966"/>
              <a:gd name="connsiteX13" fmla="*/ 647797 w 720417"/>
              <a:gd name="connsiteY13" fmla="*/ 46170 h 89966"/>
              <a:gd name="connsiteX14" fmla="*/ 676622 w 720417"/>
              <a:gd name="connsiteY14" fmla="*/ 75107 h 89966"/>
              <a:gd name="connsiteX15" fmla="*/ 705558 w 720417"/>
              <a:gd name="connsiteY15" fmla="*/ 46282 h 89966"/>
              <a:gd name="connsiteX16" fmla="*/ 705558 w 720417"/>
              <a:gd name="connsiteY16" fmla="*/ 46226 h 89966"/>
              <a:gd name="connsiteX17" fmla="*/ 676733 w 720417"/>
              <a:gd name="connsiteY17" fmla="*/ 17290 h 89966"/>
              <a:gd name="connsiteX18" fmla="*/ 490493 w 720417"/>
              <a:gd name="connsiteY18" fmla="*/ 15836 h 89966"/>
              <a:gd name="connsiteX19" fmla="*/ 490155 w 720417"/>
              <a:gd name="connsiteY19" fmla="*/ 15838 h 89966"/>
              <a:gd name="connsiteX20" fmla="*/ 461556 w 720417"/>
              <a:gd name="connsiteY20" fmla="*/ 44996 h 89966"/>
              <a:gd name="connsiteX21" fmla="*/ 490714 w 720417"/>
              <a:gd name="connsiteY21" fmla="*/ 73596 h 89966"/>
              <a:gd name="connsiteX22" fmla="*/ 519315 w 720417"/>
              <a:gd name="connsiteY22" fmla="*/ 44663 h 89966"/>
              <a:gd name="connsiteX23" fmla="*/ 490493 w 720417"/>
              <a:gd name="connsiteY23" fmla="*/ 15836 h 89966"/>
              <a:gd name="connsiteX24" fmla="*/ 117671 w 720417"/>
              <a:gd name="connsiteY24" fmla="*/ 15726 h 89966"/>
              <a:gd name="connsiteX25" fmla="*/ 117671 w 720417"/>
              <a:gd name="connsiteY25" fmla="*/ 15950 h 89966"/>
              <a:gd name="connsiteX26" fmla="*/ 88623 w 720417"/>
              <a:gd name="connsiteY26" fmla="*/ 44886 h 89966"/>
              <a:gd name="connsiteX27" fmla="*/ 117559 w 720417"/>
              <a:gd name="connsiteY27" fmla="*/ 73934 h 89966"/>
              <a:gd name="connsiteX28" fmla="*/ 146607 w 720417"/>
              <a:gd name="connsiteY28" fmla="*/ 44998 h 89966"/>
              <a:gd name="connsiteX29" fmla="*/ 146607 w 720417"/>
              <a:gd name="connsiteY29" fmla="*/ 44886 h 89966"/>
              <a:gd name="connsiteX30" fmla="*/ 117783 w 720417"/>
              <a:gd name="connsiteY30" fmla="*/ 15727 h 89966"/>
              <a:gd name="connsiteX31" fmla="*/ 117671 w 720417"/>
              <a:gd name="connsiteY31" fmla="*/ 15726 h 89966"/>
              <a:gd name="connsiteX32" fmla="*/ 256767 w 720417"/>
              <a:gd name="connsiteY32" fmla="*/ 2710 h 89966"/>
              <a:gd name="connsiteX33" fmla="*/ 294418 w 720417"/>
              <a:gd name="connsiteY33" fmla="*/ 2710 h 89966"/>
              <a:gd name="connsiteX34" fmla="*/ 314305 w 720417"/>
              <a:gd name="connsiteY34" fmla="*/ 10531 h 89966"/>
              <a:gd name="connsiteX35" fmla="*/ 323131 w 720417"/>
              <a:gd name="connsiteY35" fmla="*/ 29691 h 89966"/>
              <a:gd name="connsiteX36" fmla="*/ 309891 w 720417"/>
              <a:gd name="connsiteY36" fmla="*/ 54550 h 89966"/>
              <a:gd name="connsiteX37" fmla="*/ 308551 w 720417"/>
              <a:gd name="connsiteY37" fmla="*/ 59186 h 89966"/>
              <a:gd name="connsiteX38" fmla="*/ 319388 w 720417"/>
              <a:gd name="connsiteY38" fmla="*/ 81922 h 89966"/>
              <a:gd name="connsiteX39" fmla="*/ 318136 w 720417"/>
              <a:gd name="connsiteY39" fmla="*/ 86983 h 89966"/>
              <a:gd name="connsiteX40" fmla="*/ 316036 w 720417"/>
              <a:gd name="connsiteY40" fmla="*/ 87508 h 89966"/>
              <a:gd name="connsiteX41" fmla="*/ 308048 w 720417"/>
              <a:gd name="connsiteY41" fmla="*/ 87005 h 89966"/>
              <a:gd name="connsiteX42" fmla="*/ 304752 w 720417"/>
              <a:gd name="connsiteY42" fmla="*/ 84882 h 89966"/>
              <a:gd name="connsiteX43" fmla="*/ 293189 w 720417"/>
              <a:gd name="connsiteY43" fmla="*/ 60694 h 89966"/>
              <a:gd name="connsiteX44" fmla="*/ 289893 w 720417"/>
              <a:gd name="connsiteY44" fmla="*/ 58627 h 89966"/>
              <a:gd name="connsiteX45" fmla="*/ 271738 w 720417"/>
              <a:gd name="connsiteY45" fmla="*/ 58627 h 89966"/>
              <a:gd name="connsiteX46" fmla="*/ 267996 w 720417"/>
              <a:gd name="connsiteY46" fmla="*/ 62258 h 89966"/>
              <a:gd name="connsiteX47" fmla="*/ 267995 w 720417"/>
              <a:gd name="connsiteY47" fmla="*/ 62314 h 89966"/>
              <a:gd name="connsiteX48" fmla="*/ 267995 w 720417"/>
              <a:gd name="connsiteY48" fmla="*/ 83262 h 89966"/>
              <a:gd name="connsiteX49" fmla="*/ 264365 w 720417"/>
              <a:gd name="connsiteY49" fmla="*/ 87005 h 89966"/>
              <a:gd name="connsiteX50" fmla="*/ 264308 w 720417"/>
              <a:gd name="connsiteY50" fmla="*/ 87005 h 89966"/>
              <a:gd name="connsiteX51" fmla="*/ 256767 w 720417"/>
              <a:gd name="connsiteY51" fmla="*/ 87005 h 89966"/>
              <a:gd name="connsiteX52" fmla="*/ 253080 w 720417"/>
              <a:gd name="connsiteY52" fmla="*/ 83262 h 89966"/>
              <a:gd name="connsiteX53" fmla="*/ 253080 w 720417"/>
              <a:gd name="connsiteY53" fmla="*/ 6397 h 89966"/>
              <a:gd name="connsiteX54" fmla="*/ 256767 w 720417"/>
              <a:gd name="connsiteY54" fmla="*/ 2710 h 89966"/>
              <a:gd name="connsiteX55" fmla="*/ 172025 w 720417"/>
              <a:gd name="connsiteY55" fmla="*/ 2710 h 89966"/>
              <a:gd name="connsiteX56" fmla="*/ 179734 w 720417"/>
              <a:gd name="connsiteY56" fmla="*/ 2710 h 89966"/>
              <a:gd name="connsiteX57" fmla="*/ 183420 w 720417"/>
              <a:gd name="connsiteY57" fmla="*/ 6397 h 89966"/>
              <a:gd name="connsiteX58" fmla="*/ 183420 w 720417"/>
              <a:gd name="connsiteY58" fmla="*/ 48070 h 89966"/>
              <a:gd name="connsiteX59" fmla="*/ 205819 w 720417"/>
              <a:gd name="connsiteY59" fmla="*/ 72763 h 89966"/>
              <a:gd name="connsiteX60" fmla="*/ 230512 w 720417"/>
              <a:gd name="connsiteY60" fmla="*/ 50364 h 89966"/>
              <a:gd name="connsiteX61" fmla="*/ 230512 w 720417"/>
              <a:gd name="connsiteY61" fmla="*/ 48070 h 89966"/>
              <a:gd name="connsiteX62" fmla="*/ 230512 w 720417"/>
              <a:gd name="connsiteY62" fmla="*/ 6397 h 89966"/>
              <a:gd name="connsiteX63" fmla="*/ 234198 w 720417"/>
              <a:gd name="connsiteY63" fmla="*/ 2710 h 89966"/>
              <a:gd name="connsiteX64" fmla="*/ 241907 w 720417"/>
              <a:gd name="connsiteY64" fmla="*/ 2710 h 89966"/>
              <a:gd name="connsiteX65" fmla="*/ 245594 w 720417"/>
              <a:gd name="connsiteY65" fmla="*/ 6397 h 89966"/>
              <a:gd name="connsiteX66" fmla="*/ 245594 w 720417"/>
              <a:gd name="connsiteY66" fmla="*/ 48349 h 89966"/>
              <a:gd name="connsiteX67" fmla="*/ 207050 w 720417"/>
              <a:gd name="connsiteY67" fmla="*/ 87005 h 89966"/>
              <a:gd name="connsiteX68" fmla="*/ 206994 w 720417"/>
              <a:gd name="connsiteY68" fmla="*/ 87005 h 89966"/>
              <a:gd name="connsiteX69" fmla="*/ 168338 w 720417"/>
              <a:gd name="connsiteY69" fmla="*/ 48349 h 89966"/>
              <a:gd name="connsiteX70" fmla="*/ 168338 w 720417"/>
              <a:gd name="connsiteY70" fmla="*/ 6397 h 89966"/>
              <a:gd name="connsiteX71" fmla="*/ 172025 w 720417"/>
              <a:gd name="connsiteY71" fmla="*/ 2710 h 89966"/>
              <a:gd name="connsiteX72" fmla="*/ 67451 w 720417"/>
              <a:gd name="connsiteY72" fmla="*/ 2710 h 89966"/>
              <a:gd name="connsiteX73" fmla="*/ 74713 w 720417"/>
              <a:gd name="connsiteY73" fmla="*/ 2710 h 89966"/>
              <a:gd name="connsiteX74" fmla="*/ 78199 w 720417"/>
              <a:gd name="connsiteY74" fmla="*/ 6588 h 89966"/>
              <a:gd name="connsiteX75" fmla="*/ 77674 w 720417"/>
              <a:gd name="connsiteY75" fmla="*/ 8296 h 89966"/>
              <a:gd name="connsiteX76" fmla="*/ 47621 w 720417"/>
              <a:gd name="connsiteY76" fmla="*/ 49857 h 89966"/>
              <a:gd name="connsiteX77" fmla="*/ 46615 w 720417"/>
              <a:gd name="connsiteY77" fmla="*/ 53041 h 89966"/>
              <a:gd name="connsiteX78" fmla="*/ 46615 w 720417"/>
              <a:gd name="connsiteY78" fmla="*/ 83318 h 89966"/>
              <a:gd name="connsiteX79" fmla="*/ 42928 w 720417"/>
              <a:gd name="connsiteY79" fmla="*/ 87005 h 89966"/>
              <a:gd name="connsiteX80" fmla="*/ 35164 w 720417"/>
              <a:gd name="connsiteY80" fmla="*/ 87005 h 89966"/>
              <a:gd name="connsiteX81" fmla="*/ 31477 w 720417"/>
              <a:gd name="connsiteY81" fmla="*/ 83318 h 89966"/>
              <a:gd name="connsiteX82" fmla="*/ 31477 w 720417"/>
              <a:gd name="connsiteY82" fmla="*/ 53041 h 89966"/>
              <a:gd name="connsiteX83" fmla="*/ 30471 w 720417"/>
              <a:gd name="connsiteY83" fmla="*/ 49857 h 89966"/>
              <a:gd name="connsiteX84" fmla="*/ 530 w 720417"/>
              <a:gd name="connsiteY84" fmla="*/ 8575 h 89966"/>
              <a:gd name="connsiteX85" fmla="*/ 1782 w 720417"/>
              <a:gd name="connsiteY85" fmla="*/ 3514 h 89966"/>
              <a:gd name="connsiteX86" fmla="*/ 3490 w 720417"/>
              <a:gd name="connsiteY86" fmla="*/ 2989 h 89966"/>
              <a:gd name="connsiteX87" fmla="*/ 10976 w 720417"/>
              <a:gd name="connsiteY87" fmla="*/ 2989 h 89966"/>
              <a:gd name="connsiteX88" fmla="*/ 13769 w 720417"/>
              <a:gd name="connsiteY88" fmla="*/ 4274 h 89966"/>
              <a:gd name="connsiteX89" fmla="*/ 36113 w 720417"/>
              <a:gd name="connsiteY89" fmla="*/ 35836 h 89966"/>
              <a:gd name="connsiteX90" fmla="*/ 39130 w 720417"/>
              <a:gd name="connsiteY90" fmla="*/ 37344 h 89966"/>
              <a:gd name="connsiteX91" fmla="*/ 42090 w 720417"/>
              <a:gd name="connsiteY91" fmla="*/ 35836 h 89966"/>
              <a:gd name="connsiteX92" fmla="*/ 64435 w 720417"/>
              <a:gd name="connsiteY92" fmla="*/ 4274 h 89966"/>
              <a:gd name="connsiteX93" fmla="*/ 67451 w 720417"/>
              <a:gd name="connsiteY93" fmla="*/ 2710 h 89966"/>
              <a:gd name="connsiteX94" fmla="*/ 676510 w 720417"/>
              <a:gd name="connsiteY94" fmla="*/ 2375 h 89966"/>
              <a:gd name="connsiteX95" fmla="*/ 720417 w 720417"/>
              <a:gd name="connsiteY95" fmla="*/ 46059 h 89966"/>
              <a:gd name="connsiteX96" fmla="*/ 720417 w 720417"/>
              <a:gd name="connsiteY96" fmla="*/ 46170 h 89966"/>
              <a:gd name="connsiteX97" fmla="*/ 676733 w 720417"/>
              <a:gd name="connsiteY97" fmla="*/ 89966 h 89966"/>
              <a:gd name="connsiteX98" fmla="*/ 676733 w 720417"/>
              <a:gd name="connsiteY98" fmla="*/ 89966 h 89966"/>
              <a:gd name="connsiteX99" fmla="*/ 632826 w 720417"/>
              <a:gd name="connsiteY99" fmla="*/ 46282 h 89966"/>
              <a:gd name="connsiteX100" fmla="*/ 676510 w 720417"/>
              <a:gd name="connsiteY100" fmla="*/ 2375 h 89966"/>
              <a:gd name="connsiteX101" fmla="*/ 378600 w 720417"/>
              <a:gd name="connsiteY101" fmla="*/ 1984 h 89966"/>
              <a:gd name="connsiteX102" fmla="*/ 386644 w 720417"/>
              <a:gd name="connsiteY102" fmla="*/ 1984 h 89966"/>
              <a:gd name="connsiteX103" fmla="*/ 390331 w 720417"/>
              <a:gd name="connsiteY103" fmla="*/ 5671 h 89966"/>
              <a:gd name="connsiteX104" fmla="*/ 390331 w 720417"/>
              <a:gd name="connsiteY104" fmla="*/ 69073 h 89966"/>
              <a:gd name="connsiteX105" fmla="*/ 394018 w 720417"/>
              <a:gd name="connsiteY105" fmla="*/ 72760 h 89966"/>
              <a:gd name="connsiteX106" fmla="*/ 439657 w 720417"/>
              <a:gd name="connsiteY106" fmla="*/ 72760 h 89966"/>
              <a:gd name="connsiteX107" fmla="*/ 443344 w 720417"/>
              <a:gd name="connsiteY107" fmla="*/ 76447 h 89966"/>
              <a:gd name="connsiteX108" fmla="*/ 443344 w 720417"/>
              <a:gd name="connsiteY108" fmla="*/ 83877 h 89966"/>
              <a:gd name="connsiteX109" fmla="*/ 439769 w 720417"/>
              <a:gd name="connsiteY109" fmla="*/ 87564 h 89966"/>
              <a:gd name="connsiteX110" fmla="*/ 439657 w 720417"/>
              <a:gd name="connsiteY110" fmla="*/ 87564 h 89966"/>
              <a:gd name="connsiteX111" fmla="*/ 378600 w 720417"/>
              <a:gd name="connsiteY111" fmla="*/ 87564 h 89966"/>
              <a:gd name="connsiteX112" fmla="*/ 374913 w 720417"/>
              <a:gd name="connsiteY112" fmla="*/ 83989 h 89966"/>
              <a:gd name="connsiteX113" fmla="*/ 374913 w 720417"/>
              <a:gd name="connsiteY113" fmla="*/ 83877 h 89966"/>
              <a:gd name="connsiteX114" fmla="*/ 374913 w 720417"/>
              <a:gd name="connsiteY114" fmla="*/ 5671 h 89966"/>
              <a:gd name="connsiteX115" fmla="*/ 378600 w 720417"/>
              <a:gd name="connsiteY115" fmla="*/ 1984 h 89966"/>
              <a:gd name="connsiteX116" fmla="*/ 490155 w 720417"/>
              <a:gd name="connsiteY116" fmla="*/ 867 h 89966"/>
              <a:gd name="connsiteX117" fmla="*/ 533951 w 720417"/>
              <a:gd name="connsiteY117" fmla="*/ 44663 h 89966"/>
              <a:gd name="connsiteX118" fmla="*/ 490155 w 720417"/>
              <a:gd name="connsiteY118" fmla="*/ 88458 h 89966"/>
              <a:gd name="connsiteX119" fmla="*/ 446360 w 720417"/>
              <a:gd name="connsiteY119" fmla="*/ 44663 h 89966"/>
              <a:gd name="connsiteX120" fmla="*/ 490155 w 720417"/>
              <a:gd name="connsiteY120" fmla="*/ 867 h 89966"/>
              <a:gd name="connsiteX121" fmla="*/ 118117 w 720417"/>
              <a:gd name="connsiteY121" fmla="*/ 757 h 89966"/>
              <a:gd name="connsiteX122" fmla="*/ 161801 w 720417"/>
              <a:gd name="connsiteY122" fmla="*/ 44663 h 89966"/>
              <a:gd name="connsiteX123" fmla="*/ 117895 w 720417"/>
              <a:gd name="connsiteY123" fmla="*/ 88570 h 89966"/>
              <a:gd name="connsiteX124" fmla="*/ 117671 w 720417"/>
              <a:gd name="connsiteY124" fmla="*/ 88570 h 89966"/>
              <a:gd name="connsiteX125" fmla="*/ 73988 w 720417"/>
              <a:gd name="connsiteY125" fmla="*/ 44440 h 89966"/>
              <a:gd name="connsiteX126" fmla="*/ 118117 w 720417"/>
              <a:gd name="connsiteY126" fmla="*/ 757 h 89966"/>
              <a:gd name="connsiteX127" fmla="*/ 585400 w 720417"/>
              <a:gd name="connsiteY127" fmla="*/ 28 h 89966"/>
              <a:gd name="connsiteX128" fmla="*/ 585400 w 720417"/>
              <a:gd name="connsiteY128" fmla="*/ 29 h 89966"/>
              <a:gd name="connsiteX129" fmla="*/ 611599 w 720417"/>
              <a:gd name="connsiteY129" fmla="*/ 8743 h 89966"/>
              <a:gd name="connsiteX130" fmla="*/ 617799 w 720417"/>
              <a:gd name="connsiteY130" fmla="*/ 14329 h 89966"/>
              <a:gd name="connsiteX131" fmla="*/ 617912 w 720417"/>
              <a:gd name="connsiteY131" fmla="*/ 14489 h 89966"/>
              <a:gd name="connsiteX132" fmla="*/ 616906 w 720417"/>
              <a:gd name="connsiteY132" fmla="*/ 19524 h 89966"/>
              <a:gd name="connsiteX133" fmla="*/ 610649 w 720417"/>
              <a:gd name="connsiteY133" fmla="*/ 23881 h 89966"/>
              <a:gd name="connsiteX134" fmla="*/ 605957 w 720417"/>
              <a:gd name="connsiteY134" fmla="*/ 23490 h 89966"/>
              <a:gd name="connsiteX135" fmla="*/ 604281 w 720417"/>
              <a:gd name="connsiteY135" fmla="*/ 21926 h 89966"/>
              <a:gd name="connsiteX136" fmla="*/ 603946 w 720417"/>
              <a:gd name="connsiteY136" fmla="*/ 21591 h 89966"/>
              <a:gd name="connsiteX137" fmla="*/ 585511 w 720417"/>
              <a:gd name="connsiteY137" fmla="*/ 14943 h 89966"/>
              <a:gd name="connsiteX138" fmla="*/ 584283 w 720417"/>
              <a:gd name="connsiteY138" fmla="*/ 14943 h 89966"/>
              <a:gd name="connsiteX139" fmla="*/ 582271 w 720417"/>
              <a:gd name="connsiteY139" fmla="*/ 14943 h 89966"/>
              <a:gd name="connsiteX140" fmla="*/ 577132 w 720417"/>
              <a:gd name="connsiteY140" fmla="*/ 16005 h 89966"/>
              <a:gd name="connsiteX141" fmla="*/ 557200 w 720417"/>
              <a:gd name="connsiteY141" fmla="*/ 37383 h 89966"/>
              <a:gd name="connsiteX142" fmla="*/ 579087 w 720417"/>
              <a:gd name="connsiteY142" fmla="*/ 71866 h 89966"/>
              <a:gd name="connsiteX143" fmla="*/ 581434 w 720417"/>
              <a:gd name="connsiteY143" fmla="*/ 72313 h 89966"/>
              <a:gd name="connsiteX144" fmla="*/ 582160 w 720417"/>
              <a:gd name="connsiteY144" fmla="*/ 72313 h 89966"/>
              <a:gd name="connsiteX145" fmla="*/ 587746 w 720417"/>
              <a:gd name="connsiteY145" fmla="*/ 72313 h 89966"/>
              <a:gd name="connsiteX146" fmla="*/ 592047 w 720417"/>
              <a:gd name="connsiteY146" fmla="*/ 71699 h 89966"/>
              <a:gd name="connsiteX147" fmla="*/ 592829 w 720417"/>
              <a:gd name="connsiteY147" fmla="*/ 71699 h 89966"/>
              <a:gd name="connsiteX148" fmla="*/ 593611 w 720417"/>
              <a:gd name="connsiteY148" fmla="*/ 71699 h 89966"/>
              <a:gd name="connsiteX149" fmla="*/ 596907 w 720417"/>
              <a:gd name="connsiteY149" fmla="*/ 70525 h 89966"/>
              <a:gd name="connsiteX150" fmla="*/ 597577 w 720417"/>
              <a:gd name="connsiteY150" fmla="*/ 70525 h 89966"/>
              <a:gd name="connsiteX151" fmla="*/ 598192 w 720417"/>
              <a:gd name="connsiteY151" fmla="*/ 70246 h 89966"/>
              <a:gd name="connsiteX152" fmla="*/ 598862 w 720417"/>
              <a:gd name="connsiteY152" fmla="*/ 69911 h 89966"/>
              <a:gd name="connsiteX153" fmla="*/ 600371 w 720417"/>
              <a:gd name="connsiteY153" fmla="*/ 69129 h 89966"/>
              <a:gd name="connsiteX154" fmla="*/ 600817 w 720417"/>
              <a:gd name="connsiteY154" fmla="*/ 69129 h 89966"/>
              <a:gd name="connsiteX155" fmla="*/ 610705 w 720417"/>
              <a:gd name="connsiteY155" fmla="*/ 56672 h 89966"/>
              <a:gd name="connsiteX156" fmla="*/ 610146 w 720417"/>
              <a:gd name="connsiteY156" fmla="*/ 53711 h 89966"/>
              <a:gd name="connsiteX157" fmla="*/ 607744 w 720417"/>
              <a:gd name="connsiteY157" fmla="*/ 52706 h 89966"/>
              <a:gd name="connsiteX158" fmla="*/ 591600 w 720417"/>
              <a:gd name="connsiteY158" fmla="*/ 52706 h 89966"/>
              <a:gd name="connsiteX159" fmla="*/ 587913 w 720417"/>
              <a:gd name="connsiteY159" fmla="*/ 49019 h 89966"/>
              <a:gd name="connsiteX160" fmla="*/ 587913 w 720417"/>
              <a:gd name="connsiteY160" fmla="*/ 41478 h 89966"/>
              <a:gd name="connsiteX161" fmla="*/ 591600 w 720417"/>
              <a:gd name="connsiteY161" fmla="*/ 37791 h 89966"/>
              <a:gd name="connsiteX162" fmla="*/ 625117 w 720417"/>
              <a:gd name="connsiteY162" fmla="*/ 37791 h 89966"/>
              <a:gd name="connsiteX163" fmla="*/ 625452 w 720417"/>
              <a:gd name="connsiteY163" fmla="*/ 37791 h 89966"/>
              <a:gd name="connsiteX164" fmla="*/ 627428 w 720417"/>
              <a:gd name="connsiteY164" fmla="*/ 38475 h 89966"/>
              <a:gd name="connsiteX165" fmla="*/ 628245 w 720417"/>
              <a:gd name="connsiteY165" fmla="*/ 43544 h 89966"/>
              <a:gd name="connsiteX166" fmla="*/ 628245 w 720417"/>
              <a:gd name="connsiteY166" fmla="*/ 47287 h 89966"/>
              <a:gd name="connsiteX167" fmla="*/ 613554 w 720417"/>
              <a:gd name="connsiteY167" fmla="*/ 79966 h 89966"/>
              <a:gd name="connsiteX168" fmla="*/ 612157 w 720417"/>
              <a:gd name="connsiteY168" fmla="*/ 81139 h 89966"/>
              <a:gd name="connsiteX169" fmla="*/ 611431 w 720417"/>
              <a:gd name="connsiteY169" fmla="*/ 81754 h 89966"/>
              <a:gd name="connsiteX170" fmla="*/ 610035 w 720417"/>
              <a:gd name="connsiteY170" fmla="*/ 82759 h 89966"/>
              <a:gd name="connsiteX171" fmla="*/ 609308 w 720417"/>
              <a:gd name="connsiteY171" fmla="*/ 83262 h 89966"/>
              <a:gd name="connsiteX172" fmla="*/ 607912 w 720417"/>
              <a:gd name="connsiteY172" fmla="*/ 84156 h 89966"/>
              <a:gd name="connsiteX173" fmla="*/ 607633 w 720417"/>
              <a:gd name="connsiteY173" fmla="*/ 84156 h 89966"/>
              <a:gd name="connsiteX174" fmla="*/ 606906 w 720417"/>
              <a:gd name="connsiteY174" fmla="*/ 84603 h 89966"/>
              <a:gd name="connsiteX175" fmla="*/ 605454 w 720417"/>
              <a:gd name="connsiteY175" fmla="*/ 85440 h 89966"/>
              <a:gd name="connsiteX176" fmla="*/ 605119 w 720417"/>
              <a:gd name="connsiteY176" fmla="*/ 85440 h 89966"/>
              <a:gd name="connsiteX177" fmla="*/ 602773 w 720417"/>
              <a:gd name="connsiteY177" fmla="*/ 86558 h 89966"/>
              <a:gd name="connsiteX178" fmla="*/ 602382 w 720417"/>
              <a:gd name="connsiteY178" fmla="*/ 86558 h 89966"/>
              <a:gd name="connsiteX179" fmla="*/ 600873 w 720417"/>
              <a:gd name="connsiteY179" fmla="*/ 87116 h 89966"/>
              <a:gd name="connsiteX180" fmla="*/ 600147 w 720417"/>
              <a:gd name="connsiteY180" fmla="*/ 87116 h 89966"/>
              <a:gd name="connsiteX181" fmla="*/ 599700 w 720417"/>
              <a:gd name="connsiteY181" fmla="*/ 87116 h 89966"/>
              <a:gd name="connsiteX182" fmla="*/ 598471 w 720417"/>
              <a:gd name="connsiteY182" fmla="*/ 87563 h 89966"/>
              <a:gd name="connsiteX183" fmla="*/ 597969 w 720417"/>
              <a:gd name="connsiteY183" fmla="*/ 87563 h 89966"/>
              <a:gd name="connsiteX184" fmla="*/ 597242 w 720417"/>
              <a:gd name="connsiteY184" fmla="*/ 87563 h 89966"/>
              <a:gd name="connsiteX185" fmla="*/ 596740 w 720417"/>
              <a:gd name="connsiteY185" fmla="*/ 87563 h 89966"/>
              <a:gd name="connsiteX186" fmla="*/ 595567 w 720417"/>
              <a:gd name="connsiteY186" fmla="*/ 87563 h 89966"/>
              <a:gd name="connsiteX187" fmla="*/ 595008 w 720417"/>
              <a:gd name="connsiteY187" fmla="*/ 87563 h 89966"/>
              <a:gd name="connsiteX188" fmla="*/ 594338 w 720417"/>
              <a:gd name="connsiteY188" fmla="*/ 87563 h 89966"/>
              <a:gd name="connsiteX189" fmla="*/ 593723 w 720417"/>
              <a:gd name="connsiteY189" fmla="*/ 87563 h 89966"/>
              <a:gd name="connsiteX190" fmla="*/ 592606 w 720417"/>
              <a:gd name="connsiteY190" fmla="*/ 87563 h 89966"/>
              <a:gd name="connsiteX191" fmla="*/ 591991 w 720417"/>
              <a:gd name="connsiteY191" fmla="*/ 87563 h 89966"/>
              <a:gd name="connsiteX192" fmla="*/ 591321 w 720417"/>
              <a:gd name="connsiteY192" fmla="*/ 87563 h 89966"/>
              <a:gd name="connsiteX193" fmla="*/ 590595 w 720417"/>
              <a:gd name="connsiteY193" fmla="*/ 87563 h 89966"/>
              <a:gd name="connsiteX194" fmla="*/ 589589 w 720417"/>
              <a:gd name="connsiteY194" fmla="*/ 87563 h 89966"/>
              <a:gd name="connsiteX195" fmla="*/ 585400 w 720417"/>
              <a:gd name="connsiteY195" fmla="*/ 87563 h 89966"/>
              <a:gd name="connsiteX196" fmla="*/ 582272 w 720417"/>
              <a:gd name="connsiteY196" fmla="*/ 87563 h 89966"/>
              <a:gd name="connsiteX197" fmla="*/ 540068 w 720417"/>
              <a:gd name="connsiteY197" fmla="*/ 42232 h 89966"/>
              <a:gd name="connsiteX198" fmla="*/ 585400 w 720417"/>
              <a:gd name="connsiteY198" fmla="*/ 28 h 89966"/>
            </a:gdLst>
            <a:rect l="l" t="t" r="r" b="b"/>
            <a:pathLst>
              <a:path w="720417" h="89966">
                <a:moveTo>
                  <a:pt x="295032" y="17848"/>
                </a:moveTo>
                <a:lnTo>
                  <a:pt x="271738" y="17849"/>
                </a:lnTo>
                <a:cubicBezTo>
                  <a:pt x="269702" y="17818"/>
                  <a:pt x="268026" y="19443"/>
                  <a:pt x="267996" y="21479"/>
                </a:cubicBezTo>
                <a:cubicBezTo>
                  <a:pt x="267995" y="21498"/>
                  <a:pt x="267995" y="21517"/>
                  <a:pt x="267995" y="21535"/>
                </a:cubicBezTo>
                <a:lnTo>
                  <a:pt x="267995" y="39802"/>
                </a:lnTo>
                <a:cubicBezTo>
                  <a:pt x="267995" y="41838"/>
                  <a:pt x="269645" y="43489"/>
                  <a:pt x="271681" y="43489"/>
                </a:cubicBezTo>
                <a:cubicBezTo>
                  <a:pt x="271700" y="43489"/>
                  <a:pt x="271719" y="43489"/>
                  <a:pt x="271738" y="43489"/>
                </a:cubicBezTo>
                <a:lnTo>
                  <a:pt x="294585" y="43489"/>
                </a:lnTo>
                <a:cubicBezTo>
                  <a:pt x="301615" y="43561"/>
                  <a:pt x="307464" y="38105"/>
                  <a:pt x="307880" y="31088"/>
                </a:cubicBezTo>
                <a:cubicBezTo>
                  <a:pt x="308127" y="24027"/>
                  <a:pt x="302604" y="18103"/>
                  <a:pt x="295543" y="17856"/>
                </a:cubicBezTo>
                <a:cubicBezTo>
                  <a:pt x="295373" y="17850"/>
                  <a:pt x="295203" y="17848"/>
                  <a:pt x="295032" y="17848"/>
                </a:cubicBezTo>
                <a:close/>
                <a:moveTo>
                  <a:pt x="676733" y="17290"/>
                </a:moveTo>
                <a:lnTo>
                  <a:pt x="676733" y="17346"/>
                </a:lnTo>
                <a:cubicBezTo>
                  <a:pt x="660783" y="17315"/>
                  <a:pt x="647828" y="30220"/>
                  <a:pt x="647797" y="46170"/>
                </a:cubicBezTo>
                <a:cubicBezTo>
                  <a:pt x="647766" y="62121"/>
                  <a:pt x="660671" y="75076"/>
                  <a:pt x="676622" y="75107"/>
                </a:cubicBezTo>
                <a:cubicBezTo>
                  <a:pt x="692572" y="75138"/>
                  <a:pt x="705527" y="62232"/>
                  <a:pt x="705558" y="46282"/>
                </a:cubicBezTo>
                <a:cubicBezTo>
                  <a:pt x="705558" y="46264"/>
                  <a:pt x="705558" y="46245"/>
                  <a:pt x="705558" y="46226"/>
                </a:cubicBezTo>
                <a:cubicBezTo>
                  <a:pt x="705558" y="30289"/>
                  <a:pt x="692671" y="17352"/>
                  <a:pt x="676733" y="17290"/>
                </a:cubicBezTo>
                <a:close/>
                <a:moveTo>
                  <a:pt x="490493" y="15836"/>
                </a:moveTo>
                <a:cubicBezTo>
                  <a:pt x="490380" y="15836"/>
                  <a:pt x="490268" y="15837"/>
                  <a:pt x="490155" y="15838"/>
                </a:cubicBezTo>
                <a:cubicBezTo>
                  <a:pt x="474206" y="15992"/>
                  <a:pt x="461401" y="29047"/>
                  <a:pt x="461556" y="44996"/>
                </a:cubicBezTo>
                <a:cubicBezTo>
                  <a:pt x="461710" y="60946"/>
                  <a:pt x="474765" y="73750"/>
                  <a:pt x="490714" y="73596"/>
                </a:cubicBezTo>
                <a:cubicBezTo>
                  <a:pt x="506576" y="73443"/>
                  <a:pt x="519345" y="60525"/>
                  <a:pt x="519315" y="44663"/>
                </a:cubicBezTo>
                <a:cubicBezTo>
                  <a:pt x="519316" y="28743"/>
                  <a:pt x="506412" y="15837"/>
                  <a:pt x="490493" y="15836"/>
                </a:cubicBezTo>
                <a:close/>
                <a:moveTo>
                  <a:pt x="117671" y="15726"/>
                </a:moveTo>
                <a:lnTo>
                  <a:pt x="117671" y="15950"/>
                </a:lnTo>
                <a:cubicBezTo>
                  <a:pt x="101659" y="15919"/>
                  <a:pt x="88654" y="28874"/>
                  <a:pt x="88623" y="44886"/>
                </a:cubicBezTo>
                <a:cubicBezTo>
                  <a:pt x="88592" y="60898"/>
                  <a:pt x="101547" y="73903"/>
                  <a:pt x="117559" y="73934"/>
                </a:cubicBezTo>
                <a:cubicBezTo>
                  <a:pt x="133571" y="73965"/>
                  <a:pt x="146576" y="61009"/>
                  <a:pt x="146607" y="44998"/>
                </a:cubicBezTo>
                <a:cubicBezTo>
                  <a:pt x="146607" y="44960"/>
                  <a:pt x="146607" y="44923"/>
                  <a:pt x="146607" y="44886"/>
                </a:cubicBezTo>
                <a:cubicBezTo>
                  <a:pt x="146699" y="28874"/>
                  <a:pt x="133794" y="15819"/>
                  <a:pt x="117783" y="15727"/>
                </a:cubicBezTo>
                <a:cubicBezTo>
                  <a:pt x="117745" y="15727"/>
                  <a:pt x="117708" y="15726"/>
                  <a:pt x="117671" y="15726"/>
                </a:cubicBezTo>
                <a:close/>
                <a:moveTo>
                  <a:pt x="256767" y="2710"/>
                </a:moveTo>
                <a:lnTo>
                  <a:pt x="294418" y="2710"/>
                </a:lnTo>
                <a:cubicBezTo>
                  <a:pt x="301799" y="2701"/>
                  <a:pt x="308907" y="5497"/>
                  <a:pt x="314305" y="10531"/>
                </a:cubicBezTo>
                <a:cubicBezTo>
                  <a:pt x="319683" y="15485"/>
                  <a:pt x="322861" y="22383"/>
                  <a:pt x="323131" y="29691"/>
                </a:cubicBezTo>
                <a:cubicBezTo>
                  <a:pt x="323524" y="39759"/>
                  <a:pt x="318465" y="49258"/>
                  <a:pt x="309891" y="54550"/>
                </a:cubicBezTo>
                <a:cubicBezTo>
                  <a:pt x="308311" y="55515"/>
                  <a:pt x="307730" y="57527"/>
                  <a:pt x="308551" y="59186"/>
                </a:cubicBezTo>
                <a:lnTo>
                  <a:pt x="319388" y="81922"/>
                </a:lnTo>
                <a:cubicBezTo>
                  <a:pt x="320440" y="83665"/>
                  <a:pt x="319879" y="85931"/>
                  <a:pt x="318136" y="86983"/>
                </a:cubicBezTo>
                <a:cubicBezTo>
                  <a:pt x="317504" y="87364"/>
                  <a:pt x="316773" y="87547"/>
                  <a:pt x="316036" y="87508"/>
                </a:cubicBezTo>
                <a:lnTo>
                  <a:pt x="308048" y="87005"/>
                </a:lnTo>
                <a:cubicBezTo>
                  <a:pt x="306633" y="86989"/>
                  <a:pt x="305352" y="86164"/>
                  <a:pt x="304752" y="84882"/>
                </a:cubicBezTo>
                <a:lnTo>
                  <a:pt x="293189" y="60694"/>
                </a:lnTo>
                <a:cubicBezTo>
                  <a:pt x="292583" y="59425"/>
                  <a:pt x="291299" y="58620"/>
                  <a:pt x="289893" y="58627"/>
                </a:cubicBezTo>
                <a:lnTo>
                  <a:pt x="271738" y="58627"/>
                </a:lnTo>
                <a:cubicBezTo>
                  <a:pt x="269702" y="58597"/>
                  <a:pt x="268026" y="60222"/>
                  <a:pt x="267996" y="62258"/>
                </a:cubicBezTo>
                <a:cubicBezTo>
                  <a:pt x="267995" y="62277"/>
                  <a:pt x="267995" y="62296"/>
                  <a:pt x="267995" y="62314"/>
                </a:cubicBezTo>
                <a:lnTo>
                  <a:pt x="267995" y="83262"/>
                </a:lnTo>
                <a:cubicBezTo>
                  <a:pt x="268026" y="85298"/>
                  <a:pt x="266400" y="86974"/>
                  <a:pt x="264365" y="87005"/>
                </a:cubicBezTo>
                <a:cubicBezTo>
                  <a:pt x="264346" y="87005"/>
                  <a:pt x="264327" y="87005"/>
                  <a:pt x="264308" y="87005"/>
                </a:cubicBezTo>
                <a:lnTo>
                  <a:pt x="256767" y="87005"/>
                </a:lnTo>
                <a:cubicBezTo>
                  <a:pt x="254722" y="86975"/>
                  <a:pt x="253080" y="85308"/>
                  <a:pt x="253080" y="83262"/>
                </a:cubicBezTo>
                <a:lnTo>
                  <a:pt x="253080" y="6397"/>
                </a:lnTo>
                <a:cubicBezTo>
                  <a:pt x="253110" y="4373"/>
                  <a:pt x="254743" y="2740"/>
                  <a:pt x="256767" y="2710"/>
                </a:cubicBezTo>
                <a:close/>
                <a:moveTo>
                  <a:pt x="172025" y="2710"/>
                </a:moveTo>
                <a:lnTo>
                  <a:pt x="179734" y="2710"/>
                </a:lnTo>
                <a:cubicBezTo>
                  <a:pt x="181770" y="2710"/>
                  <a:pt x="183420" y="4361"/>
                  <a:pt x="183420" y="6397"/>
                </a:cubicBezTo>
                <a:lnTo>
                  <a:pt x="183420" y="48070"/>
                </a:lnTo>
                <a:cubicBezTo>
                  <a:pt x="182787" y="61073"/>
                  <a:pt x="192815" y="72129"/>
                  <a:pt x="205819" y="72763"/>
                </a:cubicBezTo>
                <a:cubicBezTo>
                  <a:pt x="218823" y="73396"/>
                  <a:pt x="229878" y="63368"/>
                  <a:pt x="230512" y="50364"/>
                </a:cubicBezTo>
                <a:cubicBezTo>
                  <a:pt x="230549" y="49600"/>
                  <a:pt x="230549" y="48834"/>
                  <a:pt x="230512" y="48070"/>
                </a:cubicBezTo>
                <a:lnTo>
                  <a:pt x="230512" y="6397"/>
                </a:lnTo>
                <a:cubicBezTo>
                  <a:pt x="230541" y="4373"/>
                  <a:pt x="232175" y="2740"/>
                  <a:pt x="234198" y="2710"/>
                </a:cubicBezTo>
                <a:lnTo>
                  <a:pt x="241907" y="2710"/>
                </a:lnTo>
                <a:cubicBezTo>
                  <a:pt x="243943" y="2710"/>
                  <a:pt x="245594" y="4361"/>
                  <a:pt x="245594" y="6397"/>
                </a:cubicBezTo>
                <a:lnTo>
                  <a:pt x="245594" y="48349"/>
                </a:lnTo>
                <a:cubicBezTo>
                  <a:pt x="245625" y="69667"/>
                  <a:pt x="228368" y="86974"/>
                  <a:pt x="207050" y="87005"/>
                </a:cubicBezTo>
                <a:cubicBezTo>
                  <a:pt x="207031" y="87005"/>
                  <a:pt x="207013" y="87005"/>
                  <a:pt x="206994" y="87005"/>
                </a:cubicBezTo>
                <a:cubicBezTo>
                  <a:pt x="185645" y="87005"/>
                  <a:pt x="168338" y="69698"/>
                  <a:pt x="168338" y="48349"/>
                </a:cubicBezTo>
                <a:lnTo>
                  <a:pt x="168338" y="6397"/>
                </a:lnTo>
                <a:cubicBezTo>
                  <a:pt x="168338" y="4361"/>
                  <a:pt x="169989" y="2710"/>
                  <a:pt x="172025" y="2710"/>
                </a:cubicBezTo>
                <a:close/>
                <a:moveTo>
                  <a:pt x="67451" y="2710"/>
                </a:moveTo>
                <a:lnTo>
                  <a:pt x="74713" y="2710"/>
                </a:lnTo>
                <a:cubicBezTo>
                  <a:pt x="76747" y="2818"/>
                  <a:pt x="78307" y="4555"/>
                  <a:pt x="78199" y="6588"/>
                </a:cubicBezTo>
                <a:cubicBezTo>
                  <a:pt x="78167" y="7192"/>
                  <a:pt x="77986" y="7778"/>
                  <a:pt x="77674" y="8296"/>
                </a:cubicBezTo>
                <a:lnTo>
                  <a:pt x="47621" y="49857"/>
                </a:lnTo>
                <a:cubicBezTo>
                  <a:pt x="46948" y="50781"/>
                  <a:pt x="46595" y="51899"/>
                  <a:pt x="46615" y="53041"/>
                </a:cubicBezTo>
                <a:lnTo>
                  <a:pt x="46615" y="83318"/>
                </a:lnTo>
                <a:cubicBezTo>
                  <a:pt x="46585" y="85342"/>
                  <a:pt x="44952" y="86975"/>
                  <a:pt x="42928" y="87005"/>
                </a:cubicBezTo>
                <a:lnTo>
                  <a:pt x="35164" y="87005"/>
                </a:lnTo>
                <a:cubicBezTo>
                  <a:pt x="33140" y="86975"/>
                  <a:pt x="31507" y="85342"/>
                  <a:pt x="31477" y="83318"/>
                </a:cubicBezTo>
                <a:lnTo>
                  <a:pt x="31477" y="53041"/>
                </a:lnTo>
                <a:cubicBezTo>
                  <a:pt x="31497" y="51899"/>
                  <a:pt x="31144" y="50781"/>
                  <a:pt x="30471" y="49857"/>
                </a:cubicBezTo>
                <a:lnTo>
                  <a:pt x="530" y="8575"/>
                </a:lnTo>
                <a:cubicBezTo>
                  <a:pt x="-522" y="6832"/>
                  <a:pt x="38" y="4566"/>
                  <a:pt x="1782" y="3514"/>
                </a:cubicBezTo>
                <a:cubicBezTo>
                  <a:pt x="2300" y="3202"/>
                  <a:pt x="2886" y="3021"/>
                  <a:pt x="3490" y="2989"/>
                </a:cubicBezTo>
                <a:lnTo>
                  <a:pt x="10976" y="2989"/>
                </a:lnTo>
                <a:cubicBezTo>
                  <a:pt x="12049" y="2990"/>
                  <a:pt x="13069" y="3460"/>
                  <a:pt x="13769" y="4274"/>
                </a:cubicBezTo>
                <a:lnTo>
                  <a:pt x="36113" y="35836"/>
                </a:lnTo>
                <a:cubicBezTo>
                  <a:pt x="36822" y="36789"/>
                  <a:pt x="37942" y="37349"/>
                  <a:pt x="39130" y="37344"/>
                </a:cubicBezTo>
                <a:cubicBezTo>
                  <a:pt x="40302" y="37349"/>
                  <a:pt x="41405" y="36787"/>
                  <a:pt x="42090" y="35836"/>
                </a:cubicBezTo>
                <a:lnTo>
                  <a:pt x="64435" y="4274"/>
                </a:lnTo>
                <a:cubicBezTo>
                  <a:pt x="65126" y="3293"/>
                  <a:pt x="66251" y="2709"/>
                  <a:pt x="67451" y="2710"/>
                </a:cubicBezTo>
                <a:close/>
                <a:moveTo>
                  <a:pt x="676510" y="2375"/>
                </a:moveTo>
                <a:cubicBezTo>
                  <a:pt x="700697" y="2314"/>
                  <a:pt x="720355" y="21871"/>
                  <a:pt x="720417" y="46059"/>
                </a:cubicBezTo>
                <a:cubicBezTo>
                  <a:pt x="720417" y="46096"/>
                  <a:pt x="720417" y="46133"/>
                  <a:pt x="720417" y="46170"/>
                </a:cubicBezTo>
                <a:cubicBezTo>
                  <a:pt x="720386" y="70302"/>
                  <a:pt x="700864" y="89874"/>
                  <a:pt x="676733" y="89966"/>
                </a:cubicBezTo>
                <a:lnTo>
                  <a:pt x="676733" y="89966"/>
                </a:lnTo>
                <a:cubicBezTo>
                  <a:pt x="652546" y="90028"/>
                  <a:pt x="632888" y="70470"/>
                  <a:pt x="632826" y="46282"/>
                </a:cubicBezTo>
                <a:cubicBezTo>
                  <a:pt x="632764" y="22095"/>
                  <a:pt x="652322" y="2437"/>
                  <a:pt x="676510" y="2375"/>
                </a:cubicBezTo>
                <a:close/>
                <a:moveTo>
                  <a:pt x="378600" y="1984"/>
                </a:moveTo>
                <a:lnTo>
                  <a:pt x="386644" y="1984"/>
                </a:lnTo>
                <a:cubicBezTo>
                  <a:pt x="388681" y="1984"/>
                  <a:pt x="390331" y="3635"/>
                  <a:pt x="390331" y="5671"/>
                </a:cubicBezTo>
                <a:lnTo>
                  <a:pt x="390331" y="69073"/>
                </a:lnTo>
                <a:cubicBezTo>
                  <a:pt x="390331" y="71110"/>
                  <a:pt x="391982" y="72760"/>
                  <a:pt x="394018" y="72760"/>
                </a:cubicBezTo>
                <a:lnTo>
                  <a:pt x="439657" y="72760"/>
                </a:lnTo>
                <a:cubicBezTo>
                  <a:pt x="441693" y="72760"/>
                  <a:pt x="443344" y="74411"/>
                  <a:pt x="443344" y="76447"/>
                </a:cubicBezTo>
                <a:lnTo>
                  <a:pt x="443344" y="83877"/>
                </a:lnTo>
                <a:cubicBezTo>
                  <a:pt x="443375" y="85882"/>
                  <a:pt x="441775" y="87532"/>
                  <a:pt x="439769" y="87564"/>
                </a:cubicBezTo>
                <a:cubicBezTo>
                  <a:pt x="439732" y="87564"/>
                  <a:pt x="439694" y="87564"/>
                  <a:pt x="439657" y="87564"/>
                </a:cubicBezTo>
                <a:lnTo>
                  <a:pt x="378600" y="87564"/>
                </a:lnTo>
                <a:cubicBezTo>
                  <a:pt x="376595" y="87595"/>
                  <a:pt x="374945" y="85994"/>
                  <a:pt x="374913" y="83989"/>
                </a:cubicBezTo>
                <a:cubicBezTo>
                  <a:pt x="374913" y="83952"/>
                  <a:pt x="374913" y="83914"/>
                  <a:pt x="374913" y="83877"/>
                </a:cubicBezTo>
                <a:lnTo>
                  <a:pt x="374913" y="5671"/>
                </a:lnTo>
                <a:cubicBezTo>
                  <a:pt x="374913" y="3635"/>
                  <a:pt x="376564" y="1984"/>
                  <a:pt x="378600" y="1984"/>
                </a:cubicBezTo>
                <a:close/>
                <a:moveTo>
                  <a:pt x="490155" y="867"/>
                </a:moveTo>
                <a:cubicBezTo>
                  <a:pt x="514343" y="867"/>
                  <a:pt x="533951" y="20475"/>
                  <a:pt x="533951" y="44663"/>
                </a:cubicBezTo>
                <a:cubicBezTo>
                  <a:pt x="533951" y="68850"/>
                  <a:pt x="514343" y="88458"/>
                  <a:pt x="490155" y="88458"/>
                </a:cubicBezTo>
                <a:cubicBezTo>
                  <a:pt x="465968" y="88458"/>
                  <a:pt x="446360" y="68850"/>
                  <a:pt x="446360" y="44663"/>
                </a:cubicBezTo>
                <a:cubicBezTo>
                  <a:pt x="446360" y="20475"/>
                  <a:pt x="465968" y="867"/>
                  <a:pt x="490155" y="867"/>
                </a:cubicBezTo>
                <a:close/>
                <a:moveTo>
                  <a:pt x="118117" y="757"/>
                </a:moveTo>
                <a:cubicBezTo>
                  <a:pt x="142279" y="880"/>
                  <a:pt x="161801" y="20501"/>
                  <a:pt x="161801" y="44663"/>
                </a:cubicBezTo>
                <a:cubicBezTo>
                  <a:pt x="161801" y="68912"/>
                  <a:pt x="142144" y="88570"/>
                  <a:pt x="117895" y="88570"/>
                </a:cubicBezTo>
                <a:cubicBezTo>
                  <a:pt x="117820" y="88570"/>
                  <a:pt x="117745" y="88570"/>
                  <a:pt x="117671" y="88570"/>
                </a:cubicBezTo>
                <a:cubicBezTo>
                  <a:pt x="93422" y="88446"/>
                  <a:pt x="73864" y="68688"/>
                  <a:pt x="73988" y="44440"/>
                </a:cubicBezTo>
                <a:cubicBezTo>
                  <a:pt x="74111" y="20191"/>
                  <a:pt x="93869" y="633"/>
                  <a:pt x="118117" y="757"/>
                </a:cubicBezTo>
                <a:close/>
                <a:moveTo>
                  <a:pt x="585400" y="28"/>
                </a:moveTo>
                <a:lnTo>
                  <a:pt x="585400" y="29"/>
                </a:lnTo>
                <a:cubicBezTo>
                  <a:pt x="594843" y="41"/>
                  <a:pt x="604030" y="3096"/>
                  <a:pt x="611599" y="8743"/>
                </a:cubicBezTo>
                <a:cubicBezTo>
                  <a:pt x="613832" y="10411"/>
                  <a:pt x="615908" y="12281"/>
                  <a:pt x="617799" y="14329"/>
                </a:cubicBezTo>
                <a:cubicBezTo>
                  <a:pt x="617838" y="14381"/>
                  <a:pt x="617876" y="14434"/>
                  <a:pt x="617912" y="14489"/>
                </a:cubicBezTo>
                <a:cubicBezTo>
                  <a:pt x="619025" y="16157"/>
                  <a:pt x="618574" y="18412"/>
                  <a:pt x="616906" y="19524"/>
                </a:cubicBezTo>
                <a:lnTo>
                  <a:pt x="610649" y="23881"/>
                </a:lnTo>
                <a:cubicBezTo>
                  <a:pt x="609208" y="24945"/>
                  <a:pt x="607202" y="24778"/>
                  <a:pt x="605957" y="23490"/>
                </a:cubicBezTo>
                <a:lnTo>
                  <a:pt x="604281" y="21926"/>
                </a:lnTo>
                <a:lnTo>
                  <a:pt x="603946" y="21591"/>
                </a:lnTo>
                <a:cubicBezTo>
                  <a:pt x="598773" y="17278"/>
                  <a:pt x="592246" y="14924"/>
                  <a:pt x="585511" y="14943"/>
                </a:cubicBezTo>
                <a:lnTo>
                  <a:pt x="584283" y="14943"/>
                </a:lnTo>
                <a:lnTo>
                  <a:pt x="582271" y="14943"/>
                </a:lnTo>
                <a:cubicBezTo>
                  <a:pt x="580528" y="15130"/>
                  <a:pt x="578807" y="15486"/>
                  <a:pt x="577132" y="16005"/>
                </a:cubicBezTo>
                <a:cubicBezTo>
                  <a:pt x="567106" y="18995"/>
                  <a:pt x="559481" y="27173"/>
                  <a:pt x="557200" y="37383"/>
                </a:cubicBezTo>
                <a:cubicBezTo>
                  <a:pt x="553722" y="52949"/>
                  <a:pt x="563521" y="68388"/>
                  <a:pt x="579087" y="71866"/>
                </a:cubicBezTo>
                <a:lnTo>
                  <a:pt x="581434" y="72313"/>
                </a:lnTo>
                <a:lnTo>
                  <a:pt x="582160" y="72313"/>
                </a:lnTo>
                <a:lnTo>
                  <a:pt x="587746" y="72313"/>
                </a:lnTo>
                <a:cubicBezTo>
                  <a:pt x="589193" y="72214"/>
                  <a:pt x="590631" y="72009"/>
                  <a:pt x="592047" y="71699"/>
                </a:cubicBezTo>
                <a:lnTo>
                  <a:pt x="592829" y="71699"/>
                </a:lnTo>
                <a:lnTo>
                  <a:pt x="593611" y="71699"/>
                </a:lnTo>
                <a:lnTo>
                  <a:pt x="596907" y="70525"/>
                </a:lnTo>
                <a:lnTo>
                  <a:pt x="597577" y="70525"/>
                </a:lnTo>
                <a:lnTo>
                  <a:pt x="598192" y="70246"/>
                </a:lnTo>
                <a:lnTo>
                  <a:pt x="598862" y="69911"/>
                </a:lnTo>
                <a:lnTo>
                  <a:pt x="600371" y="69129"/>
                </a:lnTo>
                <a:lnTo>
                  <a:pt x="600817" y="69129"/>
                </a:lnTo>
                <a:cubicBezTo>
                  <a:pt x="605082" y="65848"/>
                  <a:pt x="608477" y="61570"/>
                  <a:pt x="610705" y="56672"/>
                </a:cubicBezTo>
                <a:cubicBezTo>
                  <a:pt x="611060" y="55656"/>
                  <a:pt x="610847" y="54528"/>
                  <a:pt x="610146" y="53711"/>
                </a:cubicBezTo>
                <a:cubicBezTo>
                  <a:pt x="609522" y="53055"/>
                  <a:pt x="608650" y="52690"/>
                  <a:pt x="607744" y="52706"/>
                </a:cubicBezTo>
                <a:lnTo>
                  <a:pt x="591600" y="52706"/>
                </a:lnTo>
                <a:cubicBezTo>
                  <a:pt x="589564" y="52706"/>
                  <a:pt x="587913" y="51055"/>
                  <a:pt x="587913" y="49019"/>
                </a:cubicBezTo>
                <a:lnTo>
                  <a:pt x="587913" y="41478"/>
                </a:lnTo>
                <a:cubicBezTo>
                  <a:pt x="587913" y="39441"/>
                  <a:pt x="589564" y="37791"/>
                  <a:pt x="591600" y="37791"/>
                </a:cubicBezTo>
                <a:lnTo>
                  <a:pt x="625117" y="37791"/>
                </a:lnTo>
                <a:lnTo>
                  <a:pt x="625452" y="37791"/>
                </a:lnTo>
                <a:cubicBezTo>
                  <a:pt x="626164" y="37820"/>
                  <a:pt x="626851" y="38058"/>
                  <a:pt x="627428" y="38475"/>
                </a:cubicBezTo>
                <a:cubicBezTo>
                  <a:pt x="629053" y="39649"/>
                  <a:pt x="629419" y="41919"/>
                  <a:pt x="628245" y="43544"/>
                </a:cubicBezTo>
                <a:lnTo>
                  <a:pt x="628245" y="47287"/>
                </a:lnTo>
                <a:cubicBezTo>
                  <a:pt x="628342" y="59800"/>
                  <a:pt x="622977" y="71733"/>
                  <a:pt x="613554" y="79966"/>
                </a:cubicBezTo>
                <a:lnTo>
                  <a:pt x="612157" y="81139"/>
                </a:lnTo>
                <a:lnTo>
                  <a:pt x="611431" y="81754"/>
                </a:lnTo>
                <a:cubicBezTo>
                  <a:pt x="610992" y="82124"/>
                  <a:pt x="610525" y="82460"/>
                  <a:pt x="610035" y="82759"/>
                </a:cubicBezTo>
                <a:lnTo>
                  <a:pt x="609308" y="83262"/>
                </a:lnTo>
                <a:lnTo>
                  <a:pt x="607912" y="84156"/>
                </a:lnTo>
                <a:lnTo>
                  <a:pt x="607633" y="84156"/>
                </a:lnTo>
                <a:lnTo>
                  <a:pt x="606906" y="84603"/>
                </a:lnTo>
                <a:lnTo>
                  <a:pt x="605454" y="85440"/>
                </a:lnTo>
                <a:lnTo>
                  <a:pt x="605119" y="85440"/>
                </a:lnTo>
                <a:lnTo>
                  <a:pt x="602773" y="86558"/>
                </a:lnTo>
                <a:lnTo>
                  <a:pt x="602382" y="86558"/>
                </a:lnTo>
                <a:lnTo>
                  <a:pt x="600873" y="87116"/>
                </a:lnTo>
                <a:lnTo>
                  <a:pt x="600147" y="87116"/>
                </a:lnTo>
                <a:lnTo>
                  <a:pt x="599700" y="87116"/>
                </a:lnTo>
                <a:lnTo>
                  <a:pt x="598471" y="87563"/>
                </a:lnTo>
                <a:lnTo>
                  <a:pt x="597969" y="87563"/>
                </a:lnTo>
                <a:lnTo>
                  <a:pt x="597242" y="87563"/>
                </a:lnTo>
                <a:lnTo>
                  <a:pt x="596740" y="87563"/>
                </a:lnTo>
                <a:lnTo>
                  <a:pt x="595567" y="87563"/>
                </a:lnTo>
                <a:lnTo>
                  <a:pt x="595008" y="87563"/>
                </a:lnTo>
                <a:lnTo>
                  <a:pt x="594338" y="87563"/>
                </a:lnTo>
                <a:lnTo>
                  <a:pt x="593723" y="87563"/>
                </a:lnTo>
                <a:lnTo>
                  <a:pt x="592606" y="87563"/>
                </a:lnTo>
                <a:lnTo>
                  <a:pt x="591991" y="87563"/>
                </a:lnTo>
                <a:lnTo>
                  <a:pt x="591321" y="87563"/>
                </a:lnTo>
                <a:lnTo>
                  <a:pt x="590595" y="87563"/>
                </a:lnTo>
                <a:lnTo>
                  <a:pt x="589589" y="87563"/>
                </a:lnTo>
                <a:lnTo>
                  <a:pt x="585400" y="87563"/>
                </a:lnTo>
                <a:cubicBezTo>
                  <a:pt x="584358" y="87600"/>
                  <a:pt x="583314" y="87600"/>
                  <a:pt x="582272" y="87563"/>
                </a:cubicBezTo>
                <a:cubicBezTo>
                  <a:pt x="558100" y="86699"/>
                  <a:pt x="539205" y="66404"/>
                  <a:pt x="540068" y="42232"/>
                </a:cubicBezTo>
                <a:cubicBezTo>
                  <a:pt x="540932" y="18060"/>
                  <a:pt x="561228" y="-835"/>
                  <a:pt x="585400" y="28"/>
                </a:cubicBezTo>
                <a:close/>
              </a:path>
            </a:pathLst>
          </a:custGeom>
          <a:solidFill>
            <a:schemeClr val="tx1"/>
          </a:solidFill>
          <a:ln w="48068" cap="flat">
            <a:noFill/>
            <a:miter/>
          </a:ln>
        </p:spPr>
        <p:txBody>
          <a:bodyPr vert="horz" wrap="square" lIns="91440" tIns="45720" rIns="91440" bIns="45720" rtlCol="0" anchor="ctr"/>
          <a:lstStyle/>
          <a:p>
            <a:pPr algn="l"/>
            <a:endParaRPr kumimoji="1" lang="zh-CN" altLang="en-US"/>
          </a:p>
        </p:txBody>
      </p:sp>
      <p:sp>
        <p:nvSpPr>
          <p:cNvPr id="6" name="标题 1"/>
          <p:cNvSpPr txBox="1"/>
          <p:nvPr/>
        </p:nvSpPr>
        <p:spPr>
          <a:xfrm rot="5400000" flipH="0" flipV="0">
            <a:off x="1624833" y="6049916"/>
            <a:ext cx="287338" cy="287339"/>
          </a:xfrm>
          <a:custGeom>
            <a:avLst/>
            <a:gdLst>
              <a:gd name="connsiteX0" fmla="*/ 306119 w 612237"/>
              <a:gd name="connsiteY0" fmla="*/ 0 h 612238"/>
              <a:gd name="connsiteX1" fmla="*/ 306118 w 612237"/>
              <a:gd name="connsiteY1" fmla="*/ 0 h 612238"/>
              <a:gd name="connsiteX2" fmla="*/ 306118 w 612237"/>
              <a:gd name="connsiteY2" fmla="*/ 0 h 612238"/>
              <a:gd name="connsiteX3" fmla="*/ 612237 w 612237"/>
              <a:gd name="connsiteY3" fmla="*/ 306119 h 612238"/>
              <a:gd name="connsiteX4" fmla="*/ 612236 w 612237"/>
              <a:gd name="connsiteY4" fmla="*/ 306119 h 612238"/>
              <a:gd name="connsiteX5" fmla="*/ 536541 w 612237"/>
              <a:gd name="connsiteY5" fmla="*/ 381815 h 612238"/>
              <a:gd name="connsiteX6" fmla="*/ 381813 w 612237"/>
              <a:gd name="connsiteY6" fmla="*/ 381814 h 612238"/>
              <a:gd name="connsiteX7" fmla="*/ 381813 w 612237"/>
              <a:gd name="connsiteY7" fmla="*/ 536543 h 612238"/>
              <a:gd name="connsiteX8" fmla="*/ 306118 w 612237"/>
              <a:gd name="connsiteY8" fmla="*/ 612238 h 612238"/>
              <a:gd name="connsiteX9" fmla="*/ 306118 w 612237"/>
              <a:gd name="connsiteY9" fmla="*/ 612237 h 612238"/>
              <a:gd name="connsiteX10" fmla="*/ 230423 w 612237"/>
              <a:gd name="connsiteY10" fmla="*/ 536542 h 612238"/>
              <a:gd name="connsiteX11" fmla="*/ 230423 w 612237"/>
              <a:gd name="connsiteY11" fmla="*/ 381814 h 612238"/>
              <a:gd name="connsiteX12" fmla="*/ 75695 w 612237"/>
              <a:gd name="connsiteY12" fmla="*/ 381813 h 612238"/>
              <a:gd name="connsiteX13" fmla="*/ 0 w 612237"/>
              <a:gd name="connsiteY13" fmla="*/ 306119 h 612238"/>
              <a:gd name="connsiteX14" fmla="*/ 75695 w 612237"/>
              <a:gd name="connsiteY14" fmla="*/ 230425 h 612238"/>
              <a:gd name="connsiteX15" fmla="*/ 230423 w 612237"/>
              <a:gd name="connsiteY15" fmla="*/ 230425 h 612238"/>
              <a:gd name="connsiteX16" fmla="*/ 230424 w 612237"/>
              <a:gd name="connsiteY16" fmla="*/ 75695 h 612238"/>
              <a:gd name="connsiteX17" fmla="*/ 276655 w 612237"/>
              <a:gd name="connsiteY17" fmla="*/ 5949 h 612238"/>
              <a:gd name="connsiteX18" fmla="*/ 306118 w 612237"/>
              <a:gd name="connsiteY18" fmla="*/ 0 h 612238"/>
              <a:gd name="connsiteX19" fmla="*/ 335581 w 612237"/>
              <a:gd name="connsiteY19" fmla="*/ 5949 h 612238"/>
              <a:gd name="connsiteX20" fmla="*/ 381813 w 612237"/>
              <a:gd name="connsiteY20" fmla="*/ 75695 h 612238"/>
              <a:gd name="connsiteX21" fmla="*/ 381813 w 612237"/>
              <a:gd name="connsiteY21" fmla="*/ 230425 h 612238"/>
              <a:gd name="connsiteX22" fmla="*/ 536542 w 612237"/>
              <a:gd name="connsiteY22" fmla="*/ 230425 h 612238"/>
              <a:gd name="connsiteX23" fmla="*/ 612237 w 612237"/>
              <a:gd name="connsiteY23" fmla="*/ 306119 h 612238"/>
            </a:gdLst>
            <a:rect l="l" t="t" r="r" b="b"/>
            <a:pathLst>
              <a:path w="612237" h="612238">
                <a:moveTo>
                  <a:pt x="306119" y="0"/>
                </a:moveTo>
                <a:lnTo>
                  <a:pt x="306118" y="0"/>
                </a:lnTo>
                <a:lnTo>
                  <a:pt x="306118" y="0"/>
                </a:lnTo>
                <a:close/>
                <a:moveTo>
                  <a:pt x="612237" y="306119"/>
                </a:moveTo>
                <a:lnTo>
                  <a:pt x="612236" y="306119"/>
                </a:lnTo>
                <a:cubicBezTo>
                  <a:pt x="612236" y="347925"/>
                  <a:pt x="578346" y="381815"/>
                  <a:pt x="536541" y="381815"/>
                </a:cubicBezTo>
                <a:lnTo>
                  <a:pt x="381813" y="381814"/>
                </a:lnTo>
                <a:lnTo>
                  <a:pt x="381813" y="536543"/>
                </a:lnTo>
                <a:cubicBezTo>
                  <a:pt x="381813" y="578348"/>
                  <a:pt x="347923" y="612238"/>
                  <a:pt x="306118" y="612238"/>
                </a:cubicBezTo>
                <a:lnTo>
                  <a:pt x="306118" y="612237"/>
                </a:lnTo>
                <a:cubicBezTo>
                  <a:pt x="264313" y="612237"/>
                  <a:pt x="230423" y="578347"/>
                  <a:pt x="230423" y="536542"/>
                </a:cubicBezTo>
                <a:lnTo>
                  <a:pt x="230423" y="381814"/>
                </a:lnTo>
                <a:lnTo>
                  <a:pt x="75695" y="381813"/>
                </a:lnTo>
                <a:cubicBezTo>
                  <a:pt x="33890" y="381813"/>
                  <a:pt x="0" y="347923"/>
                  <a:pt x="0" y="306119"/>
                </a:cubicBezTo>
                <a:cubicBezTo>
                  <a:pt x="0" y="264315"/>
                  <a:pt x="33890" y="230425"/>
                  <a:pt x="75695" y="230425"/>
                </a:cubicBezTo>
                <a:lnTo>
                  <a:pt x="230423" y="230425"/>
                </a:lnTo>
                <a:lnTo>
                  <a:pt x="230424" y="75695"/>
                </a:lnTo>
                <a:cubicBezTo>
                  <a:pt x="230424" y="44341"/>
                  <a:pt x="249487" y="17440"/>
                  <a:pt x="276655" y="5949"/>
                </a:cubicBezTo>
                <a:lnTo>
                  <a:pt x="306118" y="0"/>
                </a:lnTo>
                <a:lnTo>
                  <a:pt x="335581" y="5949"/>
                </a:lnTo>
                <a:cubicBezTo>
                  <a:pt x="362749" y="17440"/>
                  <a:pt x="381813" y="44341"/>
                  <a:pt x="381813" y="75695"/>
                </a:cubicBezTo>
                <a:lnTo>
                  <a:pt x="381813" y="230425"/>
                </a:lnTo>
                <a:lnTo>
                  <a:pt x="536542" y="230425"/>
                </a:lnTo>
                <a:cubicBezTo>
                  <a:pt x="578347" y="230425"/>
                  <a:pt x="612237" y="264315"/>
                  <a:pt x="612237" y="306119"/>
                </a:cubicBezTo>
                <a:close/>
              </a:path>
            </a:pathLst>
          </a:custGeom>
          <a:solidFill>
            <a:schemeClr val="bg1">
              <a:alpha val="10000"/>
            </a:schemeClr>
          </a:solidFill>
          <a:ln w="12700" cap="sq">
            <a:noFill/>
            <a:miter/>
          </a:ln>
        </p:spPr>
        <p:txBody>
          <a:bodyPr vert="horz" wrap="square" lIns="91440" tIns="45720" rIns="91440" bIns="45720" rtlCol="0" anchor="ctr"/>
          <a:lstStyle/>
          <a:p>
            <a:pPr algn="ctr"/>
            <a:endParaRPr kumimoji="1" lang="zh-CN" altLang="en-US"/>
          </a:p>
        </p:txBody>
      </p:sp>
      <p:pic>
        <p:nvPicPr>
          <p:cNvPr id="7" name=""/>
          <p:cNvPicPr>
            <a:picLocks noChangeAspect="1"/>
          </p:cNvPicPr>
          <p:nvPr/>
        </p:nvPicPr>
        <p:blipFill>
          <a:blip r:embed="rId2">
            <a:alphaModFix amt="100000"/>
          </a:blip>
          <a:srcRect l="8531" t="0" r="8531" b="0"/>
          <a:stretch>
            <a:fillRect/>
          </a:stretch>
        </p:blipFill>
        <p:spPr>
          <a:xfrm rot="0" flipH="1" flipV="0">
            <a:off x="1064494" y="1677230"/>
            <a:ext cx="3779740" cy="3871002"/>
          </a:xfrm>
          <a:custGeom>
            <a:avLst/>
            <a:gdLst>
              <a:gd name="connsiteX0" fmla="*/ 1889870 w 3779740"/>
              <a:gd name="connsiteY0" fmla="*/ 0 h 3871002"/>
              <a:gd name="connsiteX1" fmla="*/ 41386 w 3779740"/>
              <a:gd name="connsiteY1" fmla="*/ 1359942 h 3871002"/>
              <a:gd name="connsiteX2" fmla="*/ 0 w 3779740"/>
              <a:gd name="connsiteY2" fmla="*/ 1520895 h 3871002"/>
              <a:gd name="connsiteX3" fmla="*/ 0 w 3779740"/>
              <a:gd name="connsiteY3" fmla="*/ 2350107 h 3871002"/>
              <a:gd name="connsiteX4" fmla="*/ 41386 w 3779740"/>
              <a:gd name="connsiteY4" fmla="*/ 2511060 h 3871002"/>
              <a:gd name="connsiteX5" fmla="*/ 1889870 w 3779740"/>
              <a:gd name="connsiteY5" fmla="*/ 3871002 h 3871002"/>
              <a:gd name="connsiteX6" fmla="*/ 3738355 w 3779740"/>
              <a:gd name="connsiteY6" fmla="*/ 2511060 h 3871002"/>
              <a:gd name="connsiteX7" fmla="*/ 3779740 w 3779740"/>
              <a:gd name="connsiteY7" fmla="*/ 2350107 h 3871002"/>
              <a:gd name="connsiteX8" fmla="*/ 3779740 w 3779740"/>
              <a:gd name="connsiteY8" fmla="*/ 1520895 h 3871002"/>
              <a:gd name="connsiteX9" fmla="*/ 3738355 w 3779740"/>
              <a:gd name="connsiteY9" fmla="*/ 1359942 h 3871002"/>
              <a:gd name="connsiteX10" fmla="*/ 1889870 w 3779740"/>
              <a:gd name="connsiteY10" fmla="*/ 0 h 3871002"/>
            </a:gdLst>
            <a:rect l="l" t="t" r="r" b="b"/>
            <a:pathLst>
              <a:path w="3779740" h="3871002">
                <a:moveTo>
                  <a:pt x="1889870" y="0"/>
                </a:moveTo>
                <a:cubicBezTo>
                  <a:pt x="1021350" y="0"/>
                  <a:pt x="286442" y="572061"/>
                  <a:pt x="41386" y="1359942"/>
                </a:cubicBezTo>
                <a:lnTo>
                  <a:pt x="0" y="1520895"/>
                </a:lnTo>
                <a:lnTo>
                  <a:pt x="0" y="2350107"/>
                </a:lnTo>
                <a:lnTo>
                  <a:pt x="41386" y="2511060"/>
                </a:lnTo>
                <a:cubicBezTo>
                  <a:pt x="286442" y="3298942"/>
                  <a:pt x="1021350" y="3871002"/>
                  <a:pt x="1889870" y="3871002"/>
                </a:cubicBezTo>
                <a:cubicBezTo>
                  <a:pt x="2758390" y="3871002"/>
                  <a:pt x="3493298" y="3298942"/>
                  <a:pt x="3738355" y="2511060"/>
                </a:cubicBezTo>
                <a:lnTo>
                  <a:pt x="3779740" y="2350107"/>
                </a:lnTo>
                <a:lnTo>
                  <a:pt x="3779740" y="1520895"/>
                </a:lnTo>
                <a:lnTo>
                  <a:pt x="3738355" y="1359942"/>
                </a:lnTo>
                <a:cubicBezTo>
                  <a:pt x="3493298" y="572061"/>
                  <a:pt x="2758390" y="0"/>
                  <a:pt x="1889870" y="0"/>
                </a:cubicBezTo>
                <a:close/>
              </a:path>
            </a:pathLst>
          </a:custGeom>
          <a:noFill/>
          <a:ln>
            <a:noFill/>
          </a:ln>
        </p:spPr>
      </p:pic>
      <p:sp>
        <p:nvSpPr>
          <p:cNvPr id="8" name="标题 1"/>
          <p:cNvSpPr txBox="1"/>
          <p:nvPr/>
        </p:nvSpPr>
        <p:spPr>
          <a:xfrm rot="16200000" flipH="1" flipV="0">
            <a:off x="3616888" y="-310152"/>
            <a:ext cx="837421" cy="1457725"/>
          </a:xfrm>
          <a:custGeom>
            <a:avLst/>
            <a:gdLst>
              <a:gd name="connsiteX0" fmla="*/ 0 w 812409"/>
              <a:gd name="connsiteY0" fmla="*/ 1532499 h 1564151"/>
              <a:gd name="connsiteX1" fmla="*/ 31653 w 812409"/>
              <a:gd name="connsiteY1" fmla="*/ 1564151 h 1564151"/>
              <a:gd name="connsiteX2" fmla="*/ 63304 w 812409"/>
              <a:gd name="connsiteY2" fmla="*/ 1532499 h 1564151"/>
              <a:gd name="connsiteX3" fmla="*/ 31653 w 812409"/>
              <a:gd name="connsiteY3" fmla="*/ 1500847 h 1564151"/>
              <a:gd name="connsiteX4" fmla="*/ 0 w 812409"/>
              <a:gd name="connsiteY4" fmla="*/ 1532499 h 1564151"/>
              <a:gd name="connsiteX5" fmla="*/ 187276 w 812409"/>
              <a:gd name="connsiteY5" fmla="*/ 1532499 h 1564151"/>
              <a:gd name="connsiteX6" fmla="*/ 218929 w 812409"/>
              <a:gd name="connsiteY6" fmla="*/ 1564151 h 1564151"/>
              <a:gd name="connsiteX7" fmla="*/ 250581 w 812409"/>
              <a:gd name="connsiteY7" fmla="*/ 1532499 h 1564151"/>
              <a:gd name="connsiteX8" fmla="*/ 218929 w 812409"/>
              <a:gd name="connsiteY8" fmla="*/ 1500847 h 1564151"/>
              <a:gd name="connsiteX9" fmla="*/ 187276 w 812409"/>
              <a:gd name="connsiteY9" fmla="*/ 1532499 h 1564151"/>
              <a:gd name="connsiteX10" fmla="*/ 374553 w 812409"/>
              <a:gd name="connsiteY10" fmla="*/ 1532499 h 1564151"/>
              <a:gd name="connsiteX11" fmla="*/ 406204 w 812409"/>
              <a:gd name="connsiteY11" fmla="*/ 1564151 h 1564151"/>
              <a:gd name="connsiteX12" fmla="*/ 437857 w 812409"/>
              <a:gd name="connsiteY12" fmla="*/ 1532499 h 1564151"/>
              <a:gd name="connsiteX13" fmla="*/ 406204 w 812409"/>
              <a:gd name="connsiteY13" fmla="*/ 1500847 h 1564151"/>
              <a:gd name="connsiteX14" fmla="*/ 374553 w 812409"/>
              <a:gd name="connsiteY14" fmla="*/ 1532499 h 1564151"/>
              <a:gd name="connsiteX15" fmla="*/ 561829 w 812409"/>
              <a:gd name="connsiteY15" fmla="*/ 1532499 h 1564151"/>
              <a:gd name="connsiteX16" fmla="*/ 593481 w 812409"/>
              <a:gd name="connsiteY16" fmla="*/ 1564151 h 1564151"/>
              <a:gd name="connsiteX17" fmla="*/ 625133 w 812409"/>
              <a:gd name="connsiteY17" fmla="*/ 1532499 h 1564151"/>
              <a:gd name="connsiteX18" fmla="*/ 593481 w 812409"/>
              <a:gd name="connsiteY18" fmla="*/ 1500847 h 1564151"/>
              <a:gd name="connsiteX19" fmla="*/ 561829 w 812409"/>
              <a:gd name="connsiteY19" fmla="*/ 1532499 h 1564151"/>
              <a:gd name="connsiteX20" fmla="*/ 749104 w 812409"/>
              <a:gd name="connsiteY20" fmla="*/ 1532499 h 1564151"/>
              <a:gd name="connsiteX21" fmla="*/ 780757 w 812409"/>
              <a:gd name="connsiteY21" fmla="*/ 1564151 h 1564151"/>
              <a:gd name="connsiteX22" fmla="*/ 812410 w 812409"/>
              <a:gd name="connsiteY22" fmla="*/ 1532499 h 1564151"/>
              <a:gd name="connsiteX23" fmla="*/ 780757 w 812409"/>
              <a:gd name="connsiteY23" fmla="*/ 1500847 h 1564151"/>
              <a:gd name="connsiteX24" fmla="*/ 749104 w 812409"/>
              <a:gd name="connsiteY24" fmla="*/ 1532499 h 1564151"/>
              <a:gd name="connsiteX25" fmla="*/ 187276 w 812409"/>
              <a:gd name="connsiteY25" fmla="*/ 1345223 h 1564151"/>
              <a:gd name="connsiteX26" fmla="*/ 218929 w 812409"/>
              <a:gd name="connsiteY26" fmla="*/ 1376875 h 1564151"/>
              <a:gd name="connsiteX27" fmla="*/ 250581 w 812409"/>
              <a:gd name="connsiteY27" fmla="*/ 1345223 h 1564151"/>
              <a:gd name="connsiteX28" fmla="*/ 218929 w 812409"/>
              <a:gd name="connsiteY28" fmla="*/ 1313571 h 1564151"/>
              <a:gd name="connsiteX29" fmla="*/ 187276 w 812409"/>
              <a:gd name="connsiteY29" fmla="*/ 1345223 h 1564151"/>
              <a:gd name="connsiteX30" fmla="*/ 374553 w 812409"/>
              <a:gd name="connsiteY30" fmla="*/ 1345223 h 1564151"/>
              <a:gd name="connsiteX31" fmla="*/ 406204 w 812409"/>
              <a:gd name="connsiteY31" fmla="*/ 1376875 h 1564151"/>
              <a:gd name="connsiteX32" fmla="*/ 437857 w 812409"/>
              <a:gd name="connsiteY32" fmla="*/ 1345223 h 1564151"/>
              <a:gd name="connsiteX33" fmla="*/ 406204 w 812409"/>
              <a:gd name="connsiteY33" fmla="*/ 1313571 h 1564151"/>
              <a:gd name="connsiteX34" fmla="*/ 374553 w 812409"/>
              <a:gd name="connsiteY34" fmla="*/ 1345223 h 1564151"/>
              <a:gd name="connsiteX35" fmla="*/ 561829 w 812409"/>
              <a:gd name="connsiteY35" fmla="*/ 1345223 h 1564151"/>
              <a:gd name="connsiteX36" fmla="*/ 593481 w 812409"/>
              <a:gd name="connsiteY36" fmla="*/ 1376875 h 1564151"/>
              <a:gd name="connsiteX37" fmla="*/ 625133 w 812409"/>
              <a:gd name="connsiteY37" fmla="*/ 1345223 h 1564151"/>
              <a:gd name="connsiteX38" fmla="*/ 593481 w 812409"/>
              <a:gd name="connsiteY38" fmla="*/ 1313571 h 1564151"/>
              <a:gd name="connsiteX39" fmla="*/ 561829 w 812409"/>
              <a:gd name="connsiteY39" fmla="*/ 1345223 h 1564151"/>
              <a:gd name="connsiteX40" fmla="*/ 749104 w 812409"/>
              <a:gd name="connsiteY40" fmla="*/ 1345223 h 1564151"/>
              <a:gd name="connsiteX41" fmla="*/ 780757 w 812409"/>
              <a:gd name="connsiteY41" fmla="*/ 1376875 h 1564151"/>
              <a:gd name="connsiteX42" fmla="*/ 812410 w 812409"/>
              <a:gd name="connsiteY42" fmla="*/ 1345223 h 1564151"/>
              <a:gd name="connsiteX43" fmla="*/ 780757 w 812409"/>
              <a:gd name="connsiteY43" fmla="*/ 1313571 h 1564151"/>
              <a:gd name="connsiteX44" fmla="*/ 749104 w 812409"/>
              <a:gd name="connsiteY44" fmla="*/ 1345223 h 1564151"/>
              <a:gd name="connsiteX45" fmla="*/ 187276 w 812409"/>
              <a:gd name="connsiteY45" fmla="*/ 1157947 h 1564151"/>
              <a:gd name="connsiteX46" fmla="*/ 218929 w 812409"/>
              <a:gd name="connsiteY46" fmla="*/ 1189599 h 1564151"/>
              <a:gd name="connsiteX47" fmla="*/ 250581 w 812409"/>
              <a:gd name="connsiteY47" fmla="*/ 1157947 h 1564151"/>
              <a:gd name="connsiteX48" fmla="*/ 218929 w 812409"/>
              <a:gd name="connsiteY48" fmla="*/ 1126295 h 1564151"/>
              <a:gd name="connsiteX49" fmla="*/ 187276 w 812409"/>
              <a:gd name="connsiteY49" fmla="*/ 1157947 h 1564151"/>
              <a:gd name="connsiteX50" fmla="*/ 374553 w 812409"/>
              <a:gd name="connsiteY50" fmla="*/ 1157947 h 1564151"/>
              <a:gd name="connsiteX51" fmla="*/ 406204 w 812409"/>
              <a:gd name="connsiteY51" fmla="*/ 1189599 h 1564151"/>
              <a:gd name="connsiteX52" fmla="*/ 437857 w 812409"/>
              <a:gd name="connsiteY52" fmla="*/ 1157947 h 1564151"/>
              <a:gd name="connsiteX53" fmla="*/ 406204 w 812409"/>
              <a:gd name="connsiteY53" fmla="*/ 1126295 h 1564151"/>
              <a:gd name="connsiteX54" fmla="*/ 374553 w 812409"/>
              <a:gd name="connsiteY54" fmla="*/ 1157947 h 1564151"/>
              <a:gd name="connsiteX55" fmla="*/ 561829 w 812409"/>
              <a:gd name="connsiteY55" fmla="*/ 1157947 h 1564151"/>
              <a:gd name="connsiteX56" fmla="*/ 593481 w 812409"/>
              <a:gd name="connsiteY56" fmla="*/ 1189599 h 1564151"/>
              <a:gd name="connsiteX57" fmla="*/ 625133 w 812409"/>
              <a:gd name="connsiteY57" fmla="*/ 1157947 h 1564151"/>
              <a:gd name="connsiteX58" fmla="*/ 593481 w 812409"/>
              <a:gd name="connsiteY58" fmla="*/ 1126295 h 1564151"/>
              <a:gd name="connsiteX59" fmla="*/ 561829 w 812409"/>
              <a:gd name="connsiteY59" fmla="*/ 1157947 h 1564151"/>
              <a:gd name="connsiteX60" fmla="*/ 749104 w 812409"/>
              <a:gd name="connsiteY60" fmla="*/ 1157947 h 1564151"/>
              <a:gd name="connsiteX61" fmla="*/ 780757 w 812409"/>
              <a:gd name="connsiteY61" fmla="*/ 1189599 h 1564151"/>
              <a:gd name="connsiteX62" fmla="*/ 812410 w 812409"/>
              <a:gd name="connsiteY62" fmla="*/ 1157947 h 1564151"/>
              <a:gd name="connsiteX63" fmla="*/ 780757 w 812409"/>
              <a:gd name="connsiteY63" fmla="*/ 1126295 h 1564151"/>
              <a:gd name="connsiteX64" fmla="*/ 749104 w 812409"/>
              <a:gd name="connsiteY64" fmla="*/ 1157947 h 1564151"/>
              <a:gd name="connsiteX65" fmla="*/ 187276 w 812409"/>
              <a:gd name="connsiteY65" fmla="*/ 970670 h 1564151"/>
              <a:gd name="connsiteX66" fmla="*/ 218929 w 812409"/>
              <a:gd name="connsiteY66" fmla="*/ 1002323 h 1564151"/>
              <a:gd name="connsiteX67" fmla="*/ 250581 w 812409"/>
              <a:gd name="connsiteY67" fmla="*/ 970670 h 1564151"/>
              <a:gd name="connsiteX68" fmla="*/ 218929 w 812409"/>
              <a:gd name="connsiteY68" fmla="*/ 939018 h 1564151"/>
              <a:gd name="connsiteX69" fmla="*/ 187276 w 812409"/>
              <a:gd name="connsiteY69" fmla="*/ 970670 h 1564151"/>
              <a:gd name="connsiteX70" fmla="*/ 374553 w 812409"/>
              <a:gd name="connsiteY70" fmla="*/ 970670 h 1564151"/>
              <a:gd name="connsiteX71" fmla="*/ 406204 w 812409"/>
              <a:gd name="connsiteY71" fmla="*/ 1002323 h 1564151"/>
              <a:gd name="connsiteX72" fmla="*/ 437857 w 812409"/>
              <a:gd name="connsiteY72" fmla="*/ 970670 h 1564151"/>
              <a:gd name="connsiteX73" fmla="*/ 406204 w 812409"/>
              <a:gd name="connsiteY73" fmla="*/ 939018 h 1564151"/>
              <a:gd name="connsiteX74" fmla="*/ 374553 w 812409"/>
              <a:gd name="connsiteY74" fmla="*/ 970670 h 1564151"/>
              <a:gd name="connsiteX75" fmla="*/ 561829 w 812409"/>
              <a:gd name="connsiteY75" fmla="*/ 970670 h 1564151"/>
              <a:gd name="connsiteX76" fmla="*/ 593481 w 812409"/>
              <a:gd name="connsiteY76" fmla="*/ 1002323 h 1564151"/>
              <a:gd name="connsiteX77" fmla="*/ 625133 w 812409"/>
              <a:gd name="connsiteY77" fmla="*/ 970670 h 1564151"/>
              <a:gd name="connsiteX78" fmla="*/ 593481 w 812409"/>
              <a:gd name="connsiteY78" fmla="*/ 939018 h 1564151"/>
              <a:gd name="connsiteX79" fmla="*/ 561829 w 812409"/>
              <a:gd name="connsiteY79" fmla="*/ 970670 h 1564151"/>
              <a:gd name="connsiteX80" fmla="*/ 749104 w 812409"/>
              <a:gd name="connsiteY80" fmla="*/ 970670 h 1564151"/>
              <a:gd name="connsiteX81" fmla="*/ 780757 w 812409"/>
              <a:gd name="connsiteY81" fmla="*/ 1002323 h 1564151"/>
              <a:gd name="connsiteX82" fmla="*/ 812410 w 812409"/>
              <a:gd name="connsiteY82" fmla="*/ 970670 h 1564151"/>
              <a:gd name="connsiteX83" fmla="*/ 780757 w 812409"/>
              <a:gd name="connsiteY83" fmla="*/ 939018 h 1564151"/>
              <a:gd name="connsiteX84" fmla="*/ 749104 w 812409"/>
              <a:gd name="connsiteY84" fmla="*/ 970670 h 1564151"/>
              <a:gd name="connsiteX85" fmla="*/ 187276 w 812409"/>
              <a:gd name="connsiteY85" fmla="*/ 783395 h 1564151"/>
              <a:gd name="connsiteX86" fmla="*/ 218929 w 812409"/>
              <a:gd name="connsiteY86" fmla="*/ 815047 h 1564151"/>
              <a:gd name="connsiteX87" fmla="*/ 250581 w 812409"/>
              <a:gd name="connsiteY87" fmla="*/ 783395 h 1564151"/>
              <a:gd name="connsiteX88" fmla="*/ 218929 w 812409"/>
              <a:gd name="connsiteY88" fmla="*/ 751742 h 1564151"/>
              <a:gd name="connsiteX89" fmla="*/ 187276 w 812409"/>
              <a:gd name="connsiteY89" fmla="*/ 783395 h 1564151"/>
              <a:gd name="connsiteX90" fmla="*/ 374553 w 812409"/>
              <a:gd name="connsiteY90" fmla="*/ 783395 h 1564151"/>
              <a:gd name="connsiteX91" fmla="*/ 406204 w 812409"/>
              <a:gd name="connsiteY91" fmla="*/ 815047 h 1564151"/>
              <a:gd name="connsiteX92" fmla="*/ 437857 w 812409"/>
              <a:gd name="connsiteY92" fmla="*/ 783395 h 1564151"/>
              <a:gd name="connsiteX93" fmla="*/ 406204 w 812409"/>
              <a:gd name="connsiteY93" fmla="*/ 751742 h 1564151"/>
              <a:gd name="connsiteX94" fmla="*/ 374553 w 812409"/>
              <a:gd name="connsiteY94" fmla="*/ 783395 h 1564151"/>
              <a:gd name="connsiteX95" fmla="*/ 561829 w 812409"/>
              <a:gd name="connsiteY95" fmla="*/ 783395 h 1564151"/>
              <a:gd name="connsiteX96" fmla="*/ 593481 w 812409"/>
              <a:gd name="connsiteY96" fmla="*/ 815047 h 1564151"/>
              <a:gd name="connsiteX97" fmla="*/ 625133 w 812409"/>
              <a:gd name="connsiteY97" fmla="*/ 783395 h 1564151"/>
              <a:gd name="connsiteX98" fmla="*/ 593481 w 812409"/>
              <a:gd name="connsiteY98" fmla="*/ 751742 h 1564151"/>
              <a:gd name="connsiteX99" fmla="*/ 561829 w 812409"/>
              <a:gd name="connsiteY99" fmla="*/ 783395 h 1564151"/>
              <a:gd name="connsiteX100" fmla="*/ 749104 w 812409"/>
              <a:gd name="connsiteY100" fmla="*/ 783395 h 1564151"/>
              <a:gd name="connsiteX101" fmla="*/ 780757 w 812409"/>
              <a:gd name="connsiteY101" fmla="*/ 815047 h 1564151"/>
              <a:gd name="connsiteX102" fmla="*/ 812410 w 812409"/>
              <a:gd name="connsiteY102" fmla="*/ 783395 h 1564151"/>
              <a:gd name="connsiteX103" fmla="*/ 780757 w 812409"/>
              <a:gd name="connsiteY103" fmla="*/ 751742 h 1564151"/>
              <a:gd name="connsiteX104" fmla="*/ 749104 w 812409"/>
              <a:gd name="connsiteY104" fmla="*/ 783395 h 1564151"/>
              <a:gd name="connsiteX105" fmla="*/ 187276 w 812409"/>
              <a:gd name="connsiteY105" fmla="*/ 596118 h 1564151"/>
              <a:gd name="connsiteX106" fmla="*/ 218929 w 812409"/>
              <a:gd name="connsiteY106" fmla="*/ 627770 h 1564151"/>
              <a:gd name="connsiteX107" fmla="*/ 250581 w 812409"/>
              <a:gd name="connsiteY107" fmla="*/ 596118 h 1564151"/>
              <a:gd name="connsiteX108" fmla="*/ 218929 w 812409"/>
              <a:gd name="connsiteY108" fmla="*/ 564466 h 1564151"/>
              <a:gd name="connsiteX109" fmla="*/ 187276 w 812409"/>
              <a:gd name="connsiteY109" fmla="*/ 596118 h 1564151"/>
              <a:gd name="connsiteX110" fmla="*/ 374553 w 812409"/>
              <a:gd name="connsiteY110" fmla="*/ 596118 h 1564151"/>
              <a:gd name="connsiteX111" fmla="*/ 406204 w 812409"/>
              <a:gd name="connsiteY111" fmla="*/ 627770 h 1564151"/>
              <a:gd name="connsiteX112" fmla="*/ 437857 w 812409"/>
              <a:gd name="connsiteY112" fmla="*/ 596118 h 1564151"/>
              <a:gd name="connsiteX113" fmla="*/ 406204 w 812409"/>
              <a:gd name="connsiteY113" fmla="*/ 564466 h 1564151"/>
              <a:gd name="connsiteX114" fmla="*/ 374553 w 812409"/>
              <a:gd name="connsiteY114" fmla="*/ 596118 h 1564151"/>
              <a:gd name="connsiteX115" fmla="*/ 561829 w 812409"/>
              <a:gd name="connsiteY115" fmla="*/ 596118 h 1564151"/>
              <a:gd name="connsiteX116" fmla="*/ 593481 w 812409"/>
              <a:gd name="connsiteY116" fmla="*/ 627770 h 1564151"/>
              <a:gd name="connsiteX117" fmla="*/ 625133 w 812409"/>
              <a:gd name="connsiteY117" fmla="*/ 596118 h 1564151"/>
              <a:gd name="connsiteX118" fmla="*/ 593481 w 812409"/>
              <a:gd name="connsiteY118" fmla="*/ 564466 h 1564151"/>
              <a:gd name="connsiteX119" fmla="*/ 561829 w 812409"/>
              <a:gd name="connsiteY119" fmla="*/ 596118 h 1564151"/>
              <a:gd name="connsiteX120" fmla="*/ 749104 w 812409"/>
              <a:gd name="connsiteY120" fmla="*/ 596118 h 1564151"/>
              <a:gd name="connsiteX121" fmla="*/ 780757 w 812409"/>
              <a:gd name="connsiteY121" fmla="*/ 627770 h 1564151"/>
              <a:gd name="connsiteX122" fmla="*/ 812410 w 812409"/>
              <a:gd name="connsiteY122" fmla="*/ 596118 h 1564151"/>
              <a:gd name="connsiteX123" fmla="*/ 780757 w 812409"/>
              <a:gd name="connsiteY123" fmla="*/ 564466 h 1564151"/>
              <a:gd name="connsiteX124" fmla="*/ 749104 w 812409"/>
              <a:gd name="connsiteY124" fmla="*/ 596118 h 1564151"/>
              <a:gd name="connsiteX125" fmla="*/ 187276 w 812409"/>
              <a:gd name="connsiteY125" fmla="*/ 408842 h 1564151"/>
              <a:gd name="connsiteX126" fmla="*/ 218929 w 812409"/>
              <a:gd name="connsiteY126" fmla="*/ 440495 h 1564151"/>
              <a:gd name="connsiteX127" fmla="*/ 250581 w 812409"/>
              <a:gd name="connsiteY127" fmla="*/ 408842 h 1564151"/>
              <a:gd name="connsiteX128" fmla="*/ 218929 w 812409"/>
              <a:gd name="connsiteY128" fmla="*/ 377190 h 1564151"/>
              <a:gd name="connsiteX129" fmla="*/ 187276 w 812409"/>
              <a:gd name="connsiteY129" fmla="*/ 408842 h 1564151"/>
              <a:gd name="connsiteX130" fmla="*/ 374553 w 812409"/>
              <a:gd name="connsiteY130" fmla="*/ 408842 h 1564151"/>
              <a:gd name="connsiteX131" fmla="*/ 406204 w 812409"/>
              <a:gd name="connsiteY131" fmla="*/ 440495 h 1564151"/>
              <a:gd name="connsiteX132" fmla="*/ 437857 w 812409"/>
              <a:gd name="connsiteY132" fmla="*/ 408842 h 1564151"/>
              <a:gd name="connsiteX133" fmla="*/ 406204 w 812409"/>
              <a:gd name="connsiteY133" fmla="*/ 377190 h 1564151"/>
              <a:gd name="connsiteX134" fmla="*/ 374553 w 812409"/>
              <a:gd name="connsiteY134" fmla="*/ 408842 h 1564151"/>
              <a:gd name="connsiteX135" fmla="*/ 561829 w 812409"/>
              <a:gd name="connsiteY135" fmla="*/ 408842 h 1564151"/>
              <a:gd name="connsiteX136" fmla="*/ 593481 w 812409"/>
              <a:gd name="connsiteY136" fmla="*/ 440495 h 1564151"/>
              <a:gd name="connsiteX137" fmla="*/ 625133 w 812409"/>
              <a:gd name="connsiteY137" fmla="*/ 408842 h 1564151"/>
              <a:gd name="connsiteX138" fmla="*/ 593481 w 812409"/>
              <a:gd name="connsiteY138" fmla="*/ 377190 h 1564151"/>
              <a:gd name="connsiteX139" fmla="*/ 561829 w 812409"/>
              <a:gd name="connsiteY139" fmla="*/ 408842 h 1564151"/>
              <a:gd name="connsiteX140" fmla="*/ 749104 w 812409"/>
              <a:gd name="connsiteY140" fmla="*/ 408842 h 1564151"/>
              <a:gd name="connsiteX141" fmla="*/ 780757 w 812409"/>
              <a:gd name="connsiteY141" fmla="*/ 440495 h 1564151"/>
              <a:gd name="connsiteX142" fmla="*/ 812410 w 812409"/>
              <a:gd name="connsiteY142" fmla="*/ 408842 h 1564151"/>
              <a:gd name="connsiteX143" fmla="*/ 780757 w 812409"/>
              <a:gd name="connsiteY143" fmla="*/ 377190 h 1564151"/>
              <a:gd name="connsiteX144" fmla="*/ 749104 w 812409"/>
              <a:gd name="connsiteY144" fmla="*/ 408842 h 1564151"/>
              <a:gd name="connsiteX145" fmla="*/ 187276 w 812409"/>
              <a:gd name="connsiteY145" fmla="*/ 218928 h 1564151"/>
              <a:gd name="connsiteX146" fmla="*/ 218929 w 812409"/>
              <a:gd name="connsiteY146" fmla="*/ 250581 h 1564151"/>
              <a:gd name="connsiteX147" fmla="*/ 250581 w 812409"/>
              <a:gd name="connsiteY147" fmla="*/ 218928 h 1564151"/>
              <a:gd name="connsiteX148" fmla="*/ 218929 w 812409"/>
              <a:gd name="connsiteY148" fmla="*/ 187276 h 1564151"/>
              <a:gd name="connsiteX149" fmla="*/ 187276 w 812409"/>
              <a:gd name="connsiteY149" fmla="*/ 218928 h 1564151"/>
              <a:gd name="connsiteX150" fmla="*/ 374553 w 812409"/>
              <a:gd name="connsiteY150" fmla="*/ 218928 h 1564151"/>
              <a:gd name="connsiteX151" fmla="*/ 406204 w 812409"/>
              <a:gd name="connsiteY151" fmla="*/ 250581 h 1564151"/>
              <a:gd name="connsiteX152" fmla="*/ 437857 w 812409"/>
              <a:gd name="connsiteY152" fmla="*/ 218928 h 1564151"/>
              <a:gd name="connsiteX153" fmla="*/ 406204 w 812409"/>
              <a:gd name="connsiteY153" fmla="*/ 187276 h 1564151"/>
              <a:gd name="connsiteX154" fmla="*/ 374553 w 812409"/>
              <a:gd name="connsiteY154" fmla="*/ 218928 h 1564151"/>
              <a:gd name="connsiteX155" fmla="*/ 561829 w 812409"/>
              <a:gd name="connsiteY155" fmla="*/ 218928 h 1564151"/>
              <a:gd name="connsiteX156" fmla="*/ 593481 w 812409"/>
              <a:gd name="connsiteY156" fmla="*/ 250581 h 1564151"/>
              <a:gd name="connsiteX157" fmla="*/ 625133 w 812409"/>
              <a:gd name="connsiteY157" fmla="*/ 218928 h 1564151"/>
              <a:gd name="connsiteX158" fmla="*/ 593481 w 812409"/>
              <a:gd name="connsiteY158" fmla="*/ 187276 h 1564151"/>
              <a:gd name="connsiteX159" fmla="*/ 561829 w 812409"/>
              <a:gd name="connsiteY159" fmla="*/ 218928 h 1564151"/>
              <a:gd name="connsiteX160" fmla="*/ 749104 w 812409"/>
              <a:gd name="connsiteY160" fmla="*/ 218928 h 1564151"/>
              <a:gd name="connsiteX161" fmla="*/ 780757 w 812409"/>
              <a:gd name="connsiteY161" fmla="*/ 250581 h 1564151"/>
              <a:gd name="connsiteX162" fmla="*/ 812410 w 812409"/>
              <a:gd name="connsiteY162" fmla="*/ 218928 h 1564151"/>
              <a:gd name="connsiteX163" fmla="*/ 780757 w 812409"/>
              <a:gd name="connsiteY163" fmla="*/ 187276 h 1564151"/>
              <a:gd name="connsiteX164" fmla="*/ 749104 w 812409"/>
              <a:gd name="connsiteY164" fmla="*/ 218928 h 1564151"/>
              <a:gd name="connsiteX165" fmla="*/ 187276 w 812409"/>
              <a:gd name="connsiteY165" fmla="*/ 31652 h 1564151"/>
              <a:gd name="connsiteX166" fmla="*/ 218929 w 812409"/>
              <a:gd name="connsiteY166" fmla="*/ 63304 h 1564151"/>
              <a:gd name="connsiteX167" fmla="*/ 250581 w 812409"/>
              <a:gd name="connsiteY167" fmla="*/ 31652 h 1564151"/>
              <a:gd name="connsiteX168" fmla="*/ 218929 w 812409"/>
              <a:gd name="connsiteY168" fmla="*/ 0 h 1564151"/>
              <a:gd name="connsiteX169" fmla="*/ 187276 w 812409"/>
              <a:gd name="connsiteY169" fmla="*/ 31652 h 1564151"/>
              <a:gd name="connsiteX170" fmla="*/ 374553 w 812409"/>
              <a:gd name="connsiteY170" fmla="*/ 31652 h 1564151"/>
              <a:gd name="connsiteX171" fmla="*/ 406204 w 812409"/>
              <a:gd name="connsiteY171" fmla="*/ 63304 h 1564151"/>
              <a:gd name="connsiteX172" fmla="*/ 437857 w 812409"/>
              <a:gd name="connsiteY172" fmla="*/ 31652 h 1564151"/>
              <a:gd name="connsiteX173" fmla="*/ 406204 w 812409"/>
              <a:gd name="connsiteY173" fmla="*/ 0 h 1564151"/>
              <a:gd name="connsiteX174" fmla="*/ 374553 w 812409"/>
              <a:gd name="connsiteY174" fmla="*/ 31652 h 1564151"/>
              <a:gd name="connsiteX175" fmla="*/ 561829 w 812409"/>
              <a:gd name="connsiteY175" fmla="*/ 31652 h 1564151"/>
              <a:gd name="connsiteX176" fmla="*/ 593481 w 812409"/>
              <a:gd name="connsiteY176" fmla="*/ 63304 h 1564151"/>
              <a:gd name="connsiteX177" fmla="*/ 625133 w 812409"/>
              <a:gd name="connsiteY177" fmla="*/ 31652 h 1564151"/>
              <a:gd name="connsiteX178" fmla="*/ 593481 w 812409"/>
              <a:gd name="connsiteY178" fmla="*/ 0 h 1564151"/>
              <a:gd name="connsiteX179" fmla="*/ 561829 w 812409"/>
              <a:gd name="connsiteY179" fmla="*/ 31652 h 1564151"/>
              <a:gd name="connsiteX180" fmla="*/ 749104 w 812409"/>
              <a:gd name="connsiteY180" fmla="*/ 31652 h 1564151"/>
              <a:gd name="connsiteX181" fmla="*/ 780757 w 812409"/>
              <a:gd name="connsiteY181" fmla="*/ 63304 h 1564151"/>
              <a:gd name="connsiteX182" fmla="*/ 812410 w 812409"/>
              <a:gd name="connsiteY182" fmla="*/ 31652 h 1564151"/>
              <a:gd name="connsiteX183" fmla="*/ 780757 w 812409"/>
              <a:gd name="connsiteY183" fmla="*/ 0 h 1564151"/>
              <a:gd name="connsiteX184" fmla="*/ 749104 w 812409"/>
              <a:gd name="connsiteY184" fmla="*/ 31652 h 1564151"/>
              <a:gd name="connsiteX185" fmla="*/ 31653 w 812409"/>
              <a:gd name="connsiteY185" fmla="*/ 1379513 h 1564151"/>
              <a:gd name="connsiteX186" fmla="*/ 63304 w 812409"/>
              <a:gd name="connsiteY186" fmla="*/ 1347861 h 1564151"/>
              <a:gd name="connsiteX187" fmla="*/ 31653 w 812409"/>
              <a:gd name="connsiteY187" fmla="*/ 1316208 h 1564151"/>
              <a:gd name="connsiteX188" fmla="*/ 0 w 812409"/>
              <a:gd name="connsiteY188" fmla="*/ 1347861 h 1564151"/>
              <a:gd name="connsiteX189" fmla="*/ 31653 w 812409"/>
              <a:gd name="connsiteY189" fmla="*/ 1379513 h 1564151"/>
              <a:gd name="connsiteX190" fmla="*/ 31653 w 812409"/>
              <a:gd name="connsiteY190" fmla="*/ 1189599 h 1564151"/>
              <a:gd name="connsiteX191" fmla="*/ 63304 w 812409"/>
              <a:gd name="connsiteY191" fmla="*/ 1157947 h 1564151"/>
              <a:gd name="connsiteX192" fmla="*/ 31653 w 812409"/>
              <a:gd name="connsiteY192" fmla="*/ 1126295 h 1564151"/>
              <a:gd name="connsiteX193" fmla="*/ 0 w 812409"/>
              <a:gd name="connsiteY193" fmla="*/ 1157947 h 1564151"/>
              <a:gd name="connsiteX194" fmla="*/ 31653 w 812409"/>
              <a:gd name="connsiteY194" fmla="*/ 1189599 h 1564151"/>
              <a:gd name="connsiteX195" fmla="*/ 31653 w 812409"/>
              <a:gd name="connsiteY195" fmla="*/ 1002323 h 1564151"/>
              <a:gd name="connsiteX196" fmla="*/ 63304 w 812409"/>
              <a:gd name="connsiteY196" fmla="*/ 970670 h 1564151"/>
              <a:gd name="connsiteX197" fmla="*/ 31653 w 812409"/>
              <a:gd name="connsiteY197" fmla="*/ 939018 h 1564151"/>
              <a:gd name="connsiteX198" fmla="*/ 0 w 812409"/>
              <a:gd name="connsiteY198" fmla="*/ 970670 h 1564151"/>
              <a:gd name="connsiteX199" fmla="*/ 31653 w 812409"/>
              <a:gd name="connsiteY199" fmla="*/ 1002323 h 1564151"/>
              <a:gd name="connsiteX200" fmla="*/ 31653 w 812409"/>
              <a:gd name="connsiteY200" fmla="*/ 815047 h 1564151"/>
              <a:gd name="connsiteX201" fmla="*/ 63304 w 812409"/>
              <a:gd name="connsiteY201" fmla="*/ 783395 h 1564151"/>
              <a:gd name="connsiteX202" fmla="*/ 31653 w 812409"/>
              <a:gd name="connsiteY202" fmla="*/ 751742 h 1564151"/>
              <a:gd name="connsiteX203" fmla="*/ 0 w 812409"/>
              <a:gd name="connsiteY203" fmla="*/ 783395 h 1564151"/>
              <a:gd name="connsiteX204" fmla="*/ 31653 w 812409"/>
              <a:gd name="connsiteY204" fmla="*/ 815047 h 1564151"/>
              <a:gd name="connsiteX205" fmla="*/ 31653 w 812409"/>
              <a:gd name="connsiteY205" fmla="*/ 627770 h 1564151"/>
              <a:gd name="connsiteX206" fmla="*/ 63304 w 812409"/>
              <a:gd name="connsiteY206" fmla="*/ 596118 h 1564151"/>
              <a:gd name="connsiteX207" fmla="*/ 31653 w 812409"/>
              <a:gd name="connsiteY207" fmla="*/ 564466 h 1564151"/>
              <a:gd name="connsiteX208" fmla="*/ 0 w 812409"/>
              <a:gd name="connsiteY208" fmla="*/ 596118 h 1564151"/>
              <a:gd name="connsiteX209" fmla="*/ 31653 w 812409"/>
              <a:gd name="connsiteY209" fmla="*/ 627770 h 1564151"/>
              <a:gd name="connsiteX210" fmla="*/ 31653 w 812409"/>
              <a:gd name="connsiteY210" fmla="*/ 440495 h 1564151"/>
              <a:gd name="connsiteX211" fmla="*/ 63304 w 812409"/>
              <a:gd name="connsiteY211" fmla="*/ 408842 h 1564151"/>
              <a:gd name="connsiteX212" fmla="*/ 31653 w 812409"/>
              <a:gd name="connsiteY212" fmla="*/ 377190 h 1564151"/>
              <a:gd name="connsiteX213" fmla="*/ 0 w 812409"/>
              <a:gd name="connsiteY213" fmla="*/ 408842 h 1564151"/>
              <a:gd name="connsiteX214" fmla="*/ 31653 w 812409"/>
              <a:gd name="connsiteY214" fmla="*/ 440495 h 1564151"/>
              <a:gd name="connsiteX215" fmla="*/ 31653 w 812409"/>
              <a:gd name="connsiteY215" fmla="*/ 253218 h 1564151"/>
              <a:gd name="connsiteX216" fmla="*/ 63304 w 812409"/>
              <a:gd name="connsiteY216" fmla="*/ 221566 h 1564151"/>
              <a:gd name="connsiteX217" fmla="*/ 31653 w 812409"/>
              <a:gd name="connsiteY217" fmla="*/ 189914 h 1564151"/>
              <a:gd name="connsiteX218" fmla="*/ 0 w 812409"/>
              <a:gd name="connsiteY218" fmla="*/ 221566 h 1564151"/>
              <a:gd name="connsiteX219" fmla="*/ 31653 w 812409"/>
              <a:gd name="connsiteY219" fmla="*/ 253218 h 1564151"/>
              <a:gd name="connsiteX220" fmla="*/ 31653 w 812409"/>
              <a:gd name="connsiteY220" fmla="*/ 65942 h 1564151"/>
              <a:gd name="connsiteX221" fmla="*/ 63304 w 812409"/>
              <a:gd name="connsiteY221" fmla="*/ 34290 h 1564151"/>
              <a:gd name="connsiteX222" fmla="*/ 31653 w 812409"/>
              <a:gd name="connsiteY222" fmla="*/ 2637 h 1564151"/>
              <a:gd name="connsiteX223" fmla="*/ 0 w 812409"/>
              <a:gd name="connsiteY223" fmla="*/ 34290 h 1564151"/>
              <a:gd name="connsiteX224" fmla="*/ 31653 w 812409"/>
              <a:gd name="connsiteY224" fmla="*/ 65942 h 1564151"/>
            </a:gdLst>
            <a:rect l="l" t="t" r="r" b="b"/>
            <a:pathLst>
              <a:path w="812409" h="1564151">
                <a:moveTo>
                  <a:pt x="0" y="1532499"/>
                </a:moveTo>
                <a:cubicBezTo>
                  <a:pt x="0" y="1550963"/>
                  <a:pt x="15826" y="1564151"/>
                  <a:pt x="31653" y="1564151"/>
                </a:cubicBezTo>
                <a:cubicBezTo>
                  <a:pt x="50116" y="1564151"/>
                  <a:pt x="63304" y="1548325"/>
                  <a:pt x="63304" y="1532499"/>
                </a:cubicBezTo>
                <a:cubicBezTo>
                  <a:pt x="63304" y="1516673"/>
                  <a:pt x="47479" y="1500847"/>
                  <a:pt x="31653" y="1500847"/>
                </a:cubicBezTo>
                <a:cubicBezTo>
                  <a:pt x="13188" y="1500847"/>
                  <a:pt x="0" y="1516673"/>
                  <a:pt x="0" y="1532499"/>
                </a:cubicBezTo>
                <a:close/>
                <a:moveTo>
                  <a:pt x="187276" y="1532499"/>
                </a:moveTo>
                <a:cubicBezTo>
                  <a:pt x="187276" y="1550963"/>
                  <a:pt x="203103" y="1564151"/>
                  <a:pt x="218929" y="1564151"/>
                </a:cubicBezTo>
                <a:cubicBezTo>
                  <a:pt x="237392" y="1564151"/>
                  <a:pt x="250581" y="1548325"/>
                  <a:pt x="250581" y="1532499"/>
                </a:cubicBezTo>
                <a:cubicBezTo>
                  <a:pt x="250581" y="1516673"/>
                  <a:pt x="234754" y="1500847"/>
                  <a:pt x="218929" y="1500847"/>
                </a:cubicBezTo>
                <a:cubicBezTo>
                  <a:pt x="200465" y="1500847"/>
                  <a:pt x="187276" y="1516673"/>
                  <a:pt x="187276" y="1532499"/>
                </a:cubicBezTo>
                <a:close/>
                <a:moveTo>
                  <a:pt x="374553" y="1532499"/>
                </a:moveTo>
                <a:cubicBezTo>
                  <a:pt x="374553" y="1550963"/>
                  <a:pt x="390379" y="1564151"/>
                  <a:pt x="406204" y="1564151"/>
                </a:cubicBezTo>
                <a:cubicBezTo>
                  <a:pt x="424669" y="1564151"/>
                  <a:pt x="437857" y="1548325"/>
                  <a:pt x="437857" y="1532499"/>
                </a:cubicBezTo>
                <a:cubicBezTo>
                  <a:pt x="437857" y="1516673"/>
                  <a:pt x="422031" y="1500847"/>
                  <a:pt x="406204" y="1500847"/>
                </a:cubicBezTo>
                <a:cubicBezTo>
                  <a:pt x="387741" y="1500847"/>
                  <a:pt x="374553" y="1516673"/>
                  <a:pt x="374553" y="1532499"/>
                </a:cubicBezTo>
                <a:close/>
                <a:moveTo>
                  <a:pt x="561829" y="1532499"/>
                </a:moveTo>
                <a:cubicBezTo>
                  <a:pt x="561829" y="1550963"/>
                  <a:pt x="577654" y="1564151"/>
                  <a:pt x="593481" y="1564151"/>
                </a:cubicBezTo>
                <a:cubicBezTo>
                  <a:pt x="611945" y="1564151"/>
                  <a:pt x="625133" y="1548325"/>
                  <a:pt x="625133" y="1532499"/>
                </a:cubicBezTo>
                <a:cubicBezTo>
                  <a:pt x="625133" y="1516673"/>
                  <a:pt x="609307" y="1500847"/>
                  <a:pt x="593481" y="1500847"/>
                </a:cubicBezTo>
                <a:cubicBezTo>
                  <a:pt x="575017" y="1500847"/>
                  <a:pt x="561829" y="1516673"/>
                  <a:pt x="561829" y="1532499"/>
                </a:cubicBezTo>
                <a:close/>
                <a:moveTo>
                  <a:pt x="749104" y="1532499"/>
                </a:moveTo>
                <a:cubicBezTo>
                  <a:pt x="749104" y="1550963"/>
                  <a:pt x="764931" y="1564151"/>
                  <a:pt x="780757" y="1564151"/>
                </a:cubicBezTo>
                <a:cubicBezTo>
                  <a:pt x="799221" y="1564151"/>
                  <a:pt x="812410" y="1548325"/>
                  <a:pt x="812410" y="1532499"/>
                </a:cubicBezTo>
                <a:cubicBezTo>
                  <a:pt x="812410" y="1516673"/>
                  <a:pt x="796583" y="1500847"/>
                  <a:pt x="780757" y="1500847"/>
                </a:cubicBezTo>
                <a:cubicBezTo>
                  <a:pt x="764931" y="1500847"/>
                  <a:pt x="749104" y="1516673"/>
                  <a:pt x="749104" y="1532499"/>
                </a:cubicBezTo>
                <a:close/>
                <a:moveTo>
                  <a:pt x="187276" y="1345223"/>
                </a:moveTo>
                <a:cubicBezTo>
                  <a:pt x="187276" y="1363687"/>
                  <a:pt x="203103" y="1376875"/>
                  <a:pt x="218929" y="1376875"/>
                </a:cubicBezTo>
                <a:cubicBezTo>
                  <a:pt x="237392" y="1376875"/>
                  <a:pt x="250581" y="1361049"/>
                  <a:pt x="250581" y="1345223"/>
                </a:cubicBezTo>
                <a:cubicBezTo>
                  <a:pt x="250581" y="1326759"/>
                  <a:pt x="234754" y="1313571"/>
                  <a:pt x="218929" y="1313571"/>
                </a:cubicBezTo>
                <a:cubicBezTo>
                  <a:pt x="200465" y="1313571"/>
                  <a:pt x="187276" y="1326759"/>
                  <a:pt x="187276" y="1345223"/>
                </a:cubicBezTo>
                <a:close/>
                <a:moveTo>
                  <a:pt x="374553" y="1345223"/>
                </a:moveTo>
                <a:cubicBezTo>
                  <a:pt x="374553" y="1363687"/>
                  <a:pt x="390379" y="1376875"/>
                  <a:pt x="406204" y="1376875"/>
                </a:cubicBezTo>
                <a:cubicBezTo>
                  <a:pt x="424669" y="1376875"/>
                  <a:pt x="437857" y="1361049"/>
                  <a:pt x="437857" y="1345223"/>
                </a:cubicBezTo>
                <a:cubicBezTo>
                  <a:pt x="437857" y="1326759"/>
                  <a:pt x="422031" y="1313571"/>
                  <a:pt x="406204" y="1313571"/>
                </a:cubicBezTo>
                <a:cubicBezTo>
                  <a:pt x="387741" y="1313571"/>
                  <a:pt x="374553" y="1326759"/>
                  <a:pt x="374553" y="1345223"/>
                </a:cubicBezTo>
                <a:close/>
                <a:moveTo>
                  <a:pt x="561829" y="1345223"/>
                </a:moveTo>
                <a:cubicBezTo>
                  <a:pt x="561829" y="1363687"/>
                  <a:pt x="577654" y="1376875"/>
                  <a:pt x="593481" y="1376875"/>
                </a:cubicBezTo>
                <a:cubicBezTo>
                  <a:pt x="611945" y="1376875"/>
                  <a:pt x="625133" y="1361049"/>
                  <a:pt x="625133" y="1345223"/>
                </a:cubicBezTo>
                <a:cubicBezTo>
                  <a:pt x="625133" y="1326759"/>
                  <a:pt x="609307" y="1313571"/>
                  <a:pt x="593481" y="1313571"/>
                </a:cubicBezTo>
                <a:cubicBezTo>
                  <a:pt x="575017" y="1313571"/>
                  <a:pt x="561829" y="1326759"/>
                  <a:pt x="561829" y="1345223"/>
                </a:cubicBezTo>
                <a:close/>
                <a:moveTo>
                  <a:pt x="749104" y="1345223"/>
                </a:moveTo>
                <a:cubicBezTo>
                  <a:pt x="749104" y="1363687"/>
                  <a:pt x="764931" y="1376875"/>
                  <a:pt x="780757" y="1376875"/>
                </a:cubicBezTo>
                <a:cubicBezTo>
                  <a:pt x="799221" y="1376875"/>
                  <a:pt x="812410" y="1361049"/>
                  <a:pt x="812410" y="1345223"/>
                </a:cubicBezTo>
                <a:cubicBezTo>
                  <a:pt x="812410" y="1326759"/>
                  <a:pt x="796583" y="1313571"/>
                  <a:pt x="780757" y="1313571"/>
                </a:cubicBezTo>
                <a:cubicBezTo>
                  <a:pt x="764931" y="1313571"/>
                  <a:pt x="749104" y="1326759"/>
                  <a:pt x="749104" y="1345223"/>
                </a:cubicBezTo>
                <a:close/>
                <a:moveTo>
                  <a:pt x="187276" y="1157947"/>
                </a:moveTo>
                <a:cubicBezTo>
                  <a:pt x="187276" y="1176411"/>
                  <a:pt x="203103" y="1189599"/>
                  <a:pt x="218929" y="1189599"/>
                </a:cubicBezTo>
                <a:cubicBezTo>
                  <a:pt x="237392" y="1189599"/>
                  <a:pt x="250581" y="1173773"/>
                  <a:pt x="250581" y="1157947"/>
                </a:cubicBezTo>
                <a:cubicBezTo>
                  <a:pt x="250581" y="1139483"/>
                  <a:pt x="234754" y="1126295"/>
                  <a:pt x="218929" y="1126295"/>
                </a:cubicBezTo>
                <a:cubicBezTo>
                  <a:pt x="200465" y="1126295"/>
                  <a:pt x="187276" y="1139483"/>
                  <a:pt x="187276" y="1157947"/>
                </a:cubicBezTo>
                <a:close/>
                <a:moveTo>
                  <a:pt x="374553" y="1157947"/>
                </a:moveTo>
                <a:cubicBezTo>
                  <a:pt x="374553" y="1176411"/>
                  <a:pt x="390379" y="1189599"/>
                  <a:pt x="406204" y="1189599"/>
                </a:cubicBezTo>
                <a:cubicBezTo>
                  <a:pt x="424669" y="1189599"/>
                  <a:pt x="437857" y="1173773"/>
                  <a:pt x="437857" y="1157947"/>
                </a:cubicBezTo>
                <a:cubicBezTo>
                  <a:pt x="437857" y="1139483"/>
                  <a:pt x="422031" y="1126295"/>
                  <a:pt x="406204" y="1126295"/>
                </a:cubicBezTo>
                <a:cubicBezTo>
                  <a:pt x="387741" y="1126295"/>
                  <a:pt x="374553" y="1139483"/>
                  <a:pt x="374553" y="1157947"/>
                </a:cubicBezTo>
                <a:close/>
                <a:moveTo>
                  <a:pt x="561829" y="1157947"/>
                </a:moveTo>
                <a:cubicBezTo>
                  <a:pt x="561829" y="1176411"/>
                  <a:pt x="577654" y="1189599"/>
                  <a:pt x="593481" y="1189599"/>
                </a:cubicBezTo>
                <a:cubicBezTo>
                  <a:pt x="611945" y="1189599"/>
                  <a:pt x="625133" y="1173773"/>
                  <a:pt x="625133" y="1157947"/>
                </a:cubicBezTo>
                <a:cubicBezTo>
                  <a:pt x="625133" y="1139483"/>
                  <a:pt x="609307" y="1126295"/>
                  <a:pt x="593481" y="1126295"/>
                </a:cubicBezTo>
                <a:cubicBezTo>
                  <a:pt x="575017" y="1126295"/>
                  <a:pt x="561829" y="1139483"/>
                  <a:pt x="561829" y="1157947"/>
                </a:cubicBezTo>
                <a:close/>
                <a:moveTo>
                  <a:pt x="749104" y="1157947"/>
                </a:moveTo>
                <a:cubicBezTo>
                  <a:pt x="749104" y="1176411"/>
                  <a:pt x="764931" y="1189599"/>
                  <a:pt x="780757" y="1189599"/>
                </a:cubicBezTo>
                <a:cubicBezTo>
                  <a:pt x="799221" y="1189599"/>
                  <a:pt x="812410" y="1173773"/>
                  <a:pt x="812410" y="1157947"/>
                </a:cubicBezTo>
                <a:cubicBezTo>
                  <a:pt x="812410" y="1139483"/>
                  <a:pt x="796583" y="1126295"/>
                  <a:pt x="780757" y="1126295"/>
                </a:cubicBezTo>
                <a:cubicBezTo>
                  <a:pt x="764931" y="1126295"/>
                  <a:pt x="749104" y="1139483"/>
                  <a:pt x="749104" y="1157947"/>
                </a:cubicBezTo>
                <a:close/>
                <a:moveTo>
                  <a:pt x="187276" y="970670"/>
                </a:moveTo>
                <a:cubicBezTo>
                  <a:pt x="187276" y="989135"/>
                  <a:pt x="203103" y="1002323"/>
                  <a:pt x="218929" y="1002323"/>
                </a:cubicBezTo>
                <a:cubicBezTo>
                  <a:pt x="237392" y="1002323"/>
                  <a:pt x="250581" y="986497"/>
                  <a:pt x="250581" y="970670"/>
                </a:cubicBezTo>
                <a:cubicBezTo>
                  <a:pt x="250581" y="952207"/>
                  <a:pt x="234754" y="939018"/>
                  <a:pt x="218929" y="939018"/>
                </a:cubicBezTo>
                <a:cubicBezTo>
                  <a:pt x="200465" y="939018"/>
                  <a:pt x="187276" y="952207"/>
                  <a:pt x="187276" y="970670"/>
                </a:cubicBezTo>
                <a:close/>
                <a:moveTo>
                  <a:pt x="374553" y="970670"/>
                </a:moveTo>
                <a:cubicBezTo>
                  <a:pt x="374553" y="989135"/>
                  <a:pt x="390379" y="1002323"/>
                  <a:pt x="406204" y="1002323"/>
                </a:cubicBezTo>
                <a:cubicBezTo>
                  <a:pt x="424669" y="1002323"/>
                  <a:pt x="437857" y="986497"/>
                  <a:pt x="437857" y="970670"/>
                </a:cubicBezTo>
                <a:cubicBezTo>
                  <a:pt x="437857" y="952207"/>
                  <a:pt x="422031" y="939018"/>
                  <a:pt x="406204" y="939018"/>
                </a:cubicBezTo>
                <a:cubicBezTo>
                  <a:pt x="387741" y="939018"/>
                  <a:pt x="374553" y="952207"/>
                  <a:pt x="374553" y="970670"/>
                </a:cubicBezTo>
                <a:close/>
                <a:moveTo>
                  <a:pt x="561829" y="970670"/>
                </a:moveTo>
                <a:cubicBezTo>
                  <a:pt x="561829" y="989135"/>
                  <a:pt x="577654" y="1002323"/>
                  <a:pt x="593481" y="1002323"/>
                </a:cubicBezTo>
                <a:cubicBezTo>
                  <a:pt x="611945" y="1002323"/>
                  <a:pt x="625133" y="986497"/>
                  <a:pt x="625133" y="970670"/>
                </a:cubicBezTo>
                <a:cubicBezTo>
                  <a:pt x="625133" y="952207"/>
                  <a:pt x="609307" y="939018"/>
                  <a:pt x="593481" y="939018"/>
                </a:cubicBezTo>
                <a:cubicBezTo>
                  <a:pt x="575017" y="939018"/>
                  <a:pt x="561829" y="952207"/>
                  <a:pt x="561829" y="970670"/>
                </a:cubicBezTo>
                <a:close/>
                <a:moveTo>
                  <a:pt x="749104" y="970670"/>
                </a:moveTo>
                <a:cubicBezTo>
                  <a:pt x="749104" y="989135"/>
                  <a:pt x="764931" y="1002323"/>
                  <a:pt x="780757" y="1002323"/>
                </a:cubicBezTo>
                <a:cubicBezTo>
                  <a:pt x="799221" y="1002323"/>
                  <a:pt x="812410" y="986497"/>
                  <a:pt x="812410" y="970670"/>
                </a:cubicBezTo>
                <a:cubicBezTo>
                  <a:pt x="812410" y="952207"/>
                  <a:pt x="796583" y="939018"/>
                  <a:pt x="780757" y="939018"/>
                </a:cubicBezTo>
                <a:cubicBezTo>
                  <a:pt x="764931" y="939018"/>
                  <a:pt x="749104" y="952207"/>
                  <a:pt x="749104" y="970670"/>
                </a:cubicBezTo>
                <a:close/>
                <a:moveTo>
                  <a:pt x="187276" y="783395"/>
                </a:moveTo>
                <a:cubicBezTo>
                  <a:pt x="187276" y="801858"/>
                  <a:pt x="203103" y="815047"/>
                  <a:pt x="218929" y="815047"/>
                </a:cubicBezTo>
                <a:cubicBezTo>
                  <a:pt x="237392" y="815047"/>
                  <a:pt x="250581" y="799220"/>
                  <a:pt x="250581" y="783395"/>
                </a:cubicBezTo>
                <a:cubicBezTo>
                  <a:pt x="250581" y="764931"/>
                  <a:pt x="234754" y="751742"/>
                  <a:pt x="218929" y="751742"/>
                </a:cubicBezTo>
                <a:cubicBezTo>
                  <a:pt x="200465" y="751742"/>
                  <a:pt x="187276" y="764931"/>
                  <a:pt x="187276" y="783395"/>
                </a:cubicBezTo>
                <a:close/>
                <a:moveTo>
                  <a:pt x="374553" y="783395"/>
                </a:moveTo>
                <a:cubicBezTo>
                  <a:pt x="374553" y="801858"/>
                  <a:pt x="390379" y="815047"/>
                  <a:pt x="406204" y="815047"/>
                </a:cubicBezTo>
                <a:cubicBezTo>
                  <a:pt x="424669" y="815047"/>
                  <a:pt x="437857" y="799220"/>
                  <a:pt x="437857" y="783395"/>
                </a:cubicBezTo>
                <a:cubicBezTo>
                  <a:pt x="437857" y="764931"/>
                  <a:pt x="422031" y="751742"/>
                  <a:pt x="406204" y="751742"/>
                </a:cubicBezTo>
                <a:cubicBezTo>
                  <a:pt x="387741" y="751742"/>
                  <a:pt x="374553" y="764931"/>
                  <a:pt x="374553" y="783395"/>
                </a:cubicBezTo>
                <a:close/>
                <a:moveTo>
                  <a:pt x="561829" y="783395"/>
                </a:moveTo>
                <a:cubicBezTo>
                  <a:pt x="561829" y="801858"/>
                  <a:pt x="577654" y="815047"/>
                  <a:pt x="593481" y="815047"/>
                </a:cubicBezTo>
                <a:cubicBezTo>
                  <a:pt x="611945" y="815047"/>
                  <a:pt x="625133" y="799220"/>
                  <a:pt x="625133" y="783395"/>
                </a:cubicBezTo>
                <a:cubicBezTo>
                  <a:pt x="625133" y="764931"/>
                  <a:pt x="609307" y="751742"/>
                  <a:pt x="593481" y="751742"/>
                </a:cubicBezTo>
                <a:cubicBezTo>
                  <a:pt x="575017" y="751742"/>
                  <a:pt x="561829" y="764931"/>
                  <a:pt x="561829" y="783395"/>
                </a:cubicBezTo>
                <a:close/>
                <a:moveTo>
                  <a:pt x="749104" y="783395"/>
                </a:moveTo>
                <a:cubicBezTo>
                  <a:pt x="749104" y="801858"/>
                  <a:pt x="764931" y="815047"/>
                  <a:pt x="780757" y="815047"/>
                </a:cubicBezTo>
                <a:cubicBezTo>
                  <a:pt x="799221" y="815047"/>
                  <a:pt x="812410" y="799220"/>
                  <a:pt x="812410" y="783395"/>
                </a:cubicBezTo>
                <a:cubicBezTo>
                  <a:pt x="812410" y="764931"/>
                  <a:pt x="796583" y="751742"/>
                  <a:pt x="780757" y="751742"/>
                </a:cubicBezTo>
                <a:cubicBezTo>
                  <a:pt x="764931" y="751742"/>
                  <a:pt x="749104" y="764931"/>
                  <a:pt x="749104" y="783395"/>
                </a:cubicBezTo>
                <a:close/>
                <a:moveTo>
                  <a:pt x="187276" y="596118"/>
                </a:moveTo>
                <a:cubicBezTo>
                  <a:pt x="187276" y="614582"/>
                  <a:pt x="203103" y="627770"/>
                  <a:pt x="218929" y="627770"/>
                </a:cubicBezTo>
                <a:cubicBezTo>
                  <a:pt x="237392" y="627770"/>
                  <a:pt x="250581" y="611945"/>
                  <a:pt x="250581" y="596118"/>
                </a:cubicBezTo>
                <a:cubicBezTo>
                  <a:pt x="250581" y="580292"/>
                  <a:pt x="234754" y="564466"/>
                  <a:pt x="218929" y="564466"/>
                </a:cubicBezTo>
                <a:cubicBezTo>
                  <a:pt x="200465" y="561828"/>
                  <a:pt x="187276" y="577654"/>
                  <a:pt x="187276" y="596118"/>
                </a:cubicBezTo>
                <a:close/>
                <a:moveTo>
                  <a:pt x="374553" y="596118"/>
                </a:moveTo>
                <a:cubicBezTo>
                  <a:pt x="374553" y="614582"/>
                  <a:pt x="390379" y="627770"/>
                  <a:pt x="406204" y="627770"/>
                </a:cubicBezTo>
                <a:cubicBezTo>
                  <a:pt x="424669" y="627770"/>
                  <a:pt x="437857" y="611945"/>
                  <a:pt x="437857" y="596118"/>
                </a:cubicBezTo>
                <a:cubicBezTo>
                  <a:pt x="437857" y="580292"/>
                  <a:pt x="422031" y="564466"/>
                  <a:pt x="406204" y="564466"/>
                </a:cubicBezTo>
                <a:cubicBezTo>
                  <a:pt x="387741" y="561828"/>
                  <a:pt x="374553" y="577654"/>
                  <a:pt x="374553" y="596118"/>
                </a:cubicBezTo>
                <a:close/>
                <a:moveTo>
                  <a:pt x="561829" y="596118"/>
                </a:moveTo>
                <a:cubicBezTo>
                  <a:pt x="561829" y="614582"/>
                  <a:pt x="577654" y="627770"/>
                  <a:pt x="593481" y="627770"/>
                </a:cubicBezTo>
                <a:cubicBezTo>
                  <a:pt x="611945" y="627770"/>
                  <a:pt x="625133" y="611945"/>
                  <a:pt x="625133" y="596118"/>
                </a:cubicBezTo>
                <a:cubicBezTo>
                  <a:pt x="625133" y="580292"/>
                  <a:pt x="609307" y="564466"/>
                  <a:pt x="593481" y="564466"/>
                </a:cubicBezTo>
                <a:cubicBezTo>
                  <a:pt x="575017" y="561828"/>
                  <a:pt x="561829" y="577654"/>
                  <a:pt x="561829" y="596118"/>
                </a:cubicBezTo>
                <a:close/>
                <a:moveTo>
                  <a:pt x="749104" y="596118"/>
                </a:moveTo>
                <a:cubicBezTo>
                  <a:pt x="749104" y="614582"/>
                  <a:pt x="764931" y="627770"/>
                  <a:pt x="780757" y="627770"/>
                </a:cubicBezTo>
                <a:cubicBezTo>
                  <a:pt x="799221" y="627770"/>
                  <a:pt x="812410" y="611945"/>
                  <a:pt x="812410" y="596118"/>
                </a:cubicBezTo>
                <a:cubicBezTo>
                  <a:pt x="812410" y="580292"/>
                  <a:pt x="796583" y="564466"/>
                  <a:pt x="780757" y="564466"/>
                </a:cubicBezTo>
                <a:cubicBezTo>
                  <a:pt x="764931" y="561828"/>
                  <a:pt x="749104" y="577654"/>
                  <a:pt x="749104" y="596118"/>
                </a:cubicBezTo>
                <a:close/>
                <a:moveTo>
                  <a:pt x="187276" y="408842"/>
                </a:moveTo>
                <a:cubicBezTo>
                  <a:pt x="187276" y="427306"/>
                  <a:pt x="203103" y="440495"/>
                  <a:pt x="218929" y="440495"/>
                </a:cubicBezTo>
                <a:cubicBezTo>
                  <a:pt x="237392" y="440495"/>
                  <a:pt x="250581" y="424668"/>
                  <a:pt x="250581" y="408842"/>
                </a:cubicBezTo>
                <a:cubicBezTo>
                  <a:pt x="250581" y="390378"/>
                  <a:pt x="234754" y="377190"/>
                  <a:pt x="218929" y="377190"/>
                </a:cubicBezTo>
                <a:cubicBezTo>
                  <a:pt x="200465" y="374552"/>
                  <a:pt x="187276" y="390378"/>
                  <a:pt x="187276" y="408842"/>
                </a:cubicBezTo>
                <a:close/>
                <a:moveTo>
                  <a:pt x="374553" y="408842"/>
                </a:moveTo>
                <a:cubicBezTo>
                  <a:pt x="374553" y="427306"/>
                  <a:pt x="390379" y="440495"/>
                  <a:pt x="406204" y="440495"/>
                </a:cubicBezTo>
                <a:cubicBezTo>
                  <a:pt x="424669" y="440495"/>
                  <a:pt x="437857" y="424668"/>
                  <a:pt x="437857" y="408842"/>
                </a:cubicBezTo>
                <a:cubicBezTo>
                  <a:pt x="437857" y="390378"/>
                  <a:pt x="422031" y="377190"/>
                  <a:pt x="406204" y="377190"/>
                </a:cubicBezTo>
                <a:cubicBezTo>
                  <a:pt x="387741" y="374552"/>
                  <a:pt x="374553" y="390378"/>
                  <a:pt x="374553" y="408842"/>
                </a:cubicBezTo>
                <a:close/>
                <a:moveTo>
                  <a:pt x="561829" y="408842"/>
                </a:moveTo>
                <a:cubicBezTo>
                  <a:pt x="561829" y="427306"/>
                  <a:pt x="577654" y="440495"/>
                  <a:pt x="593481" y="440495"/>
                </a:cubicBezTo>
                <a:cubicBezTo>
                  <a:pt x="611945" y="440495"/>
                  <a:pt x="625133" y="424668"/>
                  <a:pt x="625133" y="408842"/>
                </a:cubicBezTo>
                <a:cubicBezTo>
                  <a:pt x="625133" y="390378"/>
                  <a:pt x="609307" y="377190"/>
                  <a:pt x="593481" y="377190"/>
                </a:cubicBezTo>
                <a:cubicBezTo>
                  <a:pt x="575017" y="374552"/>
                  <a:pt x="561829" y="390378"/>
                  <a:pt x="561829" y="408842"/>
                </a:cubicBezTo>
                <a:close/>
                <a:moveTo>
                  <a:pt x="749104" y="408842"/>
                </a:moveTo>
                <a:cubicBezTo>
                  <a:pt x="749104" y="427306"/>
                  <a:pt x="764931" y="440495"/>
                  <a:pt x="780757" y="440495"/>
                </a:cubicBezTo>
                <a:cubicBezTo>
                  <a:pt x="799221" y="440495"/>
                  <a:pt x="812410" y="424668"/>
                  <a:pt x="812410" y="408842"/>
                </a:cubicBezTo>
                <a:cubicBezTo>
                  <a:pt x="812410" y="390378"/>
                  <a:pt x="796583" y="377190"/>
                  <a:pt x="780757" y="377190"/>
                </a:cubicBezTo>
                <a:cubicBezTo>
                  <a:pt x="764931" y="374552"/>
                  <a:pt x="749104" y="390378"/>
                  <a:pt x="749104" y="408842"/>
                </a:cubicBezTo>
                <a:close/>
                <a:moveTo>
                  <a:pt x="187276" y="218928"/>
                </a:moveTo>
                <a:cubicBezTo>
                  <a:pt x="187276" y="237392"/>
                  <a:pt x="203103" y="250581"/>
                  <a:pt x="218929" y="250581"/>
                </a:cubicBezTo>
                <a:cubicBezTo>
                  <a:pt x="237392" y="250581"/>
                  <a:pt x="250581" y="234754"/>
                  <a:pt x="250581" y="218928"/>
                </a:cubicBezTo>
                <a:cubicBezTo>
                  <a:pt x="250581" y="200464"/>
                  <a:pt x="234754" y="187276"/>
                  <a:pt x="218929" y="187276"/>
                </a:cubicBezTo>
                <a:cubicBezTo>
                  <a:pt x="200465" y="187276"/>
                  <a:pt x="187276" y="203102"/>
                  <a:pt x="187276" y="218928"/>
                </a:cubicBezTo>
                <a:close/>
                <a:moveTo>
                  <a:pt x="374553" y="218928"/>
                </a:moveTo>
                <a:cubicBezTo>
                  <a:pt x="374553" y="237392"/>
                  <a:pt x="390379" y="250581"/>
                  <a:pt x="406204" y="250581"/>
                </a:cubicBezTo>
                <a:cubicBezTo>
                  <a:pt x="424669" y="250581"/>
                  <a:pt x="437857" y="234754"/>
                  <a:pt x="437857" y="218928"/>
                </a:cubicBezTo>
                <a:cubicBezTo>
                  <a:pt x="437857" y="200464"/>
                  <a:pt x="422031" y="187276"/>
                  <a:pt x="406204" y="187276"/>
                </a:cubicBezTo>
                <a:cubicBezTo>
                  <a:pt x="387741" y="187276"/>
                  <a:pt x="374553" y="203102"/>
                  <a:pt x="374553" y="218928"/>
                </a:cubicBezTo>
                <a:close/>
                <a:moveTo>
                  <a:pt x="561829" y="218928"/>
                </a:moveTo>
                <a:cubicBezTo>
                  <a:pt x="561829" y="237392"/>
                  <a:pt x="577654" y="250581"/>
                  <a:pt x="593481" y="250581"/>
                </a:cubicBezTo>
                <a:cubicBezTo>
                  <a:pt x="611945" y="250581"/>
                  <a:pt x="625133" y="234754"/>
                  <a:pt x="625133" y="218928"/>
                </a:cubicBezTo>
                <a:cubicBezTo>
                  <a:pt x="625133" y="200464"/>
                  <a:pt x="609307" y="187276"/>
                  <a:pt x="593481" y="187276"/>
                </a:cubicBezTo>
                <a:cubicBezTo>
                  <a:pt x="575017" y="187276"/>
                  <a:pt x="561829" y="203102"/>
                  <a:pt x="561829" y="218928"/>
                </a:cubicBezTo>
                <a:close/>
                <a:moveTo>
                  <a:pt x="749104" y="218928"/>
                </a:moveTo>
                <a:cubicBezTo>
                  <a:pt x="749104" y="237392"/>
                  <a:pt x="764931" y="250581"/>
                  <a:pt x="780757" y="250581"/>
                </a:cubicBezTo>
                <a:cubicBezTo>
                  <a:pt x="799221" y="250581"/>
                  <a:pt x="812410" y="234754"/>
                  <a:pt x="812410" y="218928"/>
                </a:cubicBezTo>
                <a:cubicBezTo>
                  <a:pt x="812410" y="200464"/>
                  <a:pt x="796583" y="187276"/>
                  <a:pt x="780757" y="187276"/>
                </a:cubicBezTo>
                <a:cubicBezTo>
                  <a:pt x="764931" y="187276"/>
                  <a:pt x="749104" y="203102"/>
                  <a:pt x="749104" y="218928"/>
                </a:cubicBezTo>
                <a:close/>
                <a:moveTo>
                  <a:pt x="187276" y="31652"/>
                </a:moveTo>
                <a:cubicBezTo>
                  <a:pt x="187276" y="50116"/>
                  <a:pt x="203103" y="63304"/>
                  <a:pt x="218929" y="63304"/>
                </a:cubicBezTo>
                <a:cubicBezTo>
                  <a:pt x="237392" y="63304"/>
                  <a:pt x="250581" y="47478"/>
                  <a:pt x="250581" y="31652"/>
                </a:cubicBezTo>
                <a:cubicBezTo>
                  <a:pt x="250581" y="15826"/>
                  <a:pt x="234754" y="0"/>
                  <a:pt x="218929" y="0"/>
                </a:cubicBezTo>
                <a:cubicBezTo>
                  <a:pt x="200465" y="0"/>
                  <a:pt x="187276" y="15826"/>
                  <a:pt x="187276" y="31652"/>
                </a:cubicBezTo>
                <a:close/>
                <a:moveTo>
                  <a:pt x="374553" y="31652"/>
                </a:moveTo>
                <a:cubicBezTo>
                  <a:pt x="374553" y="50116"/>
                  <a:pt x="390379" y="63304"/>
                  <a:pt x="406204" y="63304"/>
                </a:cubicBezTo>
                <a:cubicBezTo>
                  <a:pt x="424669" y="63304"/>
                  <a:pt x="437857" y="47478"/>
                  <a:pt x="437857" y="31652"/>
                </a:cubicBezTo>
                <a:cubicBezTo>
                  <a:pt x="437857" y="15826"/>
                  <a:pt x="422031" y="0"/>
                  <a:pt x="406204" y="0"/>
                </a:cubicBezTo>
                <a:cubicBezTo>
                  <a:pt x="387741" y="0"/>
                  <a:pt x="374553" y="15826"/>
                  <a:pt x="374553" y="31652"/>
                </a:cubicBezTo>
                <a:close/>
                <a:moveTo>
                  <a:pt x="561829" y="31652"/>
                </a:moveTo>
                <a:cubicBezTo>
                  <a:pt x="561829" y="50116"/>
                  <a:pt x="577654" y="63304"/>
                  <a:pt x="593481" y="63304"/>
                </a:cubicBezTo>
                <a:cubicBezTo>
                  <a:pt x="611945" y="63304"/>
                  <a:pt x="625133" y="47478"/>
                  <a:pt x="625133" y="31652"/>
                </a:cubicBezTo>
                <a:cubicBezTo>
                  <a:pt x="625133" y="15826"/>
                  <a:pt x="609307" y="0"/>
                  <a:pt x="593481" y="0"/>
                </a:cubicBezTo>
                <a:cubicBezTo>
                  <a:pt x="575017" y="0"/>
                  <a:pt x="561829" y="15826"/>
                  <a:pt x="561829" y="31652"/>
                </a:cubicBezTo>
                <a:close/>
                <a:moveTo>
                  <a:pt x="749104" y="31652"/>
                </a:moveTo>
                <a:cubicBezTo>
                  <a:pt x="749104" y="50116"/>
                  <a:pt x="764931" y="63304"/>
                  <a:pt x="780757" y="63304"/>
                </a:cubicBezTo>
                <a:cubicBezTo>
                  <a:pt x="799221" y="63304"/>
                  <a:pt x="812410" y="47478"/>
                  <a:pt x="812410" y="31652"/>
                </a:cubicBezTo>
                <a:cubicBezTo>
                  <a:pt x="812410" y="15826"/>
                  <a:pt x="796583" y="0"/>
                  <a:pt x="780757" y="0"/>
                </a:cubicBezTo>
                <a:cubicBezTo>
                  <a:pt x="764931" y="0"/>
                  <a:pt x="749104" y="15826"/>
                  <a:pt x="749104" y="31652"/>
                </a:cubicBezTo>
                <a:close/>
                <a:moveTo>
                  <a:pt x="31653" y="1379513"/>
                </a:moveTo>
                <a:cubicBezTo>
                  <a:pt x="50116" y="1379513"/>
                  <a:pt x="63304" y="1363687"/>
                  <a:pt x="63304" y="1347861"/>
                </a:cubicBezTo>
                <a:cubicBezTo>
                  <a:pt x="63304" y="1329397"/>
                  <a:pt x="47479" y="1316208"/>
                  <a:pt x="31653" y="1316208"/>
                </a:cubicBezTo>
                <a:cubicBezTo>
                  <a:pt x="13188" y="1316208"/>
                  <a:pt x="0" y="1332035"/>
                  <a:pt x="0" y="1347861"/>
                </a:cubicBezTo>
                <a:cubicBezTo>
                  <a:pt x="0" y="1363687"/>
                  <a:pt x="13188" y="1379513"/>
                  <a:pt x="31653" y="1379513"/>
                </a:cubicBezTo>
                <a:close/>
                <a:moveTo>
                  <a:pt x="31653" y="1189599"/>
                </a:moveTo>
                <a:cubicBezTo>
                  <a:pt x="50116" y="1189599"/>
                  <a:pt x="63304" y="1173773"/>
                  <a:pt x="63304" y="1157947"/>
                </a:cubicBezTo>
                <a:cubicBezTo>
                  <a:pt x="63304" y="1139483"/>
                  <a:pt x="47479" y="1126295"/>
                  <a:pt x="31653" y="1126295"/>
                </a:cubicBezTo>
                <a:cubicBezTo>
                  <a:pt x="13188" y="1126295"/>
                  <a:pt x="0" y="1142121"/>
                  <a:pt x="0" y="1157947"/>
                </a:cubicBezTo>
                <a:cubicBezTo>
                  <a:pt x="0" y="1176411"/>
                  <a:pt x="13188" y="1189599"/>
                  <a:pt x="31653" y="1189599"/>
                </a:cubicBezTo>
                <a:close/>
                <a:moveTo>
                  <a:pt x="31653" y="1002323"/>
                </a:moveTo>
                <a:cubicBezTo>
                  <a:pt x="50116" y="1002323"/>
                  <a:pt x="63304" y="986497"/>
                  <a:pt x="63304" y="970670"/>
                </a:cubicBezTo>
                <a:cubicBezTo>
                  <a:pt x="63304" y="952207"/>
                  <a:pt x="47479" y="939018"/>
                  <a:pt x="31653" y="939018"/>
                </a:cubicBezTo>
                <a:cubicBezTo>
                  <a:pt x="13188" y="939018"/>
                  <a:pt x="0" y="954845"/>
                  <a:pt x="0" y="970670"/>
                </a:cubicBezTo>
                <a:cubicBezTo>
                  <a:pt x="0" y="989135"/>
                  <a:pt x="13188" y="1002323"/>
                  <a:pt x="31653" y="1002323"/>
                </a:cubicBezTo>
                <a:close/>
                <a:moveTo>
                  <a:pt x="31653" y="815047"/>
                </a:moveTo>
                <a:cubicBezTo>
                  <a:pt x="50116" y="815047"/>
                  <a:pt x="63304" y="799220"/>
                  <a:pt x="63304" y="783395"/>
                </a:cubicBezTo>
                <a:cubicBezTo>
                  <a:pt x="63304" y="764931"/>
                  <a:pt x="47479" y="751742"/>
                  <a:pt x="31653" y="751742"/>
                </a:cubicBezTo>
                <a:cubicBezTo>
                  <a:pt x="13188" y="751742"/>
                  <a:pt x="0" y="767568"/>
                  <a:pt x="0" y="783395"/>
                </a:cubicBezTo>
                <a:cubicBezTo>
                  <a:pt x="0" y="801858"/>
                  <a:pt x="13188" y="815047"/>
                  <a:pt x="31653" y="815047"/>
                </a:cubicBezTo>
                <a:close/>
                <a:moveTo>
                  <a:pt x="31653" y="627770"/>
                </a:moveTo>
                <a:cubicBezTo>
                  <a:pt x="50116" y="627770"/>
                  <a:pt x="63304" y="611945"/>
                  <a:pt x="63304" y="596118"/>
                </a:cubicBezTo>
                <a:cubicBezTo>
                  <a:pt x="63304" y="580292"/>
                  <a:pt x="47479" y="564466"/>
                  <a:pt x="31653" y="564466"/>
                </a:cubicBezTo>
                <a:cubicBezTo>
                  <a:pt x="13188" y="564466"/>
                  <a:pt x="0" y="580292"/>
                  <a:pt x="0" y="596118"/>
                </a:cubicBezTo>
                <a:cubicBezTo>
                  <a:pt x="0" y="611945"/>
                  <a:pt x="13188" y="627770"/>
                  <a:pt x="31653" y="627770"/>
                </a:cubicBezTo>
                <a:close/>
                <a:moveTo>
                  <a:pt x="31653" y="440495"/>
                </a:moveTo>
                <a:cubicBezTo>
                  <a:pt x="50116" y="440495"/>
                  <a:pt x="63304" y="424668"/>
                  <a:pt x="63304" y="408842"/>
                </a:cubicBezTo>
                <a:cubicBezTo>
                  <a:pt x="63304" y="390378"/>
                  <a:pt x="47479" y="377190"/>
                  <a:pt x="31653" y="377190"/>
                </a:cubicBezTo>
                <a:cubicBezTo>
                  <a:pt x="13188" y="377190"/>
                  <a:pt x="0" y="393016"/>
                  <a:pt x="0" y="408842"/>
                </a:cubicBezTo>
                <a:cubicBezTo>
                  <a:pt x="0" y="424668"/>
                  <a:pt x="13188" y="440495"/>
                  <a:pt x="31653" y="440495"/>
                </a:cubicBezTo>
                <a:close/>
                <a:moveTo>
                  <a:pt x="31653" y="253218"/>
                </a:moveTo>
                <a:cubicBezTo>
                  <a:pt x="50116" y="253218"/>
                  <a:pt x="63304" y="237392"/>
                  <a:pt x="63304" y="221566"/>
                </a:cubicBezTo>
                <a:cubicBezTo>
                  <a:pt x="63304" y="203102"/>
                  <a:pt x="47479" y="189914"/>
                  <a:pt x="31653" y="189914"/>
                </a:cubicBezTo>
                <a:cubicBezTo>
                  <a:pt x="13188" y="189914"/>
                  <a:pt x="0" y="205740"/>
                  <a:pt x="0" y="221566"/>
                </a:cubicBezTo>
                <a:cubicBezTo>
                  <a:pt x="0" y="237392"/>
                  <a:pt x="13188" y="253218"/>
                  <a:pt x="31653" y="253218"/>
                </a:cubicBezTo>
                <a:close/>
                <a:moveTo>
                  <a:pt x="31653" y="65942"/>
                </a:moveTo>
                <a:cubicBezTo>
                  <a:pt x="50116" y="65942"/>
                  <a:pt x="63304" y="50116"/>
                  <a:pt x="63304" y="34290"/>
                </a:cubicBezTo>
                <a:cubicBezTo>
                  <a:pt x="63304" y="18464"/>
                  <a:pt x="47479" y="2637"/>
                  <a:pt x="31653" y="2637"/>
                </a:cubicBezTo>
                <a:cubicBezTo>
                  <a:pt x="13188" y="2637"/>
                  <a:pt x="0" y="18464"/>
                  <a:pt x="0" y="34290"/>
                </a:cubicBezTo>
                <a:cubicBezTo>
                  <a:pt x="0" y="50116"/>
                  <a:pt x="13188" y="65942"/>
                  <a:pt x="31653" y="65942"/>
                </a:cubicBezTo>
                <a:close/>
              </a:path>
            </a:pathLst>
          </a:custGeom>
          <a:solidFill>
            <a:schemeClr val="accent1"/>
          </a:solidFill>
          <a:ln w="12700" cap="sq">
            <a:noFill/>
            <a:miter/>
          </a:ln>
          <a:effectLst/>
        </p:spPr>
        <p:txBody>
          <a:bodyPr vert="horz" wrap="square" lIns="91440" tIns="45720" rIns="91440" bIns="45720" rtlCol="0" anchor="ctr"/>
          <a:lstStyle/>
          <a:p>
            <a:pPr algn="ctr"/>
            <a:endParaRPr kumimoji="1" lang="zh-CN" altLang="en-US"/>
          </a:p>
        </p:txBody>
      </p:sp>
      <p:sp>
        <p:nvSpPr>
          <p:cNvPr id="9" name="标题 1"/>
          <p:cNvSpPr txBox="1"/>
          <p:nvPr/>
        </p:nvSpPr>
        <p:spPr>
          <a:xfrm rot="0" flipH="1" flipV="0">
            <a:off x="9006297" y="-3741"/>
            <a:ext cx="3204014" cy="1191848"/>
          </a:xfrm>
          <a:custGeom>
            <a:avLst/>
            <a:gdLst>
              <a:gd name="connsiteX0" fmla="*/ 0 w 4104138"/>
              <a:gd name="connsiteY0" fmla="*/ 0 h 1243365"/>
              <a:gd name="connsiteX1" fmla="*/ 4104138 w 4104138"/>
              <a:gd name="connsiteY1" fmla="*/ 0 h 1243365"/>
              <a:gd name="connsiteX2" fmla="*/ 4078145 w 4104138"/>
              <a:gd name="connsiteY2" fmla="*/ 23216 h 1243365"/>
              <a:gd name="connsiteX3" fmla="*/ 2092194 w 4104138"/>
              <a:gd name="connsiteY3" fmla="*/ 334916 h 1243365"/>
              <a:gd name="connsiteX4" fmla="*/ 76752 w 4104138"/>
              <a:gd name="connsiteY4" fmla="*/ 1113315 h 1243365"/>
              <a:gd name="connsiteX5" fmla="*/ 0 w 4104138"/>
              <a:gd name="connsiteY5" fmla="*/ 1243365 h 1243365"/>
            </a:gdLst>
            <a:rect l="l" t="t" r="r" b="b"/>
            <a:pathLst>
              <a:path w="4104138" h="1243365">
                <a:moveTo>
                  <a:pt x="0" y="0"/>
                </a:moveTo>
                <a:lnTo>
                  <a:pt x="4104138" y="0"/>
                </a:lnTo>
                <a:lnTo>
                  <a:pt x="4078145" y="23216"/>
                </a:lnTo>
                <a:cubicBezTo>
                  <a:pt x="3714368" y="291232"/>
                  <a:pt x="3078936" y="447769"/>
                  <a:pt x="2092194" y="334916"/>
                </a:cubicBezTo>
                <a:cubicBezTo>
                  <a:pt x="776539" y="184446"/>
                  <a:pt x="372389" y="630072"/>
                  <a:pt x="76752" y="1113315"/>
                </a:cubicBezTo>
                <a:lnTo>
                  <a:pt x="0" y="1243365"/>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0" name="标题 1"/>
          <p:cNvSpPr txBox="1"/>
          <p:nvPr/>
        </p:nvSpPr>
        <p:spPr>
          <a:xfrm rot="0" flipH="0" flipV="0">
            <a:off x="5956726" y="5605539"/>
            <a:ext cx="5019912" cy="509599"/>
          </a:xfrm>
          <a:prstGeom prst="roundRect">
            <a:avLst>
              <a:gd name="adj" fmla="val 50000"/>
            </a:avLst>
          </a:prstGeom>
          <a:solidFill>
            <a:schemeClr val="bg1"/>
          </a:solidFill>
          <a:ln w="12700" cap="flat">
            <a:solidFill>
              <a:schemeClr val="bg1"/>
            </a:solidFill>
            <a:miter/>
          </a:ln>
          <a:effectLst>
            <a:outerShdw dist="0" blurRad="127000" dir="0" sx="102000" sy="102000" kx="0" ky="0" algn="ctr" rotWithShape="0">
              <a:schemeClr val="accent1">
                <a:alpha val="26000"/>
              </a:schemeClr>
            </a:outerShdw>
          </a:effectLst>
        </p:spPr>
        <p:txBody>
          <a:bodyPr vert="horz" wrap="square" lIns="0" tIns="0" rIns="0" bIns="0" rtlCol="0" anchor="ctr"/>
          <a:lstStyle/>
          <a:p>
            <a:pPr algn="ctr"/>
            <a:endParaRPr kumimoji="1" lang="zh-CN" altLang="en-US"/>
          </a:p>
        </p:txBody>
      </p:sp>
      <p:sp>
        <p:nvSpPr>
          <p:cNvPr id="11" name="标题 1"/>
          <p:cNvSpPr txBox="1"/>
          <p:nvPr/>
        </p:nvSpPr>
        <p:spPr>
          <a:xfrm rot="0" flipH="0" flipV="0">
            <a:off x="5698574" y="1491786"/>
            <a:ext cx="6046121" cy="2043946"/>
          </a:xfrm>
          <a:prstGeom prst="rect">
            <a:avLst/>
          </a:prstGeom>
          <a:noFill/>
          <a:ln>
            <a:noFill/>
          </a:ln>
        </p:spPr>
        <p:txBody>
          <a:bodyPr vert="horz" wrap="square" lIns="91440" tIns="45720" rIns="91440" bIns="45720" rtlCol="0" anchor="t"/>
          <a:lstStyle/>
          <a:p>
            <a:pPr algn="l"/>
            <a:r>
              <a:rPr kumimoji="1" lang="en-US" altLang="zh-CN" sz="7800">
                <a:ln w="12700">
                  <a:noFill/>
                </a:ln>
                <a:solidFill>
                  <a:srgbClr val="000000">
                    <a:alpha val="100000"/>
                  </a:srgbClr>
                </a:solidFill>
                <a:latin typeface="Montserrat Black"/>
                <a:ea typeface="Montserrat Black"/>
                <a:cs typeface="Montserrat Black"/>
              </a:rPr>
              <a:t>Thanks</a:t>
            </a:r>
            <a:endParaRPr kumimoji="1" lang="zh-CN" altLang="en-US"/>
          </a:p>
        </p:txBody>
      </p:sp>
      <p:sp>
        <p:nvSpPr>
          <p:cNvPr id="12" name="标题 1"/>
          <p:cNvSpPr txBox="1"/>
          <p:nvPr/>
        </p:nvSpPr>
        <p:spPr>
          <a:xfrm rot="0" flipH="0" flipV="0">
            <a:off x="6294164" y="5670761"/>
            <a:ext cx="4345036" cy="379155"/>
          </a:xfrm>
          <a:prstGeom prst="rect">
            <a:avLst/>
          </a:prstGeom>
          <a:noFill/>
          <a:ln w="12700" cap="sq">
            <a:noFill/>
            <a:miter/>
          </a:ln>
        </p:spPr>
        <p:txBody>
          <a:bodyPr vert="horz" wrap="square" lIns="0" tIns="0" rIns="0" bIns="0" rtlCol="0" anchor="ctr"/>
          <a:lstStyle/>
          <a:p>
            <a:pPr algn="ctr"/>
            <a:r>
              <a:rPr kumimoji="1" lang="en-US" altLang="zh-CN" sz="1600">
                <a:ln w="12700">
                  <a:noFill/>
                </a:ln>
                <a:solidFill>
                  <a:srgbClr val="000000">
                    <a:alpha val="100000"/>
                  </a:srgbClr>
                </a:solidFill>
                <a:latin typeface="Poppins"/>
                <a:ea typeface="Poppins"/>
                <a:cs typeface="Poppins"/>
              </a:rPr>
              <a:t>Edited by Ittipon Fongkaew</a:t>
            </a:r>
            <a:endParaRPr kumimoji="1" lang="zh-CN" altLang="en-US"/>
          </a:p>
        </p:txBody>
      </p:sp>
      <p:sp>
        <p:nvSpPr>
          <p:cNvPr id="13" name="标题 1"/>
          <p:cNvSpPr txBox="1"/>
          <p:nvPr/>
        </p:nvSpPr>
        <p:spPr>
          <a:xfrm rot="0" flipH="1" flipV="1">
            <a:off x="5957517" y="4170660"/>
            <a:ext cx="758378" cy="45719"/>
          </a:xfrm>
          <a:prstGeom prst="roundRect">
            <a:avLst/>
          </a:prstGeom>
          <a:solidFill>
            <a:schemeClr val="accent1"/>
          </a:solidFill>
          <a:ln w="12700" cap="sq">
            <a:noFill/>
            <a:miter/>
          </a:ln>
          <a:effectLst/>
        </p:spPr>
        <p:txBody>
          <a:bodyPr vert="horz" wrap="square" lIns="91440" tIns="45720" rIns="91440" bIns="45720" rtlCol="0" anchor="ctr"/>
          <a:lstStyle/>
          <a:p>
            <a:pPr algn="ctr"/>
            <a:endParaRPr kumimoji="1" lang="zh-CN" altLang="en-US"/>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endParaRPr kumimoji="1" lang="zh-CN" altLang="en-US"/>
          </a:p>
        </p:txBody>
      </p:sp>
      <p:cxnSp>
        <p:nvCxnSpPr>
          <p:cNvPr id="3" name="标题 1"/>
          <p:cNvCxnSpPr/>
          <p:nvPr/>
        </p:nvCxnSpPr>
        <p:spPr>
          <a:xfrm rot="0" flipH="0" flipV="0">
            <a:off x="3817954" y="3899854"/>
            <a:ext cx="0" cy="531537"/>
          </a:xfrm>
          <a:prstGeom prst="line">
            <a:avLst/>
          </a:prstGeom>
          <a:noFill/>
          <a:ln w="12700" cap="sq">
            <a:solidFill>
              <a:schemeClr val="bg1">
                <a:lumMod val="50000"/>
              </a:schemeClr>
            </a:solidFill>
            <a:miter/>
          </a:ln>
        </p:spPr>
      </p:cxnSp>
      <p:cxnSp>
        <p:nvCxnSpPr>
          <p:cNvPr id="4" name="标题 1"/>
          <p:cNvCxnSpPr/>
          <p:nvPr/>
        </p:nvCxnSpPr>
        <p:spPr>
          <a:xfrm rot="0" flipH="0" flipV="0">
            <a:off x="1312259" y="3173544"/>
            <a:ext cx="0" cy="531537"/>
          </a:xfrm>
          <a:prstGeom prst="line">
            <a:avLst/>
          </a:prstGeom>
          <a:noFill/>
          <a:ln w="12700" cap="sq">
            <a:solidFill>
              <a:schemeClr val="bg1">
                <a:lumMod val="50000"/>
              </a:schemeClr>
            </a:solidFill>
            <a:miter/>
          </a:ln>
        </p:spPr>
      </p:cxnSp>
      <p:sp>
        <p:nvSpPr>
          <p:cNvPr id="5" name="标题 1"/>
          <p:cNvSpPr txBox="1"/>
          <p:nvPr/>
        </p:nvSpPr>
        <p:spPr>
          <a:xfrm rot="0" flipH="0" flipV="0">
            <a:off x="1272784" y="3756365"/>
            <a:ext cx="9342755" cy="143489"/>
          </a:xfrm>
          <a:prstGeom prst="roundRect">
            <a:avLst>
              <a:gd name="adj" fmla="val 50000"/>
            </a:avLst>
          </a:prstGeom>
          <a:solidFill>
            <a:schemeClr val="bg1">
              <a:lumMod val="85000"/>
            </a:schemeClr>
          </a:solidFill>
          <a:ln w="12700" cap="sq">
            <a:noFill/>
            <a:miter/>
          </a:ln>
          <a:effectLst/>
        </p:spPr>
        <p:txBody>
          <a:bodyPr vert="horz" wrap="square" lIns="91440" tIns="45720" rIns="91440" bIns="45720" rtlCol="0" anchor="ctr"/>
          <a:lstStyle/>
          <a:p>
            <a:pPr algn="ctr"/>
            <a:endParaRPr kumimoji="1" lang="zh-CN" altLang="en-US"/>
          </a:p>
        </p:txBody>
      </p:sp>
      <p:sp>
        <p:nvSpPr>
          <p:cNvPr id="6" name="标题 1"/>
          <p:cNvSpPr txBox="1"/>
          <p:nvPr/>
        </p:nvSpPr>
        <p:spPr>
          <a:xfrm rot="0" flipH="0" flipV="0">
            <a:off x="665507" y="1876874"/>
            <a:ext cx="1293504" cy="1293503"/>
          </a:xfrm>
          <a:prstGeom prst="ellipse">
            <a:avLst/>
          </a:prstGeom>
          <a:solidFill>
            <a:schemeClr val="accent3">
              <a:alpha val="13000"/>
            </a:schemeClr>
          </a:solidFill>
          <a:ln w="12700" cap="sq">
            <a:noFill/>
            <a:miter/>
          </a:ln>
          <a:effectLst/>
        </p:spPr>
        <p:txBody>
          <a:bodyPr vert="horz" wrap="square" lIns="91440" tIns="45720" rIns="91440" bIns="45720" rtlCol="0" anchor="ctr"/>
          <a:lstStyle/>
          <a:p>
            <a:pPr algn="ctr"/>
            <a:endParaRPr kumimoji="1" lang="zh-CN" altLang="en-US"/>
          </a:p>
        </p:txBody>
      </p:sp>
      <p:sp>
        <p:nvSpPr>
          <p:cNvPr id="7" name="标题 1"/>
          <p:cNvSpPr txBox="1"/>
          <p:nvPr/>
        </p:nvSpPr>
        <p:spPr>
          <a:xfrm rot="0" flipH="0" flipV="0">
            <a:off x="758209" y="1969576"/>
            <a:ext cx="1108101" cy="1108101"/>
          </a:xfrm>
          <a:prstGeom prst="ellipse">
            <a:avLst/>
          </a:prstGeom>
          <a:solidFill>
            <a:schemeClr val="accent3">
              <a:alpha val="25000"/>
            </a:schemeClr>
          </a:solidFill>
          <a:ln w="12700" cap="sq">
            <a:noFill/>
            <a:miter/>
          </a:ln>
          <a:effectLst/>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855692" y="2067060"/>
            <a:ext cx="913135" cy="913134"/>
          </a:xfrm>
          <a:prstGeom prst="ellipse">
            <a:avLst/>
          </a:prstGeom>
          <a:solidFill>
            <a:schemeClr val="accent3"/>
          </a:solidFill>
          <a:ln w="12700" cap="sq">
            <a:noFill/>
            <a:miter/>
          </a:ln>
          <a:effectLst/>
        </p:spPr>
        <p:txBody>
          <a:bodyPr vert="horz" wrap="square" lIns="91440" tIns="45720" rIns="91440" bIns="45720" rtlCol="0" anchor="ctr"/>
          <a:lstStyle/>
          <a:p>
            <a:pPr algn="ctr"/>
            <a:endParaRPr kumimoji="1" lang="zh-CN" altLang="en-US"/>
          </a:p>
        </p:txBody>
      </p:sp>
      <p:sp>
        <p:nvSpPr>
          <p:cNvPr id="9" name="标题 1"/>
          <p:cNvSpPr txBox="1"/>
          <p:nvPr/>
        </p:nvSpPr>
        <p:spPr>
          <a:xfrm rot="0" flipH="0" flipV="0">
            <a:off x="5189614" y="1875317"/>
            <a:ext cx="1296196" cy="1296196"/>
          </a:xfrm>
          <a:prstGeom prst="ellipse">
            <a:avLst/>
          </a:prstGeom>
          <a:solidFill>
            <a:schemeClr val="accent3">
              <a:alpha val="13000"/>
            </a:schemeClr>
          </a:solidFill>
          <a:ln w="12700" cap="sq">
            <a:noFill/>
            <a:miter/>
          </a:ln>
          <a:effectLst/>
        </p:spPr>
        <p:txBody>
          <a:bodyPr vert="horz" wrap="square" lIns="91440" tIns="45720" rIns="91440" bIns="45720" rtlCol="0" anchor="ctr"/>
          <a:lstStyle/>
          <a:p>
            <a:pPr algn="ctr"/>
            <a:endParaRPr kumimoji="1" lang="zh-CN" altLang="en-US"/>
          </a:p>
        </p:txBody>
      </p:sp>
      <p:sp>
        <p:nvSpPr>
          <p:cNvPr id="10" name="标题 1"/>
          <p:cNvSpPr txBox="1"/>
          <p:nvPr/>
        </p:nvSpPr>
        <p:spPr>
          <a:xfrm rot="0" flipH="0" flipV="0">
            <a:off x="5282509" y="1968212"/>
            <a:ext cx="1110407" cy="1110407"/>
          </a:xfrm>
          <a:prstGeom prst="ellipse">
            <a:avLst/>
          </a:prstGeom>
          <a:solidFill>
            <a:schemeClr val="accent3">
              <a:alpha val="30000"/>
            </a:schemeClr>
          </a:solidFill>
          <a:ln w="12700" cap="sq">
            <a:noFill/>
            <a:miter/>
          </a:ln>
          <a:effectLst/>
        </p:spPr>
        <p:txBody>
          <a:bodyPr vert="horz" wrap="square" lIns="91440" tIns="45720" rIns="91440" bIns="45720" rtlCol="0" anchor="ctr"/>
          <a:lstStyle/>
          <a:p>
            <a:pPr algn="ctr"/>
            <a:endParaRPr kumimoji="1" lang="zh-CN" altLang="en-US"/>
          </a:p>
        </p:txBody>
      </p:sp>
      <p:sp>
        <p:nvSpPr>
          <p:cNvPr id="11" name="标题 1"/>
          <p:cNvSpPr txBox="1"/>
          <p:nvPr/>
        </p:nvSpPr>
        <p:spPr>
          <a:xfrm rot="0" flipH="0" flipV="0">
            <a:off x="5380195" y="2065898"/>
            <a:ext cx="915035" cy="915035"/>
          </a:xfrm>
          <a:prstGeom prst="ellipse">
            <a:avLst/>
          </a:prstGeom>
          <a:solidFill>
            <a:schemeClr val="accent3"/>
          </a:solidFill>
          <a:ln w="12700" cap="sq">
            <a:noFill/>
            <a:miter/>
          </a:ln>
          <a:effectLst/>
        </p:spPr>
        <p:txBody>
          <a:bodyPr vert="horz" wrap="square" lIns="91440" tIns="45720" rIns="91440" bIns="45720" rtlCol="0" anchor="ctr"/>
          <a:lstStyle/>
          <a:p>
            <a:pPr algn="ctr"/>
            <a:endParaRPr kumimoji="1" lang="zh-CN" altLang="en-US"/>
          </a:p>
        </p:txBody>
      </p:sp>
      <p:sp>
        <p:nvSpPr>
          <p:cNvPr id="12" name="标题 1"/>
          <p:cNvSpPr txBox="1"/>
          <p:nvPr/>
        </p:nvSpPr>
        <p:spPr>
          <a:xfrm rot="0" flipH="0" flipV="0">
            <a:off x="10177502" y="3705081"/>
            <a:ext cx="246058" cy="246058"/>
          </a:xfrm>
          <a:prstGeom prst="ellipse">
            <a:avLst/>
          </a:prstGeom>
          <a:solidFill>
            <a:schemeClr val="bg1">
              <a:lumMod val="50000"/>
            </a:schemeClr>
          </a:solidFill>
          <a:ln w="12700" cap="sq">
            <a:noFill/>
            <a:miter/>
          </a:ln>
          <a:effectLst/>
        </p:spPr>
        <p:txBody>
          <a:bodyPr vert="horz" wrap="square" lIns="91440" tIns="45720" rIns="91440" bIns="45720" rtlCol="0" anchor="ctr"/>
          <a:lstStyle/>
          <a:p>
            <a:pPr algn="ctr"/>
            <a:endParaRPr kumimoji="1" lang="zh-CN" altLang="en-US"/>
          </a:p>
        </p:txBody>
      </p:sp>
      <p:sp>
        <p:nvSpPr>
          <p:cNvPr id="13" name="标题 1"/>
          <p:cNvSpPr txBox="1"/>
          <p:nvPr/>
        </p:nvSpPr>
        <p:spPr>
          <a:xfrm rot="0" flipH="0" flipV="0">
            <a:off x="1189230" y="3705081"/>
            <a:ext cx="246058" cy="246058"/>
          </a:xfrm>
          <a:prstGeom prst="ellipse">
            <a:avLst/>
          </a:prstGeom>
          <a:solidFill>
            <a:schemeClr val="bg1">
              <a:lumMod val="50000"/>
            </a:schemeClr>
          </a:solidFill>
          <a:ln w="12700" cap="sq">
            <a:noFill/>
            <a:miter/>
          </a:ln>
          <a:effectLst/>
        </p:spPr>
        <p:txBody>
          <a:bodyPr vert="horz" wrap="square" lIns="91440" tIns="45720" rIns="91440" bIns="45720" rtlCol="0" anchor="ctr"/>
          <a:lstStyle/>
          <a:p>
            <a:pPr algn="ctr"/>
            <a:endParaRPr kumimoji="1" lang="zh-CN" altLang="en-US"/>
          </a:p>
        </p:txBody>
      </p:sp>
      <p:sp>
        <p:nvSpPr>
          <p:cNvPr id="14" name="标题 1"/>
          <p:cNvSpPr txBox="1"/>
          <p:nvPr/>
        </p:nvSpPr>
        <p:spPr>
          <a:xfrm rot="0" flipH="0" flipV="0">
            <a:off x="3694925" y="3705945"/>
            <a:ext cx="246058" cy="246058"/>
          </a:xfrm>
          <a:prstGeom prst="ellipse">
            <a:avLst/>
          </a:prstGeom>
          <a:solidFill>
            <a:schemeClr val="bg1">
              <a:lumMod val="50000"/>
            </a:schemeClr>
          </a:solidFill>
          <a:ln w="12700" cap="sq">
            <a:noFill/>
            <a:miter/>
          </a:ln>
          <a:effectLst/>
        </p:spPr>
        <p:txBody>
          <a:bodyPr vert="horz" wrap="square" lIns="91440" tIns="45720" rIns="91440" bIns="45720" rtlCol="0" anchor="ctr"/>
          <a:lstStyle/>
          <a:p>
            <a:pPr algn="ctr"/>
            <a:endParaRPr kumimoji="1" lang="zh-CN" altLang="en-US"/>
          </a:p>
        </p:txBody>
      </p:sp>
      <p:sp>
        <p:nvSpPr>
          <p:cNvPr id="15" name="标题 1"/>
          <p:cNvSpPr txBox="1"/>
          <p:nvPr/>
        </p:nvSpPr>
        <p:spPr>
          <a:xfrm rot="0" flipH="0" flipV="0">
            <a:off x="5714683" y="3706809"/>
            <a:ext cx="246058" cy="246058"/>
          </a:xfrm>
          <a:prstGeom prst="ellipse">
            <a:avLst/>
          </a:prstGeom>
          <a:solidFill>
            <a:schemeClr val="bg1">
              <a:lumMod val="50000"/>
            </a:schemeClr>
          </a:solidFill>
          <a:ln w="12700" cap="sq">
            <a:noFill/>
            <a:miter/>
          </a:ln>
          <a:effectLst/>
        </p:spPr>
        <p:txBody>
          <a:bodyPr vert="horz" wrap="square" lIns="91440" tIns="45720" rIns="91440" bIns="45720" rtlCol="0" anchor="ctr"/>
          <a:lstStyle/>
          <a:p>
            <a:pPr algn="ctr"/>
            <a:endParaRPr kumimoji="1" lang="zh-CN" altLang="en-US"/>
          </a:p>
        </p:txBody>
      </p:sp>
      <p:cxnSp>
        <p:nvCxnSpPr>
          <p:cNvPr id="16" name="标题 1"/>
          <p:cNvCxnSpPr/>
          <p:nvPr/>
        </p:nvCxnSpPr>
        <p:spPr>
          <a:xfrm rot="0" flipH="0" flipV="0">
            <a:off x="5837712" y="3173544"/>
            <a:ext cx="0" cy="531537"/>
          </a:xfrm>
          <a:prstGeom prst="line">
            <a:avLst/>
          </a:prstGeom>
          <a:noFill/>
          <a:ln w="12700" cap="sq">
            <a:solidFill>
              <a:schemeClr val="bg1">
                <a:lumMod val="50000"/>
              </a:schemeClr>
            </a:solidFill>
            <a:miter/>
          </a:ln>
        </p:spPr>
      </p:cxnSp>
      <p:cxnSp>
        <p:nvCxnSpPr>
          <p:cNvPr id="17" name="标题 1"/>
          <p:cNvCxnSpPr/>
          <p:nvPr/>
        </p:nvCxnSpPr>
        <p:spPr>
          <a:xfrm rot="0" flipH="0" flipV="0">
            <a:off x="8170948" y="3899854"/>
            <a:ext cx="0" cy="531537"/>
          </a:xfrm>
          <a:prstGeom prst="line">
            <a:avLst/>
          </a:prstGeom>
          <a:noFill/>
          <a:ln w="12700" cap="sq">
            <a:solidFill>
              <a:schemeClr val="bg1">
                <a:lumMod val="50000"/>
              </a:schemeClr>
            </a:solidFill>
            <a:miter/>
          </a:ln>
        </p:spPr>
      </p:cxnSp>
      <p:sp>
        <p:nvSpPr>
          <p:cNvPr id="18" name="标题 1"/>
          <p:cNvSpPr txBox="1"/>
          <p:nvPr/>
        </p:nvSpPr>
        <p:spPr>
          <a:xfrm rot="0" flipH="0" flipV="0">
            <a:off x="8047919" y="3705945"/>
            <a:ext cx="246058" cy="246058"/>
          </a:xfrm>
          <a:prstGeom prst="ellipse">
            <a:avLst/>
          </a:prstGeom>
          <a:solidFill>
            <a:schemeClr val="bg1">
              <a:lumMod val="50000"/>
            </a:schemeClr>
          </a:solidFill>
          <a:ln w="12700" cap="sq">
            <a:noFill/>
            <a:miter/>
          </a:ln>
          <a:effectLst/>
        </p:spPr>
        <p:txBody>
          <a:bodyPr vert="horz" wrap="square" lIns="91440" tIns="45720" rIns="91440" bIns="45720" rtlCol="0" anchor="ctr"/>
          <a:lstStyle/>
          <a:p>
            <a:pPr algn="ctr"/>
            <a:endParaRPr kumimoji="1" lang="zh-CN" altLang="en-US"/>
          </a:p>
        </p:txBody>
      </p:sp>
      <p:cxnSp>
        <p:nvCxnSpPr>
          <p:cNvPr id="19" name="标题 1"/>
          <p:cNvCxnSpPr/>
          <p:nvPr/>
        </p:nvCxnSpPr>
        <p:spPr>
          <a:xfrm rot="0" flipH="0" flipV="0">
            <a:off x="10300531" y="3173544"/>
            <a:ext cx="0" cy="531537"/>
          </a:xfrm>
          <a:prstGeom prst="line">
            <a:avLst/>
          </a:prstGeom>
          <a:noFill/>
          <a:ln w="12700" cap="sq">
            <a:solidFill>
              <a:schemeClr val="bg1">
                <a:lumMod val="50000"/>
              </a:schemeClr>
            </a:solidFill>
            <a:miter/>
          </a:ln>
        </p:spPr>
      </p:cxnSp>
      <p:sp>
        <p:nvSpPr>
          <p:cNvPr id="20" name="标题 1"/>
          <p:cNvSpPr txBox="1"/>
          <p:nvPr/>
        </p:nvSpPr>
        <p:spPr>
          <a:xfrm rot="0" flipH="0" flipV="0">
            <a:off x="9653779" y="1876874"/>
            <a:ext cx="1293504" cy="1293503"/>
          </a:xfrm>
          <a:prstGeom prst="ellipse">
            <a:avLst/>
          </a:prstGeom>
          <a:solidFill>
            <a:schemeClr val="accent3">
              <a:alpha val="13000"/>
            </a:schemeClr>
          </a:solidFill>
          <a:ln w="12700" cap="sq">
            <a:noFill/>
            <a:miter/>
          </a:ln>
          <a:effectLst/>
        </p:spPr>
        <p:txBody>
          <a:bodyPr vert="horz" wrap="square" lIns="91440" tIns="45720" rIns="91440" bIns="45720" rtlCol="0" anchor="ctr"/>
          <a:lstStyle/>
          <a:p>
            <a:pPr algn="ctr"/>
            <a:endParaRPr kumimoji="1" lang="zh-CN" altLang="en-US"/>
          </a:p>
        </p:txBody>
      </p:sp>
      <p:sp>
        <p:nvSpPr>
          <p:cNvPr id="21" name="标题 1"/>
          <p:cNvSpPr txBox="1"/>
          <p:nvPr/>
        </p:nvSpPr>
        <p:spPr>
          <a:xfrm rot="0" flipH="0" flipV="0">
            <a:off x="9746481" y="1969576"/>
            <a:ext cx="1108101" cy="1108101"/>
          </a:xfrm>
          <a:prstGeom prst="ellipse">
            <a:avLst/>
          </a:prstGeom>
          <a:solidFill>
            <a:schemeClr val="accent3">
              <a:alpha val="25000"/>
            </a:schemeClr>
          </a:solidFill>
          <a:ln w="12700" cap="sq">
            <a:noFill/>
            <a:miter/>
          </a:ln>
          <a:effectLst/>
        </p:spPr>
        <p:txBody>
          <a:bodyPr vert="horz" wrap="square" lIns="91440" tIns="45720" rIns="91440" bIns="45720" rtlCol="0" anchor="ctr"/>
          <a:lstStyle/>
          <a:p>
            <a:pPr algn="ctr"/>
            <a:endParaRPr kumimoji="1" lang="zh-CN" altLang="en-US"/>
          </a:p>
        </p:txBody>
      </p:sp>
      <p:sp>
        <p:nvSpPr>
          <p:cNvPr id="22" name="标题 1"/>
          <p:cNvSpPr txBox="1"/>
          <p:nvPr/>
        </p:nvSpPr>
        <p:spPr>
          <a:xfrm rot="0" flipH="0" flipV="0">
            <a:off x="9843964" y="2067060"/>
            <a:ext cx="913135" cy="913134"/>
          </a:xfrm>
          <a:prstGeom prst="ellipse">
            <a:avLst/>
          </a:prstGeom>
          <a:solidFill>
            <a:schemeClr val="accent3"/>
          </a:solidFill>
          <a:ln w="12700" cap="sq">
            <a:noFill/>
            <a:miter/>
          </a:ln>
          <a:effectLst/>
        </p:spPr>
        <p:txBody>
          <a:bodyPr vert="horz" wrap="square" lIns="91440" tIns="45720" rIns="91440" bIns="45720" rtlCol="0" anchor="ctr"/>
          <a:lstStyle/>
          <a:p>
            <a:pPr algn="ctr"/>
            <a:endParaRPr kumimoji="1" lang="zh-CN" altLang="en-US"/>
          </a:p>
        </p:txBody>
      </p:sp>
      <p:sp>
        <p:nvSpPr>
          <p:cNvPr id="23" name="标题 1"/>
          <p:cNvSpPr txBox="1"/>
          <p:nvPr/>
        </p:nvSpPr>
        <p:spPr>
          <a:xfrm rot="0" flipH="0" flipV="0">
            <a:off x="3169856" y="4382332"/>
            <a:ext cx="1296196" cy="1296196"/>
          </a:xfrm>
          <a:prstGeom prst="ellipse">
            <a:avLst/>
          </a:prstGeom>
          <a:solidFill>
            <a:schemeClr val="accent2">
              <a:alpha val="13000"/>
            </a:schemeClr>
          </a:solidFill>
          <a:ln w="12700" cap="sq">
            <a:noFill/>
            <a:miter/>
          </a:ln>
          <a:effectLst/>
        </p:spPr>
        <p:txBody>
          <a:bodyPr vert="horz" wrap="square" lIns="91440" tIns="45720" rIns="91440" bIns="45720" rtlCol="0" anchor="ctr"/>
          <a:lstStyle/>
          <a:p>
            <a:pPr algn="ctr"/>
            <a:endParaRPr kumimoji="1" lang="zh-CN" altLang="en-US"/>
          </a:p>
        </p:txBody>
      </p:sp>
      <p:sp>
        <p:nvSpPr>
          <p:cNvPr id="24" name="标题 1"/>
          <p:cNvSpPr txBox="1"/>
          <p:nvPr/>
        </p:nvSpPr>
        <p:spPr>
          <a:xfrm rot="0" flipH="0" flipV="0">
            <a:off x="3262751" y="4475227"/>
            <a:ext cx="1110407" cy="1110407"/>
          </a:xfrm>
          <a:prstGeom prst="ellipse">
            <a:avLst/>
          </a:prstGeom>
          <a:solidFill>
            <a:schemeClr val="accent2">
              <a:alpha val="25000"/>
            </a:schemeClr>
          </a:solidFill>
          <a:ln w="12700" cap="sq">
            <a:noFill/>
            <a:miter/>
          </a:ln>
          <a:effectLst/>
        </p:spPr>
        <p:txBody>
          <a:bodyPr vert="horz" wrap="square" lIns="91440" tIns="45720" rIns="91440" bIns="45720" rtlCol="0" anchor="ctr"/>
          <a:lstStyle/>
          <a:p>
            <a:pPr algn="ctr"/>
            <a:endParaRPr kumimoji="1" lang="zh-CN" altLang="en-US"/>
          </a:p>
        </p:txBody>
      </p:sp>
      <p:sp>
        <p:nvSpPr>
          <p:cNvPr id="25" name="标题 1"/>
          <p:cNvSpPr txBox="1"/>
          <p:nvPr/>
        </p:nvSpPr>
        <p:spPr>
          <a:xfrm rot="0" flipH="0" flipV="0">
            <a:off x="3360437" y="4572913"/>
            <a:ext cx="915035" cy="915035"/>
          </a:xfrm>
          <a:prstGeom prst="ellipse">
            <a:avLst/>
          </a:prstGeom>
          <a:solidFill>
            <a:schemeClr val="accent2"/>
          </a:solidFill>
          <a:ln w="12700" cap="sq">
            <a:noFill/>
            <a:miter/>
          </a:ln>
          <a:effectLst/>
        </p:spPr>
        <p:txBody>
          <a:bodyPr vert="horz" wrap="square" lIns="91440" tIns="45720" rIns="91440" bIns="45720" rtlCol="0" anchor="ctr"/>
          <a:lstStyle/>
          <a:p>
            <a:pPr algn="ctr"/>
            <a:endParaRPr kumimoji="1" lang="zh-CN" altLang="en-US"/>
          </a:p>
        </p:txBody>
      </p:sp>
      <p:sp>
        <p:nvSpPr>
          <p:cNvPr id="26" name="标题 1"/>
          <p:cNvSpPr txBox="1"/>
          <p:nvPr/>
        </p:nvSpPr>
        <p:spPr>
          <a:xfrm rot="0" flipH="0" flipV="0">
            <a:off x="7522850" y="4382332"/>
            <a:ext cx="1296196" cy="1296196"/>
          </a:xfrm>
          <a:prstGeom prst="ellipse">
            <a:avLst/>
          </a:prstGeom>
          <a:solidFill>
            <a:schemeClr val="accent2">
              <a:alpha val="13000"/>
            </a:schemeClr>
          </a:solidFill>
          <a:ln w="12700" cap="sq">
            <a:noFill/>
            <a:miter/>
          </a:ln>
          <a:effectLst/>
        </p:spPr>
        <p:txBody>
          <a:bodyPr vert="horz" wrap="square" lIns="91440" tIns="45720" rIns="91440" bIns="45720" rtlCol="0" anchor="ctr"/>
          <a:lstStyle/>
          <a:p>
            <a:pPr algn="ctr"/>
            <a:endParaRPr kumimoji="1" lang="zh-CN" altLang="en-US"/>
          </a:p>
        </p:txBody>
      </p:sp>
      <p:sp>
        <p:nvSpPr>
          <p:cNvPr id="27" name="标题 1"/>
          <p:cNvSpPr txBox="1"/>
          <p:nvPr/>
        </p:nvSpPr>
        <p:spPr>
          <a:xfrm rot="0" flipH="0" flipV="0">
            <a:off x="7615745" y="4475227"/>
            <a:ext cx="1110407" cy="1110407"/>
          </a:xfrm>
          <a:prstGeom prst="ellipse">
            <a:avLst/>
          </a:prstGeom>
          <a:solidFill>
            <a:schemeClr val="accent2">
              <a:alpha val="25000"/>
            </a:schemeClr>
          </a:solidFill>
          <a:ln w="12700" cap="sq">
            <a:noFill/>
            <a:miter/>
          </a:ln>
          <a:effectLst/>
        </p:spPr>
        <p:txBody>
          <a:bodyPr vert="horz" wrap="square" lIns="91440" tIns="45720" rIns="91440" bIns="45720" rtlCol="0" anchor="ctr"/>
          <a:lstStyle/>
          <a:p>
            <a:pPr algn="ctr"/>
            <a:endParaRPr kumimoji="1" lang="zh-CN" altLang="en-US"/>
          </a:p>
        </p:txBody>
      </p:sp>
      <p:sp>
        <p:nvSpPr>
          <p:cNvPr id="28" name="标题 1"/>
          <p:cNvSpPr txBox="1"/>
          <p:nvPr/>
        </p:nvSpPr>
        <p:spPr>
          <a:xfrm rot="0" flipH="0" flipV="0">
            <a:off x="7713431" y="4572913"/>
            <a:ext cx="915035" cy="915035"/>
          </a:xfrm>
          <a:prstGeom prst="ellipse">
            <a:avLst/>
          </a:prstGeom>
          <a:solidFill>
            <a:schemeClr val="accent2"/>
          </a:solidFill>
          <a:ln w="12700" cap="sq">
            <a:noFill/>
            <a:miter/>
          </a:ln>
          <a:effectLst/>
        </p:spPr>
        <p:txBody>
          <a:bodyPr vert="horz" wrap="square" lIns="91440" tIns="45720" rIns="91440" bIns="45720" rtlCol="0" anchor="ctr"/>
          <a:lstStyle/>
          <a:p>
            <a:pPr algn="ctr"/>
            <a:endParaRPr kumimoji="1" lang="zh-CN" altLang="en-US"/>
          </a:p>
        </p:txBody>
      </p:sp>
      <p:sp>
        <p:nvSpPr>
          <p:cNvPr id="29" name="标题 1"/>
          <p:cNvSpPr txBox="1"/>
          <p:nvPr/>
        </p:nvSpPr>
        <p:spPr>
          <a:xfrm rot="0" flipH="0" flipV="0">
            <a:off x="1141134" y="2373807"/>
            <a:ext cx="342252" cy="299636"/>
          </a:xfrm>
          <a:custGeom>
            <a:avLst/>
            <a:gdLst>
              <a:gd name="connsiteX0" fmla="*/ 411293 w 822401"/>
              <a:gd name="connsiteY0" fmla="*/ 234366 h 720000"/>
              <a:gd name="connsiteX1" fmla="*/ 536928 w 822401"/>
              <a:gd name="connsiteY1" fmla="*/ 360000 h 720000"/>
              <a:gd name="connsiteX2" fmla="*/ 411293 w 822401"/>
              <a:gd name="connsiteY2" fmla="*/ 485635 h 720000"/>
              <a:gd name="connsiteX3" fmla="*/ 285659 w 822401"/>
              <a:gd name="connsiteY3" fmla="*/ 360000 h 720000"/>
              <a:gd name="connsiteX4" fmla="*/ 411293 w 822401"/>
              <a:gd name="connsiteY4" fmla="*/ 234366 h 720000"/>
              <a:gd name="connsiteX5" fmla="*/ 411293 w 822401"/>
              <a:gd name="connsiteY5" fmla="*/ 178938 h 720000"/>
              <a:gd name="connsiteX6" fmla="*/ 230231 w 822401"/>
              <a:gd name="connsiteY6" fmla="*/ 360000 h 720000"/>
              <a:gd name="connsiteX7" fmla="*/ 411293 w 822401"/>
              <a:gd name="connsiteY7" fmla="*/ 541063 h 720000"/>
              <a:gd name="connsiteX8" fmla="*/ 592355 w 822401"/>
              <a:gd name="connsiteY8" fmla="*/ 360000 h 720000"/>
              <a:gd name="connsiteX9" fmla="*/ 411293 w 822401"/>
              <a:gd name="connsiteY9" fmla="*/ 178938 h 720000"/>
              <a:gd name="connsiteX10" fmla="*/ 219884 w 822401"/>
              <a:gd name="connsiteY10" fmla="*/ 0 h 720000"/>
              <a:gd name="connsiteX11" fmla="*/ 602517 w 822401"/>
              <a:gd name="connsiteY11" fmla="*/ 0 h 720000"/>
              <a:gd name="connsiteX12" fmla="*/ 627275 w 822401"/>
              <a:gd name="connsiteY12" fmla="*/ 14319 h 720000"/>
              <a:gd name="connsiteX13" fmla="*/ 818591 w 822401"/>
              <a:gd name="connsiteY13" fmla="*/ 345682 h 720000"/>
              <a:gd name="connsiteX14" fmla="*/ 818591 w 822401"/>
              <a:gd name="connsiteY14" fmla="*/ 374319 h 720000"/>
              <a:gd name="connsiteX15" fmla="*/ 627367 w 822401"/>
              <a:gd name="connsiteY15" fmla="*/ 705682 h 720000"/>
              <a:gd name="connsiteX16" fmla="*/ 602609 w 822401"/>
              <a:gd name="connsiteY16" fmla="*/ 720000 h 720000"/>
              <a:gd name="connsiteX17" fmla="*/ 219977 w 822401"/>
              <a:gd name="connsiteY17" fmla="*/ 720000 h 720000"/>
              <a:gd name="connsiteX18" fmla="*/ 195219 w 822401"/>
              <a:gd name="connsiteY18" fmla="*/ 705682 h 720000"/>
              <a:gd name="connsiteX19" fmla="*/ 3811 w 822401"/>
              <a:gd name="connsiteY19" fmla="*/ 374319 h 720000"/>
              <a:gd name="connsiteX20" fmla="*/ 3811 w 822401"/>
              <a:gd name="connsiteY20" fmla="*/ 345682 h 720000"/>
              <a:gd name="connsiteX21" fmla="*/ 195127 w 822401"/>
              <a:gd name="connsiteY21" fmla="*/ 14319 h 720000"/>
              <a:gd name="connsiteX22" fmla="*/ 219884 w 822401"/>
              <a:gd name="connsiteY22" fmla="*/ 0 h 720000"/>
            </a:gdLst>
            <a:rect l="l" t="t" r="r" b="b"/>
            <a:pathLst>
              <a:path w="822401" h="720000">
                <a:moveTo>
                  <a:pt x="411293" y="234366"/>
                </a:moveTo>
                <a:cubicBezTo>
                  <a:pt x="480577" y="234366"/>
                  <a:pt x="536928" y="290716"/>
                  <a:pt x="536928" y="360000"/>
                </a:cubicBezTo>
                <a:cubicBezTo>
                  <a:pt x="536928" y="429284"/>
                  <a:pt x="480577" y="485635"/>
                  <a:pt x="411293" y="485635"/>
                </a:cubicBezTo>
                <a:cubicBezTo>
                  <a:pt x="342009" y="485635"/>
                  <a:pt x="285659" y="429284"/>
                  <a:pt x="285659" y="360000"/>
                </a:cubicBezTo>
                <a:cubicBezTo>
                  <a:pt x="285659" y="290716"/>
                  <a:pt x="342009" y="234366"/>
                  <a:pt x="411293" y="234366"/>
                </a:cubicBezTo>
                <a:close/>
                <a:moveTo>
                  <a:pt x="411293" y="178938"/>
                </a:moveTo>
                <a:cubicBezTo>
                  <a:pt x="311432" y="178938"/>
                  <a:pt x="230231" y="260139"/>
                  <a:pt x="230231" y="360000"/>
                </a:cubicBezTo>
                <a:cubicBezTo>
                  <a:pt x="230231" y="459862"/>
                  <a:pt x="311432" y="541063"/>
                  <a:pt x="411293" y="541063"/>
                </a:cubicBezTo>
                <a:cubicBezTo>
                  <a:pt x="511154" y="541063"/>
                  <a:pt x="592355" y="459862"/>
                  <a:pt x="592355" y="360000"/>
                </a:cubicBezTo>
                <a:cubicBezTo>
                  <a:pt x="592355" y="260139"/>
                  <a:pt x="511154" y="178938"/>
                  <a:pt x="411293" y="178938"/>
                </a:cubicBezTo>
                <a:close/>
                <a:moveTo>
                  <a:pt x="219884" y="0"/>
                </a:moveTo>
                <a:lnTo>
                  <a:pt x="602517" y="0"/>
                </a:lnTo>
                <a:cubicBezTo>
                  <a:pt x="612679" y="0"/>
                  <a:pt x="622194" y="5451"/>
                  <a:pt x="627275" y="14319"/>
                </a:cubicBezTo>
                <a:lnTo>
                  <a:pt x="818591" y="345682"/>
                </a:lnTo>
                <a:cubicBezTo>
                  <a:pt x="823672" y="354550"/>
                  <a:pt x="823672" y="365451"/>
                  <a:pt x="818591" y="374319"/>
                </a:cubicBezTo>
                <a:lnTo>
                  <a:pt x="627367" y="705682"/>
                </a:lnTo>
                <a:cubicBezTo>
                  <a:pt x="622286" y="714550"/>
                  <a:pt x="612771" y="720000"/>
                  <a:pt x="602609" y="720000"/>
                </a:cubicBezTo>
                <a:lnTo>
                  <a:pt x="219977" y="720000"/>
                </a:lnTo>
                <a:cubicBezTo>
                  <a:pt x="209815" y="720000"/>
                  <a:pt x="200300" y="714550"/>
                  <a:pt x="195219" y="705682"/>
                </a:cubicBezTo>
                <a:lnTo>
                  <a:pt x="3811" y="374319"/>
                </a:lnTo>
                <a:cubicBezTo>
                  <a:pt x="-1270" y="365543"/>
                  <a:pt x="-1270" y="354550"/>
                  <a:pt x="3811" y="345682"/>
                </a:cubicBezTo>
                <a:lnTo>
                  <a:pt x="195127" y="14319"/>
                </a:lnTo>
                <a:cubicBezTo>
                  <a:pt x="200208" y="5451"/>
                  <a:pt x="209723" y="0"/>
                  <a:pt x="219884" y="0"/>
                </a:cubicBezTo>
                <a:close/>
              </a:path>
            </a:pathLst>
          </a:custGeom>
          <a:solidFill>
            <a:schemeClr val="bg1"/>
          </a:solidFill>
          <a:ln cap="sq">
            <a:noFill/>
          </a:ln>
          <a:effectLst/>
        </p:spPr>
        <p:txBody>
          <a:bodyPr vert="horz" wrap="square" lIns="91440" tIns="45720" rIns="91440" bIns="45720" rtlCol="0" anchor="t"/>
          <a:lstStyle/>
          <a:p>
            <a:pPr algn="l"/>
            <a:endParaRPr kumimoji="1" lang="zh-CN" altLang="en-US"/>
          </a:p>
        </p:txBody>
      </p:sp>
      <p:sp>
        <p:nvSpPr>
          <p:cNvPr id="30" name="标题 1"/>
          <p:cNvSpPr txBox="1"/>
          <p:nvPr/>
        </p:nvSpPr>
        <p:spPr>
          <a:xfrm rot="0" flipH="0" flipV="0">
            <a:off x="3673271" y="4890415"/>
            <a:ext cx="289366" cy="280030"/>
          </a:xfrm>
          <a:custGeom>
            <a:avLst/>
            <a:gdLst>
              <a:gd name="connsiteX0" fmla="*/ 311954 w 744004"/>
              <a:gd name="connsiteY0" fmla="*/ 337123 h 720001"/>
              <a:gd name="connsiteX1" fmla="*/ 168770 w 744004"/>
              <a:gd name="connsiteY1" fmla="*/ 337123 h 720001"/>
              <a:gd name="connsiteX2" fmla="*/ 49673 w 744004"/>
              <a:gd name="connsiteY2" fmla="*/ 287618 h 720001"/>
              <a:gd name="connsiteX3" fmla="*/ 167 w 744004"/>
              <a:gd name="connsiteY3" fmla="*/ 168520 h 720001"/>
              <a:gd name="connsiteX4" fmla="*/ 49590 w 744004"/>
              <a:gd name="connsiteY4" fmla="*/ 49507 h 720001"/>
              <a:gd name="connsiteX5" fmla="*/ 168687 w 744004"/>
              <a:gd name="connsiteY5" fmla="*/ 0 h 720001"/>
              <a:gd name="connsiteX6" fmla="*/ 287784 w 744004"/>
              <a:gd name="connsiteY6" fmla="*/ 49507 h 720001"/>
              <a:gd name="connsiteX7" fmla="*/ 337290 w 744004"/>
              <a:gd name="connsiteY7" fmla="*/ 168604 h 720001"/>
              <a:gd name="connsiteX8" fmla="*/ 337290 w 744004"/>
              <a:gd name="connsiteY8" fmla="*/ 311787 h 720001"/>
              <a:gd name="connsiteX9" fmla="*/ 311954 w 744004"/>
              <a:gd name="connsiteY9" fmla="*/ 337123 h 720001"/>
              <a:gd name="connsiteX10" fmla="*/ 575401 w 744004"/>
              <a:gd name="connsiteY10" fmla="*/ 337207 h 720001"/>
              <a:gd name="connsiteX11" fmla="*/ 432218 w 744004"/>
              <a:gd name="connsiteY11" fmla="*/ 337207 h 720001"/>
              <a:gd name="connsiteX12" fmla="*/ 406882 w 744004"/>
              <a:gd name="connsiteY12" fmla="*/ 311870 h 720001"/>
              <a:gd name="connsiteX13" fmla="*/ 406882 w 744004"/>
              <a:gd name="connsiteY13" fmla="*/ 168687 h 720001"/>
              <a:gd name="connsiteX14" fmla="*/ 456387 w 744004"/>
              <a:gd name="connsiteY14" fmla="*/ 49590 h 720001"/>
              <a:gd name="connsiteX15" fmla="*/ 575401 w 744004"/>
              <a:gd name="connsiteY15" fmla="*/ 0 h 720001"/>
              <a:gd name="connsiteX16" fmla="*/ 694498 w 744004"/>
              <a:gd name="connsiteY16" fmla="*/ 49507 h 720001"/>
              <a:gd name="connsiteX17" fmla="*/ 744004 w 744004"/>
              <a:gd name="connsiteY17" fmla="*/ 168604 h 720001"/>
              <a:gd name="connsiteX18" fmla="*/ 694498 w 744004"/>
              <a:gd name="connsiteY18" fmla="*/ 287701 h 720001"/>
              <a:gd name="connsiteX19" fmla="*/ 575401 w 744004"/>
              <a:gd name="connsiteY19" fmla="*/ 337207 h 720001"/>
              <a:gd name="connsiteX20" fmla="*/ 168604 w 744004"/>
              <a:gd name="connsiteY20" fmla="*/ 720001 h 720001"/>
              <a:gd name="connsiteX21" fmla="*/ 49507 w 744004"/>
              <a:gd name="connsiteY21" fmla="*/ 670495 h 720001"/>
              <a:gd name="connsiteX22" fmla="*/ 0 w 744004"/>
              <a:gd name="connsiteY22" fmla="*/ 551398 h 720001"/>
              <a:gd name="connsiteX23" fmla="*/ 49507 w 744004"/>
              <a:gd name="connsiteY23" fmla="*/ 432301 h 720001"/>
              <a:gd name="connsiteX24" fmla="*/ 168687 w 744004"/>
              <a:gd name="connsiteY24" fmla="*/ 382879 h 720001"/>
              <a:gd name="connsiteX25" fmla="*/ 311871 w 744004"/>
              <a:gd name="connsiteY25" fmla="*/ 382879 h 720001"/>
              <a:gd name="connsiteX26" fmla="*/ 337207 w 744004"/>
              <a:gd name="connsiteY26" fmla="*/ 408215 h 720001"/>
              <a:gd name="connsiteX27" fmla="*/ 337207 w 744004"/>
              <a:gd name="connsiteY27" fmla="*/ 551398 h 720001"/>
              <a:gd name="connsiteX28" fmla="*/ 287701 w 744004"/>
              <a:gd name="connsiteY28" fmla="*/ 670495 h 720001"/>
              <a:gd name="connsiteX29" fmla="*/ 168604 w 744004"/>
              <a:gd name="connsiteY29" fmla="*/ 720001 h 720001"/>
              <a:gd name="connsiteX30" fmla="*/ 575401 w 744004"/>
              <a:gd name="connsiteY30" fmla="*/ 720001 h 720001"/>
              <a:gd name="connsiteX31" fmla="*/ 456304 w 744004"/>
              <a:gd name="connsiteY31" fmla="*/ 670495 h 720001"/>
              <a:gd name="connsiteX32" fmla="*/ 406798 w 744004"/>
              <a:gd name="connsiteY32" fmla="*/ 551398 h 720001"/>
              <a:gd name="connsiteX33" fmla="*/ 406798 w 744004"/>
              <a:gd name="connsiteY33" fmla="*/ 408215 h 720001"/>
              <a:gd name="connsiteX34" fmla="*/ 432218 w 744004"/>
              <a:gd name="connsiteY34" fmla="*/ 382879 h 720001"/>
              <a:gd name="connsiteX35" fmla="*/ 575401 w 744004"/>
              <a:gd name="connsiteY35" fmla="*/ 382879 h 720001"/>
              <a:gd name="connsiteX36" fmla="*/ 694498 w 744004"/>
              <a:gd name="connsiteY36" fmla="*/ 432385 h 720001"/>
              <a:gd name="connsiteX37" fmla="*/ 744004 w 744004"/>
              <a:gd name="connsiteY37" fmla="*/ 551398 h 720001"/>
              <a:gd name="connsiteX38" fmla="*/ 694498 w 744004"/>
              <a:gd name="connsiteY38" fmla="*/ 670495 h 720001"/>
              <a:gd name="connsiteX39" fmla="*/ 575401 w 744004"/>
              <a:gd name="connsiteY39" fmla="*/ 720001 h 720001"/>
            </a:gdLst>
            <a:rect l="l" t="t" r="r" b="b"/>
            <a:pathLst>
              <a:path w="744004" h="720001">
                <a:moveTo>
                  <a:pt x="311954" y="337123"/>
                </a:moveTo>
                <a:lnTo>
                  <a:pt x="168770" y="337123"/>
                </a:lnTo>
                <a:cubicBezTo>
                  <a:pt x="123932" y="337123"/>
                  <a:pt x="81594" y="319538"/>
                  <a:pt x="49673" y="287618"/>
                </a:cubicBezTo>
                <a:cubicBezTo>
                  <a:pt x="17753" y="255697"/>
                  <a:pt x="167" y="213442"/>
                  <a:pt x="167" y="168520"/>
                </a:cubicBezTo>
                <a:cubicBezTo>
                  <a:pt x="167" y="123598"/>
                  <a:pt x="17669" y="81427"/>
                  <a:pt x="49590" y="49507"/>
                </a:cubicBezTo>
                <a:cubicBezTo>
                  <a:pt x="81510" y="17586"/>
                  <a:pt x="123848" y="0"/>
                  <a:pt x="168687" y="0"/>
                </a:cubicBezTo>
                <a:cubicBezTo>
                  <a:pt x="213526" y="0"/>
                  <a:pt x="255864" y="17586"/>
                  <a:pt x="287784" y="49507"/>
                </a:cubicBezTo>
                <a:cubicBezTo>
                  <a:pt x="319705" y="81427"/>
                  <a:pt x="337290" y="123682"/>
                  <a:pt x="337290" y="168604"/>
                </a:cubicBezTo>
                <a:lnTo>
                  <a:pt x="337290" y="311787"/>
                </a:lnTo>
                <a:cubicBezTo>
                  <a:pt x="337290" y="325789"/>
                  <a:pt x="325956" y="337123"/>
                  <a:pt x="311954" y="337123"/>
                </a:cubicBezTo>
                <a:close/>
                <a:moveTo>
                  <a:pt x="575401" y="337207"/>
                </a:moveTo>
                <a:lnTo>
                  <a:pt x="432218" y="337207"/>
                </a:lnTo>
                <a:cubicBezTo>
                  <a:pt x="418216" y="337207"/>
                  <a:pt x="406882" y="325872"/>
                  <a:pt x="406882" y="311870"/>
                </a:cubicBezTo>
                <a:lnTo>
                  <a:pt x="406882" y="168687"/>
                </a:lnTo>
                <a:cubicBezTo>
                  <a:pt x="406882" y="123849"/>
                  <a:pt x="424467" y="81510"/>
                  <a:pt x="456387" y="49590"/>
                </a:cubicBezTo>
                <a:cubicBezTo>
                  <a:pt x="488308" y="17669"/>
                  <a:pt x="530563" y="0"/>
                  <a:pt x="575401" y="0"/>
                </a:cubicBezTo>
                <a:cubicBezTo>
                  <a:pt x="620240" y="0"/>
                  <a:pt x="662578" y="17586"/>
                  <a:pt x="694498" y="49507"/>
                </a:cubicBezTo>
                <a:cubicBezTo>
                  <a:pt x="726419" y="81427"/>
                  <a:pt x="744004" y="123765"/>
                  <a:pt x="744004" y="168604"/>
                </a:cubicBezTo>
                <a:cubicBezTo>
                  <a:pt x="744004" y="213442"/>
                  <a:pt x="726419" y="255780"/>
                  <a:pt x="694498" y="287701"/>
                </a:cubicBezTo>
                <a:cubicBezTo>
                  <a:pt x="662578" y="319621"/>
                  <a:pt x="620323" y="337207"/>
                  <a:pt x="575401" y="337207"/>
                </a:cubicBezTo>
                <a:close/>
                <a:moveTo>
                  <a:pt x="168604" y="720001"/>
                </a:moveTo>
                <a:cubicBezTo>
                  <a:pt x="123682" y="720001"/>
                  <a:pt x="81427" y="702416"/>
                  <a:pt x="49507" y="670495"/>
                </a:cubicBezTo>
                <a:cubicBezTo>
                  <a:pt x="17586" y="638575"/>
                  <a:pt x="0" y="596320"/>
                  <a:pt x="0" y="551398"/>
                </a:cubicBezTo>
                <a:cubicBezTo>
                  <a:pt x="0" y="506476"/>
                  <a:pt x="17586" y="464221"/>
                  <a:pt x="49507" y="432301"/>
                </a:cubicBezTo>
                <a:cubicBezTo>
                  <a:pt x="81510" y="400464"/>
                  <a:pt x="123848" y="382879"/>
                  <a:pt x="168687" y="382879"/>
                </a:cubicBezTo>
                <a:lnTo>
                  <a:pt x="311871" y="382879"/>
                </a:lnTo>
                <a:cubicBezTo>
                  <a:pt x="325872" y="382879"/>
                  <a:pt x="337207" y="394297"/>
                  <a:pt x="337207" y="408215"/>
                </a:cubicBezTo>
                <a:lnTo>
                  <a:pt x="337207" y="551398"/>
                </a:lnTo>
                <a:cubicBezTo>
                  <a:pt x="337207" y="596237"/>
                  <a:pt x="319621" y="638575"/>
                  <a:pt x="287701" y="670495"/>
                </a:cubicBezTo>
                <a:cubicBezTo>
                  <a:pt x="255781" y="702416"/>
                  <a:pt x="213526" y="720001"/>
                  <a:pt x="168604" y="720001"/>
                </a:cubicBezTo>
                <a:close/>
                <a:moveTo>
                  <a:pt x="575401" y="720001"/>
                </a:moveTo>
                <a:cubicBezTo>
                  <a:pt x="530563" y="720001"/>
                  <a:pt x="488224" y="702416"/>
                  <a:pt x="456304" y="670495"/>
                </a:cubicBezTo>
                <a:cubicBezTo>
                  <a:pt x="424383" y="638575"/>
                  <a:pt x="406798" y="596320"/>
                  <a:pt x="406798" y="551398"/>
                </a:cubicBezTo>
                <a:lnTo>
                  <a:pt x="406798" y="408215"/>
                </a:lnTo>
                <a:cubicBezTo>
                  <a:pt x="406882" y="394213"/>
                  <a:pt x="418216" y="382879"/>
                  <a:pt x="432218" y="382879"/>
                </a:cubicBezTo>
                <a:lnTo>
                  <a:pt x="575401" y="382879"/>
                </a:lnTo>
                <a:cubicBezTo>
                  <a:pt x="620240" y="382879"/>
                  <a:pt x="662578" y="400464"/>
                  <a:pt x="694498" y="432385"/>
                </a:cubicBezTo>
                <a:cubicBezTo>
                  <a:pt x="726419" y="464305"/>
                  <a:pt x="744004" y="506560"/>
                  <a:pt x="744004" y="551398"/>
                </a:cubicBezTo>
                <a:cubicBezTo>
                  <a:pt x="744004" y="596237"/>
                  <a:pt x="726419" y="638575"/>
                  <a:pt x="694498" y="670495"/>
                </a:cubicBezTo>
                <a:cubicBezTo>
                  <a:pt x="662578" y="702416"/>
                  <a:pt x="620323" y="720001"/>
                  <a:pt x="575401" y="720001"/>
                </a:cubicBezTo>
                <a:close/>
              </a:path>
            </a:pathLst>
          </a:custGeom>
          <a:solidFill>
            <a:schemeClr val="bg1"/>
          </a:solidFill>
          <a:ln cap="sq">
            <a:noFill/>
          </a:ln>
          <a:effectLst/>
        </p:spPr>
        <p:txBody>
          <a:bodyPr vert="horz" wrap="none" lIns="34290" tIns="17145" rIns="34290" bIns="17145" rtlCol="0" anchor="ctr"/>
          <a:lstStyle/>
          <a:p>
            <a:pPr algn="l"/>
            <a:endParaRPr kumimoji="1" lang="zh-CN" altLang="en-US"/>
          </a:p>
        </p:txBody>
      </p:sp>
      <p:sp>
        <p:nvSpPr>
          <p:cNvPr id="31" name="标题 1"/>
          <p:cNvSpPr txBox="1"/>
          <p:nvPr/>
        </p:nvSpPr>
        <p:spPr>
          <a:xfrm rot="0" flipH="0" flipV="0">
            <a:off x="5682295" y="2379644"/>
            <a:ext cx="310834" cy="287543"/>
          </a:xfrm>
          <a:custGeom>
            <a:avLst/>
            <a:gdLst>
              <a:gd name="connsiteX0" fmla="*/ 2136435 w 5834559"/>
              <a:gd name="connsiteY0" fmla="*/ 643126 h 5397372"/>
              <a:gd name="connsiteX1" fmla="*/ 3716657 w 5834559"/>
              <a:gd name="connsiteY1" fmla="*/ 643126 h 5397372"/>
              <a:gd name="connsiteX2" fmla="*/ 3716657 w 5834559"/>
              <a:gd name="connsiteY2" fmla="*/ 1064855 h 5397372"/>
              <a:gd name="connsiteX3" fmla="*/ 2136435 w 5834559"/>
              <a:gd name="connsiteY3" fmla="*/ 1064855 h 5397372"/>
              <a:gd name="connsiteX4" fmla="*/ 693741 w 5834559"/>
              <a:gd name="connsiteY4" fmla="*/ 643126 h 5397372"/>
              <a:gd name="connsiteX5" fmla="*/ 1550121 w 5834559"/>
              <a:gd name="connsiteY5" fmla="*/ 643126 h 5397372"/>
              <a:gd name="connsiteX6" fmla="*/ 1550121 w 5834559"/>
              <a:gd name="connsiteY6" fmla="*/ 1064855 h 5397372"/>
              <a:gd name="connsiteX7" fmla="*/ 693741 w 5834559"/>
              <a:gd name="connsiteY7" fmla="*/ 1064855 h 5397372"/>
              <a:gd name="connsiteX8" fmla="*/ 421729 w 5834559"/>
              <a:gd name="connsiteY8" fmla="*/ 1336867 h 5397372"/>
              <a:gd name="connsiteX9" fmla="*/ 421729 w 5834559"/>
              <a:gd name="connsiteY9" fmla="*/ 2079805 h 5397372"/>
              <a:gd name="connsiteX10" fmla="*/ 5412133 w 5834559"/>
              <a:gd name="connsiteY10" fmla="*/ 2079805 h 5397372"/>
              <a:gd name="connsiteX11" fmla="*/ 5412133 w 5834559"/>
              <a:gd name="connsiteY11" fmla="*/ 1336867 h 5397372"/>
              <a:gd name="connsiteX12" fmla="*/ 5140113 w 5834559"/>
              <a:gd name="connsiteY12" fmla="*/ 1064855 h 5397372"/>
              <a:gd name="connsiteX13" fmla="*/ 4302971 w 5834559"/>
              <a:gd name="connsiteY13" fmla="*/ 1064855 h 5397372"/>
              <a:gd name="connsiteX14" fmla="*/ 4302971 w 5834559"/>
              <a:gd name="connsiteY14" fmla="*/ 643126 h 5397372"/>
              <a:gd name="connsiteX15" fmla="*/ 5140113 w 5834559"/>
              <a:gd name="connsiteY15" fmla="*/ 643126 h 5397372"/>
              <a:gd name="connsiteX16" fmla="*/ 5834559 w 5834559"/>
              <a:gd name="connsiteY16" fmla="*/ 1336867 h 5397372"/>
              <a:gd name="connsiteX17" fmla="*/ 5834559 w 5834559"/>
              <a:gd name="connsiteY17" fmla="*/ 4703631 h 5397372"/>
              <a:gd name="connsiteX18" fmla="*/ 5140818 w 5834559"/>
              <a:gd name="connsiteY18" fmla="*/ 5397372 h 5397372"/>
              <a:gd name="connsiteX19" fmla="*/ 693741 w 5834559"/>
              <a:gd name="connsiteY19" fmla="*/ 5397372 h 5397372"/>
              <a:gd name="connsiteX20" fmla="*/ 0 w 5834559"/>
              <a:gd name="connsiteY20" fmla="*/ 4703631 h 5397372"/>
              <a:gd name="connsiteX21" fmla="*/ 0 w 5834559"/>
              <a:gd name="connsiteY21" fmla="*/ 2501529 h 5397372"/>
              <a:gd name="connsiteX22" fmla="*/ 0 w 5834559"/>
              <a:gd name="connsiteY22" fmla="*/ 2079805 h 5397372"/>
              <a:gd name="connsiteX23" fmla="*/ 0 w 5834559"/>
              <a:gd name="connsiteY23" fmla="*/ 1336867 h 5397372"/>
              <a:gd name="connsiteX24" fmla="*/ 693741 w 5834559"/>
              <a:gd name="connsiteY24" fmla="*/ 643126 h 5397372"/>
              <a:gd name="connsiteX25" fmla="*/ 3997242 w 5834559"/>
              <a:gd name="connsiteY25" fmla="*/ 0 h 5397372"/>
              <a:gd name="connsiteX26" fmla="*/ 4208106 w 5834559"/>
              <a:gd name="connsiteY26" fmla="*/ 210864 h 5397372"/>
              <a:gd name="connsiteX27" fmla="*/ 4208106 w 5834559"/>
              <a:gd name="connsiteY27" fmla="*/ 1506961 h 5397372"/>
              <a:gd name="connsiteX28" fmla="*/ 3997242 w 5834559"/>
              <a:gd name="connsiteY28" fmla="*/ 1718528 h 5397372"/>
              <a:gd name="connsiteX29" fmla="*/ 3786378 w 5834559"/>
              <a:gd name="connsiteY29" fmla="*/ 1507664 h 5397372"/>
              <a:gd name="connsiteX30" fmla="*/ 3786378 w 5834559"/>
              <a:gd name="connsiteY30" fmla="*/ 210864 h 5397372"/>
              <a:gd name="connsiteX31" fmla="*/ 3997242 w 5834559"/>
              <a:gd name="connsiteY31" fmla="*/ 0 h 5397372"/>
              <a:gd name="connsiteX32" fmla="*/ 1836609 w 5834559"/>
              <a:gd name="connsiteY32" fmla="*/ 0 h 5397372"/>
              <a:gd name="connsiteX33" fmla="*/ 2047469 w 5834559"/>
              <a:gd name="connsiteY33" fmla="*/ 210864 h 5397372"/>
              <a:gd name="connsiteX34" fmla="*/ 2047469 w 5834559"/>
              <a:gd name="connsiteY34" fmla="*/ 1506961 h 5397372"/>
              <a:gd name="connsiteX35" fmla="*/ 1836609 w 5834559"/>
              <a:gd name="connsiteY35" fmla="*/ 1718528 h 5397372"/>
              <a:gd name="connsiteX36" fmla="*/ 1625745 w 5834559"/>
              <a:gd name="connsiteY36" fmla="*/ 1507664 h 5397372"/>
              <a:gd name="connsiteX37" fmla="*/ 1625745 w 5834559"/>
              <a:gd name="connsiteY37" fmla="*/ 210864 h 5397372"/>
              <a:gd name="connsiteX38" fmla="*/ 1836609 w 5834559"/>
              <a:gd name="connsiteY38" fmla="*/ 0 h 5397372"/>
            </a:gdLst>
            <a:rect l="l" t="t" r="r" b="b"/>
            <a:pathLst>
              <a:path w="5834559" h="5397372">
                <a:moveTo>
                  <a:pt x="2136435" y="643126"/>
                </a:moveTo>
                <a:lnTo>
                  <a:pt x="3716657" y="643126"/>
                </a:lnTo>
                <a:lnTo>
                  <a:pt x="3716657" y="1064855"/>
                </a:lnTo>
                <a:lnTo>
                  <a:pt x="2136435" y="1064855"/>
                </a:lnTo>
                <a:close/>
                <a:moveTo>
                  <a:pt x="693741" y="643126"/>
                </a:moveTo>
                <a:lnTo>
                  <a:pt x="1550121" y="643126"/>
                </a:lnTo>
                <a:lnTo>
                  <a:pt x="1550121" y="1064855"/>
                </a:lnTo>
                <a:lnTo>
                  <a:pt x="693741" y="1064855"/>
                </a:lnTo>
                <a:cubicBezTo>
                  <a:pt x="543320" y="1064855"/>
                  <a:pt x="421729" y="1187151"/>
                  <a:pt x="421729" y="1336867"/>
                </a:cubicBezTo>
                <a:lnTo>
                  <a:pt x="421729" y="2079805"/>
                </a:lnTo>
                <a:lnTo>
                  <a:pt x="5412133" y="2079805"/>
                </a:lnTo>
                <a:lnTo>
                  <a:pt x="5412133" y="1336867"/>
                </a:lnTo>
                <a:cubicBezTo>
                  <a:pt x="5412133" y="1186446"/>
                  <a:pt x="5289830" y="1064855"/>
                  <a:pt x="5140113" y="1064855"/>
                </a:cubicBezTo>
                <a:lnTo>
                  <a:pt x="4302971" y="1064855"/>
                </a:lnTo>
                <a:lnTo>
                  <a:pt x="4302971" y="643126"/>
                </a:lnTo>
                <a:lnTo>
                  <a:pt x="5140113" y="643126"/>
                </a:lnTo>
                <a:cubicBezTo>
                  <a:pt x="5523184" y="643126"/>
                  <a:pt x="5833854" y="953797"/>
                  <a:pt x="5834559" y="1336867"/>
                </a:cubicBezTo>
                <a:lnTo>
                  <a:pt x="5834559" y="4703631"/>
                </a:lnTo>
                <a:cubicBezTo>
                  <a:pt x="5834559" y="5085292"/>
                  <a:pt x="5522479" y="5397372"/>
                  <a:pt x="5140818" y="5397372"/>
                </a:cubicBezTo>
                <a:lnTo>
                  <a:pt x="693741" y="5397372"/>
                </a:lnTo>
                <a:cubicBezTo>
                  <a:pt x="312080" y="5397372"/>
                  <a:pt x="0" y="5085292"/>
                  <a:pt x="0" y="4703631"/>
                </a:cubicBezTo>
                <a:lnTo>
                  <a:pt x="0" y="2501529"/>
                </a:lnTo>
                <a:lnTo>
                  <a:pt x="0" y="2079805"/>
                </a:lnTo>
                <a:lnTo>
                  <a:pt x="0" y="1336867"/>
                </a:lnTo>
                <a:cubicBezTo>
                  <a:pt x="0" y="953797"/>
                  <a:pt x="310671" y="643126"/>
                  <a:pt x="693741" y="643126"/>
                </a:cubicBezTo>
                <a:close/>
                <a:moveTo>
                  <a:pt x="3997242" y="0"/>
                </a:moveTo>
                <a:cubicBezTo>
                  <a:pt x="4113920" y="0"/>
                  <a:pt x="4208106" y="94186"/>
                  <a:pt x="4208106" y="210864"/>
                </a:cubicBezTo>
                <a:lnTo>
                  <a:pt x="4208106" y="1506961"/>
                </a:lnTo>
                <a:cubicBezTo>
                  <a:pt x="4208106" y="1623639"/>
                  <a:pt x="4113920" y="1718528"/>
                  <a:pt x="3997242" y="1718528"/>
                </a:cubicBezTo>
                <a:cubicBezTo>
                  <a:pt x="3880564" y="1718528"/>
                  <a:pt x="3786378" y="1624342"/>
                  <a:pt x="3786378" y="1507664"/>
                </a:cubicBezTo>
                <a:lnTo>
                  <a:pt x="3786378" y="210864"/>
                </a:lnTo>
                <a:cubicBezTo>
                  <a:pt x="3786378" y="94186"/>
                  <a:pt x="3880564" y="0"/>
                  <a:pt x="3997242" y="0"/>
                </a:cubicBezTo>
                <a:close/>
                <a:moveTo>
                  <a:pt x="1836609" y="0"/>
                </a:moveTo>
                <a:cubicBezTo>
                  <a:pt x="1953287" y="0"/>
                  <a:pt x="2047469" y="94186"/>
                  <a:pt x="2047469" y="210864"/>
                </a:cubicBezTo>
                <a:lnTo>
                  <a:pt x="2047469" y="1506961"/>
                </a:lnTo>
                <a:cubicBezTo>
                  <a:pt x="2047469" y="1623639"/>
                  <a:pt x="1953287" y="1718528"/>
                  <a:pt x="1836609" y="1718528"/>
                </a:cubicBezTo>
                <a:cubicBezTo>
                  <a:pt x="1719932" y="1718528"/>
                  <a:pt x="1625745" y="1624342"/>
                  <a:pt x="1625745" y="1507664"/>
                </a:cubicBezTo>
                <a:lnTo>
                  <a:pt x="1625745" y="210864"/>
                </a:lnTo>
                <a:cubicBezTo>
                  <a:pt x="1625745" y="94186"/>
                  <a:pt x="1719932" y="0"/>
                  <a:pt x="1836609" y="0"/>
                </a:cubicBezTo>
                <a:close/>
              </a:path>
            </a:pathLst>
          </a:custGeom>
          <a:solidFill>
            <a:schemeClr val="bg1"/>
          </a:solidFill>
          <a:ln cap="sq">
            <a:noFill/>
          </a:ln>
          <a:effectLst/>
        </p:spPr>
        <p:txBody>
          <a:bodyPr vert="horz" wrap="square" lIns="91440" tIns="45720" rIns="91440" bIns="45720" rtlCol="0" anchor="t"/>
          <a:lstStyle/>
          <a:p>
            <a:pPr algn="l"/>
            <a:endParaRPr kumimoji="1" lang="zh-CN" altLang="en-US"/>
          </a:p>
        </p:txBody>
      </p:sp>
      <p:sp>
        <p:nvSpPr>
          <p:cNvPr id="32" name="标题 1"/>
          <p:cNvSpPr txBox="1"/>
          <p:nvPr/>
        </p:nvSpPr>
        <p:spPr>
          <a:xfrm rot="0" flipH="0" flipV="0">
            <a:off x="7980026" y="4857338"/>
            <a:ext cx="381844" cy="346185"/>
          </a:xfrm>
          <a:custGeom>
            <a:avLst/>
            <a:gdLst>
              <a:gd name="connsiteX0" fmla="*/ 31770 w 794163"/>
              <a:gd name="connsiteY0" fmla="*/ 656460 h 720001"/>
              <a:gd name="connsiteX1" fmla="*/ 762297 w 794163"/>
              <a:gd name="connsiteY1" fmla="*/ 656460 h 720001"/>
              <a:gd name="connsiteX2" fmla="*/ 794163 w 794163"/>
              <a:gd name="connsiteY2" fmla="*/ 688230 h 720001"/>
              <a:gd name="connsiteX3" fmla="*/ 762392 w 794163"/>
              <a:gd name="connsiteY3" fmla="*/ 720001 h 720001"/>
              <a:gd name="connsiteX4" fmla="*/ 31770 w 794163"/>
              <a:gd name="connsiteY4" fmla="*/ 720001 h 720001"/>
              <a:gd name="connsiteX5" fmla="*/ 0 w 794163"/>
              <a:gd name="connsiteY5" fmla="*/ 688230 h 720001"/>
              <a:gd name="connsiteX6" fmla="*/ 31770 w 794163"/>
              <a:gd name="connsiteY6" fmla="*/ 656460 h 720001"/>
              <a:gd name="connsiteX7" fmla="*/ 613493 w 794163"/>
              <a:gd name="connsiteY7" fmla="*/ 317608 h 720001"/>
              <a:gd name="connsiteX8" fmla="*/ 710048 w 794163"/>
              <a:gd name="connsiteY8" fmla="*/ 317608 h 720001"/>
              <a:gd name="connsiteX9" fmla="*/ 767655 w 794163"/>
              <a:gd name="connsiteY9" fmla="*/ 375216 h 720001"/>
              <a:gd name="connsiteX10" fmla="*/ 767655 w 794163"/>
              <a:gd name="connsiteY10" fmla="*/ 524689 h 720001"/>
              <a:gd name="connsiteX11" fmla="*/ 710048 w 794163"/>
              <a:gd name="connsiteY11" fmla="*/ 582297 h 720001"/>
              <a:gd name="connsiteX12" fmla="*/ 613493 w 794163"/>
              <a:gd name="connsiteY12" fmla="*/ 582297 h 720001"/>
              <a:gd name="connsiteX13" fmla="*/ 555885 w 794163"/>
              <a:gd name="connsiteY13" fmla="*/ 524689 h 720001"/>
              <a:gd name="connsiteX14" fmla="*/ 555885 w 794163"/>
              <a:gd name="connsiteY14" fmla="*/ 375216 h 720001"/>
              <a:gd name="connsiteX15" fmla="*/ 613493 w 794163"/>
              <a:gd name="connsiteY15" fmla="*/ 317608 h 720001"/>
              <a:gd name="connsiteX16" fmla="*/ 84019 w 794163"/>
              <a:gd name="connsiteY16" fmla="*/ 211770 h 720001"/>
              <a:gd name="connsiteX17" fmla="*/ 180574 w 794163"/>
              <a:gd name="connsiteY17" fmla="*/ 211770 h 720001"/>
              <a:gd name="connsiteX18" fmla="*/ 238182 w 794163"/>
              <a:gd name="connsiteY18" fmla="*/ 269282 h 720001"/>
              <a:gd name="connsiteX19" fmla="*/ 238182 w 794163"/>
              <a:gd name="connsiteY19" fmla="*/ 524785 h 720001"/>
              <a:gd name="connsiteX20" fmla="*/ 180574 w 794163"/>
              <a:gd name="connsiteY20" fmla="*/ 582393 h 720001"/>
              <a:gd name="connsiteX21" fmla="*/ 84019 w 794163"/>
              <a:gd name="connsiteY21" fmla="*/ 582393 h 720001"/>
              <a:gd name="connsiteX22" fmla="*/ 26411 w 794163"/>
              <a:gd name="connsiteY22" fmla="*/ 524785 h 720001"/>
              <a:gd name="connsiteX23" fmla="*/ 26411 w 794163"/>
              <a:gd name="connsiteY23" fmla="*/ 269378 h 720001"/>
              <a:gd name="connsiteX24" fmla="*/ 84019 w 794163"/>
              <a:gd name="connsiteY24" fmla="*/ 211770 h 720001"/>
              <a:gd name="connsiteX25" fmla="*/ 348708 w 794163"/>
              <a:gd name="connsiteY25" fmla="*/ 0 h 720001"/>
              <a:gd name="connsiteX26" fmla="*/ 445359 w 794163"/>
              <a:gd name="connsiteY26" fmla="*/ 0 h 720001"/>
              <a:gd name="connsiteX27" fmla="*/ 502871 w 794163"/>
              <a:gd name="connsiteY27" fmla="*/ 57607 h 720001"/>
              <a:gd name="connsiteX28" fmla="*/ 502871 w 794163"/>
              <a:gd name="connsiteY28" fmla="*/ 524785 h 720001"/>
              <a:gd name="connsiteX29" fmla="*/ 445263 w 794163"/>
              <a:gd name="connsiteY29" fmla="*/ 582393 h 720001"/>
              <a:gd name="connsiteX30" fmla="*/ 348708 w 794163"/>
              <a:gd name="connsiteY30" fmla="*/ 582393 h 720001"/>
              <a:gd name="connsiteX31" fmla="*/ 291100 w 794163"/>
              <a:gd name="connsiteY31" fmla="*/ 524785 h 720001"/>
              <a:gd name="connsiteX32" fmla="*/ 291100 w 794163"/>
              <a:gd name="connsiteY32" fmla="*/ 57607 h 720001"/>
              <a:gd name="connsiteX33" fmla="*/ 348708 w 794163"/>
              <a:gd name="connsiteY33" fmla="*/ 0 h 720001"/>
            </a:gdLst>
            <a:rect l="l" t="t" r="r" b="b"/>
            <a:pathLst>
              <a:path w="794163" h="720001">
                <a:moveTo>
                  <a:pt x="31770" y="656460"/>
                </a:moveTo>
                <a:lnTo>
                  <a:pt x="762297" y="656460"/>
                </a:lnTo>
                <a:cubicBezTo>
                  <a:pt x="779904" y="656460"/>
                  <a:pt x="794067" y="670622"/>
                  <a:pt x="794163" y="688230"/>
                </a:cubicBezTo>
                <a:cubicBezTo>
                  <a:pt x="794163" y="705742"/>
                  <a:pt x="779904" y="720001"/>
                  <a:pt x="762392" y="720001"/>
                </a:cubicBezTo>
                <a:lnTo>
                  <a:pt x="31770" y="720001"/>
                </a:lnTo>
                <a:cubicBezTo>
                  <a:pt x="14258" y="720001"/>
                  <a:pt x="0" y="705742"/>
                  <a:pt x="0" y="688230"/>
                </a:cubicBezTo>
                <a:cubicBezTo>
                  <a:pt x="0" y="670718"/>
                  <a:pt x="14258" y="656460"/>
                  <a:pt x="31770" y="656460"/>
                </a:cubicBezTo>
                <a:close/>
                <a:moveTo>
                  <a:pt x="613493" y="317608"/>
                </a:moveTo>
                <a:lnTo>
                  <a:pt x="710048" y="317608"/>
                </a:lnTo>
                <a:cubicBezTo>
                  <a:pt x="741818" y="317608"/>
                  <a:pt x="767655" y="343445"/>
                  <a:pt x="767655" y="375216"/>
                </a:cubicBezTo>
                <a:lnTo>
                  <a:pt x="767655" y="524689"/>
                </a:lnTo>
                <a:cubicBezTo>
                  <a:pt x="767655" y="556364"/>
                  <a:pt x="741723" y="582297"/>
                  <a:pt x="710048" y="582297"/>
                </a:cubicBezTo>
                <a:lnTo>
                  <a:pt x="613493" y="582297"/>
                </a:lnTo>
                <a:cubicBezTo>
                  <a:pt x="581818" y="582297"/>
                  <a:pt x="555885" y="556364"/>
                  <a:pt x="555885" y="524689"/>
                </a:cubicBezTo>
                <a:lnTo>
                  <a:pt x="555885" y="375216"/>
                </a:lnTo>
                <a:cubicBezTo>
                  <a:pt x="555885" y="343349"/>
                  <a:pt x="581722" y="317608"/>
                  <a:pt x="613493" y="317608"/>
                </a:cubicBezTo>
                <a:close/>
                <a:moveTo>
                  <a:pt x="84019" y="211770"/>
                </a:moveTo>
                <a:lnTo>
                  <a:pt x="180574" y="211770"/>
                </a:lnTo>
                <a:cubicBezTo>
                  <a:pt x="212440" y="211770"/>
                  <a:pt x="238182" y="237512"/>
                  <a:pt x="238182" y="269282"/>
                </a:cubicBezTo>
                <a:lnTo>
                  <a:pt x="238182" y="524785"/>
                </a:lnTo>
                <a:cubicBezTo>
                  <a:pt x="238182" y="556460"/>
                  <a:pt x="212248" y="582393"/>
                  <a:pt x="180574" y="582393"/>
                </a:cubicBezTo>
                <a:lnTo>
                  <a:pt x="84019" y="582393"/>
                </a:lnTo>
                <a:cubicBezTo>
                  <a:pt x="52344" y="582393"/>
                  <a:pt x="26411" y="556460"/>
                  <a:pt x="26411" y="524785"/>
                </a:cubicBezTo>
                <a:lnTo>
                  <a:pt x="26411" y="269378"/>
                </a:lnTo>
                <a:cubicBezTo>
                  <a:pt x="26411" y="237512"/>
                  <a:pt x="52248" y="211770"/>
                  <a:pt x="84019" y="211770"/>
                </a:cubicBezTo>
                <a:close/>
                <a:moveTo>
                  <a:pt x="348708" y="0"/>
                </a:moveTo>
                <a:lnTo>
                  <a:pt x="445359" y="0"/>
                </a:lnTo>
                <a:cubicBezTo>
                  <a:pt x="477129" y="0"/>
                  <a:pt x="502871" y="25741"/>
                  <a:pt x="502871" y="57607"/>
                </a:cubicBezTo>
                <a:lnTo>
                  <a:pt x="502871" y="524785"/>
                </a:lnTo>
                <a:cubicBezTo>
                  <a:pt x="502871" y="556460"/>
                  <a:pt x="476937" y="582393"/>
                  <a:pt x="445263" y="582393"/>
                </a:cubicBezTo>
                <a:lnTo>
                  <a:pt x="348708" y="582393"/>
                </a:lnTo>
                <a:cubicBezTo>
                  <a:pt x="317033" y="582393"/>
                  <a:pt x="291100" y="556460"/>
                  <a:pt x="291100" y="524785"/>
                </a:cubicBezTo>
                <a:lnTo>
                  <a:pt x="291100" y="57607"/>
                </a:lnTo>
                <a:cubicBezTo>
                  <a:pt x="291100" y="25741"/>
                  <a:pt x="316937" y="0"/>
                  <a:pt x="348708" y="0"/>
                </a:cubicBezTo>
                <a:close/>
              </a:path>
            </a:pathLst>
          </a:custGeom>
          <a:solidFill>
            <a:schemeClr val="bg1"/>
          </a:solidFill>
          <a:ln cap="sq">
            <a:noFill/>
          </a:ln>
          <a:effectLst/>
        </p:spPr>
        <p:txBody>
          <a:bodyPr vert="horz" wrap="square" lIns="91440" tIns="45720" rIns="91440" bIns="45720" rtlCol="0" anchor="t"/>
          <a:lstStyle/>
          <a:p>
            <a:pPr algn="l"/>
            <a:endParaRPr kumimoji="1" lang="zh-CN" altLang="en-US"/>
          </a:p>
        </p:txBody>
      </p:sp>
      <p:sp>
        <p:nvSpPr>
          <p:cNvPr id="33" name="标题 1"/>
          <p:cNvSpPr txBox="1"/>
          <p:nvPr/>
        </p:nvSpPr>
        <p:spPr>
          <a:xfrm rot="0" flipH="0" flipV="0">
            <a:off x="10131985" y="2364767"/>
            <a:ext cx="337093" cy="317717"/>
          </a:xfrm>
          <a:custGeom>
            <a:avLst/>
            <a:gdLst>
              <a:gd name="connsiteX0" fmla="*/ 565749 w 763907"/>
              <a:gd name="connsiteY0" fmla="*/ 529546 h 720000"/>
              <a:gd name="connsiteX1" fmla="*/ 585849 w 763907"/>
              <a:gd name="connsiteY1" fmla="*/ 537865 h 720000"/>
              <a:gd name="connsiteX2" fmla="*/ 698960 w 763907"/>
              <a:gd name="connsiteY2" fmla="*/ 650977 h 720000"/>
              <a:gd name="connsiteX3" fmla="*/ 698960 w 763907"/>
              <a:gd name="connsiteY3" fmla="*/ 691178 h 720000"/>
              <a:gd name="connsiteX4" fmla="*/ 678860 w 763907"/>
              <a:gd name="connsiteY4" fmla="*/ 699521 h 720000"/>
              <a:gd name="connsiteX5" fmla="*/ 658760 w 763907"/>
              <a:gd name="connsiteY5" fmla="*/ 691178 h 720000"/>
              <a:gd name="connsiteX6" fmla="*/ 545648 w 763907"/>
              <a:gd name="connsiteY6" fmla="*/ 578066 h 720000"/>
              <a:gd name="connsiteX7" fmla="*/ 545648 w 763907"/>
              <a:gd name="connsiteY7" fmla="*/ 537865 h 720000"/>
              <a:gd name="connsiteX8" fmla="*/ 565749 w 763907"/>
              <a:gd name="connsiteY8" fmla="*/ 529546 h 720000"/>
              <a:gd name="connsiteX9" fmla="*/ 565749 w 763907"/>
              <a:gd name="connsiteY9" fmla="*/ 359807 h 720000"/>
              <a:gd name="connsiteX10" fmla="*/ 735464 w 763907"/>
              <a:gd name="connsiteY10" fmla="*/ 359807 h 720000"/>
              <a:gd name="connsiteX11" fmla="*/ 763907 w 763907"/>
              <a:gd name="connsiteY11" fmla="*/ 388251 h 720000"/>
              <a:gd name="connsiteX12" fmla="*/ 735464 w 763907"/>
              <a:gd name="connsiteY12" fmla="*/ 416695 h 720000"/>
              <a:gd name="connsiteX13" fmla="*/ 565749 w 763907"/>
              <a:gd name="connsiteY13" fmla="*/ 416695 h 720000"/>
              <a:gd name="connsiteX14" fmla="*/ 537305 w 763907"/>
              <a:gd name="connsiteY14" fmla="*/ 388251 h 720000"/>
              <a:gd name="connsiteX15" fmla="*/ 565749 w 763907"/>
              <a:gd name="connsiteY15" fmla="*/ 359807 h 720000"/>
              <a:gd name="connsiteX16" fmla="*/ 678860 w 763907"/>
              <a:gd name="connsiteY16" fmla="*/ 77005 h 720000"/>
              <a:gd name="connsiteX17" fmla="*/ 698960 w 763907"/>
              <a:gd name="connsiteY17" fmla="*/ 85325 h 720000"/>
              <a:gd name="connsiteX18" fmla="*/ 698960 w 763907"/>
              <a:gd name="connsiteY18" fmla="*/ 125525 h 720000"/>
              <a:gd name="connsiteX19" fmla="*/ 585849 w 763907"/>
              <a:gd name="connsiteY19" fmla="*/ 238636 h 720000"/>
              <a:gd name="connsiteX20" fmla="*/ 565749 w 763907"/>
              <a:gd name="connsiteY20" fmla="*/ 246980 h 720000"/>
              <a:gd name="connsiteX21" fmla="*/ 545648 w 763907"/>
              <a:gd name="connsiteY21" fmla="*/ 238636 h 720000"/>
              <a:gd name="connsiteX22" fmla="*/ 545648 w 763907"/>
              <a:gd name="connsiteY22" fmla="*/ 198436 h 720000"/>
              <a:gd name="connsiteX23" fmla="*/ 658760 w 763907"/>
              <a:gd name="connsiteY23" fmla="*/ 85325 h 720000"/>
              <a:gd name="connsiteX24" fmla="*/ 678860 w 763907"/>
              <a:gd name="connsiteY24" fmla="*/ 77005 h 720000"/>
              <a:gd name="connsiteX25" fmla="*/ 362802 w 763907"/>
              <a:gd name="connsiteY25" fmla="*/ 5 h 720000"/>
              <a:gd name="connsiteX26" fmla="*/ 422012 w 763907"/>
              <a:gd name="connsiteY26" fmla="*/ 16490 h 720000"/>
              <a:gd name="connsiteX27" fmla="*/ 481080 w 763907"/>
              <a:gd name="connsiteY27" fmla="*/ 119457 h 720000"/>
              <a:gd name="connsiteX28" fmla="*/ 481080 w 763907"/>
              <a:gd name="connsiteY28" fmla="*/ 600631 h 720000"/>
              <a:gd name="connsiteX29" fmla="*/ 422012 w 763907"/>
              <a:gd name="connsiteY29" fmla="*/ 703598 h 720000"/>
              <a:gd name="connsiteX30" fmla="*/ 361806 w 763907"/>
              <a:gd name="connsiteY30" fmla="*/ 720000 h 720000"/>
              <a:gd name="connsiteX31" fmla="*/ 303306 w 763907"/>
              <a:gd name="connsiteY31" fmla="*/ 704546 h 720000"/>
              <a:gd name="connsiteX32" fmla="*/ 60870 w 763907"/>
              <a:gd name="connsiteY32" fmla="*/ 568300 h 720000"/>
              <a:gd name="connsiteX33" fmla="*/ 0 w 763907"/>
              <a:gd name="connsiteY33" fmla="*/ 464291 h 720000"/>
              <a:gd name="connsiteX34" fmla="*/ 0 w 763907"/>
              <a:gd name="connsiteY34" fmla="*/ 255702 h 720000"/>
              <a:gd name="connsiteX35" fmla="*/ 60870 w 763907"/>
              <a:gd name="connsiteY35" fmla="*/ 151693 h 720000"/>
              <a:gd name="connsiteX36" fmla="*/ 303306 w 763907"/>
              <a:gd name="connsiteY36" fmla="*/ 15447 h 720000"/>
              <a:gd name="connsiteX37" fmla="*/ 362802 w 763907"/>
              <a:gd name="connsiteY37" fmla="*/ 5 h 720000"/>
            </a:gdLst>
            <a:rect l="l" t="t" r="r" b="b"/>
            <a:pathLst>
              <a:path w="763907" h="720000">
                <a:moveTo>
                  <a:pt x="565749" y="529546"/>
                </a:moveTo>
                <a:cubicBezTo>
                  <a:pt x="573025" y="529546"/>
                  <a:pt x="580302" y="532319"/>
                  <a:pt x="585849" y="537865"/>
                </a:cubicBezTo>
                <a:lnTo>
                  <a:pt x="698960" y="650977"/>
                </a:lnTo>
                <a:cubicBezTo>
                  <a:pt x="710054" y="662070"/>
                  <a:pt x="710054" y="680084"/>
                  <a:pt x="698960" y="691178"/>
                </a:cubicBezTo>
                <a:cubicBezTo>
                  <a:pt x="693461" y="696677"/>
                  <a:pt x="686161" y="699521"/>
                  <a:pt x="678860" y="699521"/>
                </a:cubicBezTo>
                <a:cubicBezTo>
                  <a:pt x="671560" y="699521"/>
                  <a:pt x="664259" y="696771"/>
                  <a:pt x="658760" y="691178"/>
                </a:cubicBezTo>
                <a:lnTo>
                  <a:pt x="545648" y="578066"/>
                </a:lnTo>
                <a:cubicBezTo>
                  <a:pt x="534555" y="566973"/>
                  <a:pt x="534555" y="548959"/>
                  <a:pt x="545648" y="537865"/>
                </a:cubicBezTo>
                <a:cubicBezTo>
                  <a:pt x="551195" y="532319"/>
                  <a:pt x="558471" y="529546"/>
                  <a:pt x="565749" y="529546"/>
                </a:cubicBezTo>
                <a:close/>
                <a:moveTo>
                  <a:pt x="565749" y="359807"/>
                </a:moveTo>
                <a:lnTo>
                  <a:pt x="735464" y="359807"/>
                </a:lnTo>
                <a:cubicBezTo>
                  <a:pt x="751202" y="359807"/>
                  <a:pt x="763907" y="372512"/>
                  <a:pt x="763907" y="388251"/>
                </a:cubicBezTo>
                <a:cubicBezTo>
                  <a:pt x="763907" y="403990"/>
                  <a:pt x="751107" y="416695"/>
                  <a:pt x="735464" y="416695"/>
                </a:cubicBezTo>
                <a:lnTo>
                  <a:pt x="565749" y="416695"/>
                </a:lnTo>
                <a:cubicBezTo>
                  <a:pt x="550010" y="416695"/>
                  <a:pt x="537305" y="403990"/>
                  <a:pt x="537305" y="388251"/>
                </a:cubicBezTo>
                <a:cubicBezTo>
                  <a:pt x="537305" y="372512"/>
                  <a:pt x="550010" y="359807"/>
                  <a:pt x="565749" y="359807"/>
                </a:cubicBezTo>
                <a:close/>
                <a:moveTo>
                  <a:pt x="678860" y="77005"/>
                </a:moveTo>
                <a:cubicBezTo>
                  <a:pt x="686137" y="77005"/>
                  <a:pt x="693414" y="79778"/>
                  <a:pt x="698960" y="85325"/>
                </a:cubicBezTo>
                <a:cubicBezTo>
                  <a:pt x="710054" y="96418"/>
                  <a:pt x="710054" y="114432"/>
                  <a:pt x="698960" y="125525"/>
                </a:cubicBezTo>
                <a:lnTo>
                  <a:pt x="585849" y="238636"/>
                </a:lnTo>
                <a:cubicBezTo>
                  <a:pt x="580350" y="244231"/>
                  <a:pt x="573049" y="246980"/>
                  <a:pt x="565749" y="246980"/>
                </a:cubicBezTo>
                <a:cubicBezTo>
                  <a:pt x="558448" y="246980"/>
                  <a:pt x="551147" y="244231"/>
                  <a:pt x="545648" y="238636"/>
                </a:cubicBezTo>
                <a:cubicBezTo>
                  <a:pt x="534555" y="227543"/>
                  <a:pt x="534555" y="209529"/>
                  <a:pt x="545648" y="198436"/>
                </a:cubicBezTo>
                <a:lnTo>
                  <a:pt x="658760" y="85325"/>
                </a:lnTo>
                <a:cubicBezTo>
                  <a:pt x="664306" y="79778"/>
                  <a:pt x="671583" y="77005"/>
                  <a:pt x="678860" y="77005"/>
                </a:cubicBezTo>
                <a:close/>
                <a:moveTo>
                  <a:pt x="362802" y="5"/>
                </a:moveTo>
                <a:cubicBezTo>
                  <a:pt x="383186" y="183"/>
                  <a:pt x="403524" y="5682"/>
                  <a:pt x="422012" y="16490"/>
                </a:cubicBezTo>
                <a:cubicBezTo>
                  <a:pt x="458989" y="38108"/>
                  <a:pt x="481080" y="76601"/>
                  <a:pt x="481080" y="119457"/>
                </a:cubicBezTo>
                <a:lnTo>
                  <a:pt x="481080" y="600631"/>
                </a:lnTo>
                <a:cubicBezTo>
                  <a:pt x="481080" y="643486"/>
                  <a:pt x="458989" y="681980"/>
                  <a:pt x="422012" y="703598"/>
                </a:cubicBezTo>
                <a:cubicBezTo>
                  <a:pt x="403240" y="714501"/>
                  <a:pt x="382475" y="720000"/>
                  <a:pt x="361806" y="720000"/>
                </a:cubicBezTo>
                <a:cubicBezTo>
                  <a:pt x="341706" y="720000"/>
                  <a:pt x="321700" y="714881"/>
                  <a:pt x="303306" y="704546"/>
                </a:cubicBezTo>
                <a:lnTo>
                  <a:pt x="60870" y="568300"/>
                </a:lnTo>
                <a:cubicBezTo>
                  <a:pt x="23324" y="547157"/>
                  <a:pt x="0" y="507336"/>
                  <a:pt x="0" y="464291"/>
                </a:cubicBezTo>
                <a:lnTo>
                  <a:pt x="0" y="255702"/>
                </a:lnTo>
                <a:cubicBezTo>
                  <a:pt x="0" y="212657"/>
                  <a:pt x="23324" y="172742"/>
                  <a:pt x="60870" y="151693"/>
                </a:cubicBezTo>
                <a:lnTo>
                  <a:pt x="303306" y="15447"/>
                </a:lnTo>
                <a:cubicBezTo>
                  <a:pt x="321984" y="4970"/>
                  <a:pt x="342417" y="-173"/>
                  <a:pt x="362802" y="5"/>
                </a:cubicBezTo>
                <a:close/>
              </a:path>
            </a:pathLst>
          </a:custGeom>
          <a:solidFill>
            <a:schemeClr val="bg1"/>
          </a:solidFill>
          <a:ln cap="sq">
            <a:noFill/>
          </a:ln>
          <a:effectLst/>
        </p:spPr>
        <p:txBody>
          <a:bodyPr vert="horz" wrap="square" lIns="91440" tIns="45720" rIns="91440" bIns="45720" rtlCol="0" anchor="t"/>
          <a:lstStyle/>
          <a:p>
            <a:pPr algn="l"/>
            <a:endParaRPr kumimoji="1" lang="zh-CN" altLang="en-US"/>
          </a:p>
        </p:txBody>
      </p:sp>
      <p:sp>
        <p:nvSpPr>
          <p:cNvPr id="34" name="标题 1"/>
          <p:cNvSpPr txBox="1"/>
          <p:nvPr/>
        </p:nvSpPr>
        <p:spPr>
          <a:xfrm rot="0" flipH="0" flipV="0">
            <a:off x="2014498" y="1806986"/>
            <a:ext cx="2432875" cy="474821"/>
          </a:xfrm>
          <a:prstGeom prst="rect">
            <a:avLst/>
          </a:prstGeom>
          <a:noFill/>
          <a:ln>
            <a:noFill/>
          </a:ln>
        </p:spPr>
        <p:txBody>
          <a:bodyPr vert="horz" wrap="square" lIns="0" tIns="0" rIns="0" bIns="0" rtlCol="0" anchor="b"/>
          <a:lstStyle/>
          <a:p>
            <a:pPr algn="l"/>
            <a:r>
              <a:rPr kumimoji="1" lang="en-US" altLang="zh-CN" sz="1600">
                <a:ln w="12700">
                  <a:noFill/>
                </a:ln>
                <a:solidFill>
                  <a:srgbClr val="262626">
                    <a:alpha val="100000"/>
                  </a:srgbClr>
                </a:solidFill>
                <a:latin typeface="poppins-bold"/>
                <a:ea typeface="poppins-bold"/>
                <a:cs typeface="poppins-bold"/>
              </a:rPr>
              <a:t>Title:</a:t>
            </a:r>
            <a:endParaRPr kumimoji="1" lang="zh-CN" altLang="en-US"/>
          </a:p>
        </p:txBody>
      </p:sp>
      <p:sp>
        <p:nvSpPr>
          <p:cNvPr id="35" name="标题 1"/>
          <p:cNvSpPr txBox="1"/>
          <p:nvPr/>
        </p:nvSpPr>
        <p:spPr>
          <a:xfrm rot="0" flipH="0" flipV="0">
            <a:off x="2014498" y="2270916"/>
            <a:ext cx="2432875" cy="1163197"/>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From Pixels to PrognosisBridging Advanced AI and Biomedical Imaging</a:t>
            </a:r>
            <a:endParaRPr kumimoji="1" lang="zh-CN" altLang="en-US"/>
          </a:p>
        </p:txBody>
      </p:sp>
      <p:sp>
        <p:nvSpPr>
          <p:cNvPr id="36" name="标题 1"/>
          <p:cNvSpPr txBox="1"/>
          <p:nvPr/>
        </p:nvSpPr>
        <p:spPr>
          <a:xfrm rot="0" flipH="0" flipV="0">
            <a:off x="6564612" y="1806986"/>
            <a:ext cx="2432875" cy="474821"/>
          </a:xfrm>
          <a:prstGeom prst="rect">
            <a:avLst/>
          </a:prstGeom>
          <a:noFill/>
          <a:ln>
            <a:noFill/>
          </a:ln>
        </p:spPr>
        <p:txBody>
          <a:bodyPr vert="horz" wrap="square" lIns="0" tIns="0" rIns="0" bIns="0" rtlCol="0" anchor="b"/>
          <a:lstStyle/>
          <a:p>
            <a:pPr algn="l"/>
            <a:r>
              <a:rPr kumimoji="1" lang="en-US" altLang="zh-CN" sz="1600">
                <a:ln w="12700">
                  <a:noFill/>
                </a:ln>
                <a:solidFill>
                  <a:srgbClr val="262626">
                    <a:alpha val="100000"/>
                  </a:srgbClr>
                </a:solidFill>
                <a:latin typeface="poppins-bold"/>
                <a:ea typeface="poppins-bold"/>
                <a:cs typeface="poppins-bold"/>
              </a:rPr>
              <a:t>Presenter:</a:t>
            </a:r>
            <a:endParaRPr kumimoji="1" lang="zh-CN" altLang="en-US"/>
          </a:p>
        </p:txBody>
      </p:sp>
      <p:sp>
        <p:nvSpPr>
          <p:cNvPr id="37" name="标题 1"/>
          <p:cNvSpPr txBox="1"/>
          <p:nvPr/>
        </p:nvSpPr>
        <p:spPr>
          <a:xfrm rot="0" flipH="0" flipV="0">
            <a:off x="6564612" y="2270916"/>
            <a:ext cx="2432875" cy="1163197"/>
          </a:xfrm>
          <a:prstGeom prst="rect">
            <a:avLst/>
          </a:prstGeom>
          <a:noFill/>
          <a:ln>
            <a:noFill/>
          </a:ln>
        </p:spPr>
        <p:txBody>
          <a:bodyPr vert="horz" wrap="square" lIns="0" tIns="0" rIns="0" bIns="0" rtlCol="0" anchor="t"/>
          <a:lstStyle/>
          <a:p>
            <a:pPr algn="l"/>
            <a:r>
              <a:rPr kumimoji="1" lang="en-US" altLang="zh-CN" sz="1200">
                <a:ln w="12700">
                  <a:noFill/>
                </a:ln>
                <a:solidFill>
                  <a:srgbClr val="262626">
                    <a:alpha val="100000"/>
                  </a:srgbClr>
                </a:solidFill>
                <a:latin typeface="Poppins"/>
                <a:ea typeface="Poppins"/>
                <a:cs typeface="Poppins"/>
              </a:rPr>
              <a:t>Your Name | Your Lab/Institution</a:t>
            </a:r>
            <a:endParaRPr kumimoji="1" lang="zh-CN" altLang="en-US"/>
          </a:p>
        </p:txBody>
      </p:sp>
      <p:sp>
        <p:nvSpPr>
          <p:cNvPr id="38" name="标题 1"/>
          <p:cNvSpPr txBox="1"/>
          <p:nvPr/>
        </p:nvSpPr>
        <p:spPr>
          <a:xfrm rot="0" flipH="0" flipV="0">
            <a:off x="9085694" y="4246536"/>
            <a:ext cx="2432875" cy="538321"/>
          </a:xfrm>
          <a:prstGeom prst="rect">
            <a:avLst/>
          </a:prstGeom>
          <a:noFill/>
          <a:ln>
            <a:noFill/>
          </a:ln>
        </p:spPr>
        <p:txBody>
          <a:bodyPr vert="horz" wrap="square" lIns="0" tIns="0" rIns="0" bIns="0" rtlCol="0" anchor="b"/>
          <a:lstStyle/>
          <a:p>
            <a:pPr algn="ctr"/>
            <a:r>
              <a:rPr kumimoji="1" lang="en-US" altLang="zh-CN" sz="1600">
                <a:ln w="12700">
                  <a:noFill/>
                </a:ln>
                <a:solidFill>
                  <a:srgbClr val="262626">
                    <a:alpha val="100000"/>
                  </a:srgbClr>
                </a:solidFill>
                <a:latin typeface="poppins-bold"/>
                <a:ea typeface="poppins-bold"/>
                <a:cs typeface="poppins-bold"/>
              </a:rPr>
              <a:t>Visual:</a:t>
            </a:r>
            <a:endParaRPr kumimoji="1" lang="zh-CN" altLang="en-US"/>
          </a:p>
        </p:txBody>
      </p:sp>
      <p:sp>
        <p:nvSpPr>
          <p:cNvPr id="39" name="标题 1"/>
          <p:cNvSpPr txBox="1"/>
          <p:nvPr/>
        </p:nvSpPr>
        <p:spPr>
          <a:xfrm rot="0" flipH="0" flipV="0">
            <a:off x="9085694" y="4773967"/>
            <a:ext cx="2432875" cy="542200"/>
          </a:xfrm>
          <a:prstGeom prst="rect">
            <a:avLst/>
          </a:prstGeom>
          <a:noFill/>
          <a:ln>
            <a:noFill/>
          </a:ln>
        </p:spPr>
        <p:txBody>
          <a:bodyPr vert="horz" wrap="square" lIns="0" tIns="0" rIns="0" bIns="0" rtlCol="0" anchor="t"/>
          <a:lstStyle/>
          <a:p>
            <a:pPr algn="ctr"/>
            <a:r>
              <a:rPr kumimoji="1" lang="en-US" altLang="zh-CN" sz="647">
                <a:ln w="12700">
                  <a:noFill/>
                </a:ln>
                <a:solidFill>
                  <a:srgbClr val="262626">
                    <a:alpha val="100000"/>
                  </a:srgbClr>
                </a:solidFill>
                <a:latin typeface="Poppins"/>
                <a:ea typeface="Poppins"/>
                <a:cs typeface="Poppins"/>
              </a:rPr>
              <a:t>A dynamic graphic showing a neural network branching out, with one path processing a 3D OCT cube and another processing a 2D Fundus image, converging on a single "Clinical Insight" node.</a:t>
            </a:r>
            <a:endParaRPr kumimoji="1" lang="zh-CN" altLang="en-US"/>
          </a:p>
        </p:txBody>
      </p:sp>
      <p:sp>
        <p:nvSpPr>
          <p:cNvPr id="40" name="标题 1"/>
          <p:cNvSpPr txBox="1"/>
          <p:nvPr/>
        </p:nvSpPr>
        <p:spPr>
          <a:xfrm rot="0" flipH="0" flipV="0">
            <a:off x="660965" y="4297336"/>
            <a:ext cx="2432875" cy="487521"/>
          </a:xfrm>
          <a:prstGeom prst="rect">
            <a:avLst/>
          </a:prstGeom>
          <a:noFill/>
          <a:ln>
            <a:noFill/>
          </a:ln>
        </p:spPr>
        <p:txBody>
          <a:bodyPr vert="horz" wrap="square" lIns="0" tIns="0" rIns="0" bIns="0" rtlCol="0" anchor="b"/>
          <a:lstStyle/>
          <a:p>
            <a:pPr algn="r"/>
            <a:r>
              <a:rPr kumimoji="1" lang="en-US" altLang="zh-CN" sz="1600">
                <a:ln w="12700">
                  <a:noFill/>
                </a:ln>
                <a:solidFill>
                  <a:srgbClr val="262626">
                    <a:alpha val="100000"/>
                  </a:srgbClr>
                </a:solidFill>
                <a:latin typeface="poppins-bold"/>
                <a:ea typeface="poppins-bold"/>
                <a:cs typeface="poppins-bold"/>
              </a:rPr>
              <a:t>Subtitle:</a:t>
            </a:r>
            <a:endParaRPr kumimoji="1" lang="zh-CN" altLang="en-US"/>
          </a:p>
        </p:txBody>
      </p:sp>
      <p:sp>
        <p:nvSpPr>
          <p:cNvPr id="41" name="标题 1"/>
          <p:cNvSpPr txBox="1"/>
          <p:nvPr/>
        </p:nvSpPr>
        <p:spPr>
          <a:xfrm rot="0" flipH="0" flipV="0">
            <a:off x="660965" y="4773966"/>
            <a:ext cx="2432875" cy="1163197"/>
          </a:xfrm>
          <a:prstGeom prst="rect">
            <a:avLst/>
          </a:prstGeom>
          <a:noFill/>
          <a:ln>
            <a:noFill/>
          </a:ln>
        </p:spPr>
        <p:txBody>
          <a:bodyPr vert="horz" wrap="square" lIns="0" tIns="0" rIns="0" bIns="0" rtlCol="0" anchor="t"/>
          <a:lstStyle/>
          <a:p>
            <a:pPr algn="r"/>
            <a:r>
              <a:rPr kumimoji="1" lang="en-US" altLang="zh-CN" sz="1200">
                <a:ln w="12700">
                  <a:noFill/>
                </a:ln>
                <a:solidFill>
                  <a:srgbClr val="262626">
                    <a:alpha val="100000"/>
                  </a:srgbClr>
                </a:solidFill>
                <a:latin typeface="Poppins"/>
                <a:ea typeface="Poppins"/>
                <a:cs typeface="Poppins"/>
              </a:rPr>
              <a:t>Leveraging Foundational Models for Custom OCT and Fundus Image Analysis</a:t>
            </a:r>
            <a:endParaRPr kumimoji="1" lang="zh-CN" altLang="en-US"/>
          </a:p>
        </p:txBody>
      </p:sp>
      <p:sp>
        <p:nvSpPr>
          <p:cNvPr id="42" name="标题 1"/>
          <p:cNvSpPr txBox="1"/>
          <p:nvPr/>
        </p:nvSpPr>
        <p:spPr>
          <a:xfrm rot="0" flipH="0" flipV="0">
            <a:off x="5013959" y="4221136"/>
            <a:ext cx="2432875" cy="563721"/>
          </a:xfrm>
          <a:prstGeom prst="rect">
            <a:avLst/>
          </a:prstGeom>
          <a:noFill/>
          <a:ln>
            <a:noFill/>
          </a:ln>
        </p:spPr>
        <p:txBody>
          <a:bodyPr vert="horz" wrap="square" lIns="0" tIns="0" rIns="0" bIns="0" rtlCol="0" anchor="b"/>
          <a:lstStyle/>
          <a:p>
            <a:pPr algn="r"/>
            <a:r>
              <a:rPr kumimoji="1" lang="en-US" altLang="zh-CN" sz="1600">
                <a:ln w="12700">
                  <a:noFill/>
                </a:ln>
                <a:solidFill>
                  <a:srgbClr val="262626">
                    <a:alpha val="100000"/>
                  </a:srgbClr>
                </a:solidFill>
                <a:latin typeface="poppins-bold"/>
                <a:ea typeface="poppins-bold"/>
                <a:cs typeface="poppins-bold"/>
              </a:rPr>
              <a:t>Date:</a:t>
            </a:r>
            <a:endParaRPr kumimoji="1" lang="zh-CN" altLang="en-US"/>
          </a:p>
        </p:txBody>
      </p:sp>
      <p:sp>
        <p:nvSpPr>
          <p:cNvPr id="43" name="标题 1"/>
          <p:cNvSpPr txBox="1"/>
          <p:nvPr/>
        </p:nvSpPr>
        <p:spPr>
          <a:xfrm rot="0" flipH="0" flipV="0">
            <a:off x="5013959" y="4773966"/>
            <a:ext cx="2432875" cy="1163197"/>
          </a:xfrm>
          <a:prstGeom prst="rect">
            <a:avLst/>
          </a:prstGeom>
          <a:noFill/>
          <a:ln>
            <a:noFill/>
          </a:ln>
        </p:spPr>
        <p:txBody>
          <a:bodyPr vert="horz" wrap="square" lIns="0" tIns="0" rIns="0" bIns="0" rtlCol="0" anchor="t"/>
          <a:lstStyle/>
          <a:p>
            <a:pPr algn="r"/>
            <a:r>
              <a:rPr kumimoji="1" lang="en-US" altLang="zh-CN" sz="1200">
                <a:ln w="12700">
                  <a:noFill/>
                </a:ln>
                <a:solidFill>
                  <a:srgbClr val="262626">
                    <a:alpha val="100000"/>
                  </a:srgbClr>
                </a:solidFill>
                <a:latin typeface="Poppins"/>
                <a:ea typeface="Poppins"/>
                <a:cs typeface="Poppins"/>
              </a:rPr>
              <a:t>August 14, 2025</a:t>
            </a:r>
            <a:endParaRPr kumimoji="1" lang="zh-CN" altLang="en-US"/>
          </a:p>
        </p:txBody>
      </p:sp>
      <p:sp>
        <p:nvSpPr>
          <p:cNvPr id="44" name="标题 1"/>
          <p:cNvSpPr txBox="1"/>
          <p:nvPr/>
        </p:nvSpPr>
        <p:spPr>
          <a:xfrm rot="0" flipH="0" flipV="0">
            <a:off x="660400" y="323990"/>
            <a:ext cx="10671175" cy="468000"/>
          </a:xfrm>
          <a:prstGeom prst="rect">
            <a:avLst/>
          </a:prstGeom>
          <a:noFill/>
          <a:ln>
            <a:noFill/>
          </a:ln>
        </p:spPr>
        <p:txBody>
          <a:bodyPr vert="horz" wrap="square" lIns="0" tIns="0" rIns="0" bIns="0" rtlCol="0" anchor="ctr"/>
          <a:lstStyle/>
          <a:p>
            <a:pPr algn="l"/>
            <a:r>
              <a:rPr kumimoji="1" lang="en-US" altLang="zh-CN" sz="2800">
                <a:ln w="12700">
                  <a:noFill/>
                </a:ln>
                <a:solidFill>
                  <a:srgbClr val="262626">
                    <a:alpha val="100000"/>
                  </a:srgbClr>
                </a:solidFill>
                <a:latin typeface="poppins-bold"/>
                <a:ea typeface="poppins-bold"/>
                <a:cs typeface="poppins-bold"/>
              </a:rPr>
              <a:t>Slide 1Title Slide</a:t>
            </a:r>
            <a:endParaRPr kumimoji="1" lang="zh-CN" altLang="en-US"/>
          </a:p>
        </p:txBody>
      </p:sp>
      <p:cxnSp>
        <p:nvCxnSpPr>
          <p:cNvPr id="45" name="标题 1"/>
          <p:cNvCxnSpPr/>
          <p:nvPr/>
        </p:nvCxnSpPr>
        <p:spPr>
          <a:xfrm rot="0" flipH="0" flipV="0">
            <a:off x="0" y="958850"/>
            <a:ext cx="12122150" cy="0"/>
          </a:xfrm>
          <a:prstGeom prst="line">
            <a:avLst/>
          </a:prstGeom>
          <a:noFill/>
          <a:ln w="28575" cap="sq">
            <a:solidFill>
              <a:schemeClr val="accent1"/>
            </a:solidFill>
            <a:miter/>
          </a:ln>
        </p:spPr>
      </p:cxnSp>
    </p:spTree>
  </p:cSl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156949" y="3723006"/>
            <a:ext cx="7860632" cy="2760496"/>
          </a:xfrm>
          <a:prstGeom prst="roundRect">
            <a:avLst>
              <a:gd name="adj" fmla="val 50000"/>
            </a:avLst>
          </a:prstGeom>
          <a:noFill/>
          <a:ln w="152400" cap="sq">
            <a:solidFill>
              <a:schemeClr val="accent1">
                <a:alpha val="41000"/>
              </a:schemeClr>
            </a:solidFill>
            <a:miter/>
          </a:ln>
          <a:effectLst>
            <a:outerShdw dist="101600" blurRad="609600" dir="5400000" sx="100000" sy="100000" kx="0" ky="0" algn="t" rotWithShape="0">
              <a:srgbClr val="0070C0">
                <a:alpha val="40000"/>
              </a:srgbClr>
            </a:outerShdw>
          </a:effectLst>
        </p:spPr>
        <p:txBody>
          <a:bodyPr vert="horz" wrap="square" lIns="91440" tIns="45720" rIns="91440" bIns="45720" rtlCol="0" anchor="ctr"/>
          <a:lstStyle/>
          <a:p>
            <a:pPr algn="ctr"/>
            <a:endParaRPr kumimoji="1" lang="zh-CN" altLang="en-US"/>
          </a:p>
        </p:txBody>
      </p:sp>
      <p:sp>
        <p:nvSpPr>
          <p:cNvPr id="3" name="标题 1"/>
          <p:cNvSpPr txBox="1"/>
          <p:nvPr/>
        </p:nvSpPr>
        <p:spPr>
          <a:xfrm rot="0" flipH="1" flipV="0">
            <a:off x="-18312" y="5201874"/>
            <a:ext cx="12211154" cy="1659866"/>
          </a:xfrm>
          <a:prstGeom prst="round2SameRect">
            <a:avLst>
              <a:gd name="adj1" fmla="val 50000"/>
              <a:gd name="adj2" fmla="val 0"/>
            </a:avLst>
          </a:prstGeom>
          <a:solidFill>
            <a:schemeClr val="accent1"/>
          </a:solidFill>
          <a:ln w="12700" cap="sq">
            <a:noFill/>
            <a:miter/>
          </a:ln>
          <a:effectLst/>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919114" y="1903483"/>
            <a:ext cx="10302970" cy="1695988"/>
          </a:xfrm>
          <a:prstGeom prst="rect">
            <a:avLst/>
          </a:prstGeom>
          <a:noFill/>
          <a:ln>
            <a:noFill/>
          </a:ln>
        </p:spPr>
        <p:txBody>
          <a:bodyPr vert="horz" wrap="square" lIns="91440" tIns="45720" rIns="91440" bIns="45720" rtlCol="0" anchor="t"/>
          <a:lstStyle/>
          <a:p>
            <a:pPr algn="ctr"/>
            <a:r>
              <a:rPr kumimoji="1" lang="en-US" altLang="zh-CN" sz="3000">
                <a:ln w="12700">
                  <a:noFill/>
                </a:ln>
                <a:solidFill>
                  <a:srgbClr val="000000">
                    <a:alpha val="100000"/>
                  </a:srgbClr>
                </a:solidFill>
                <a:latin typeface="poppins-bold"/>
                <a:ea typeface="poppins-bold"/>
                <a:cs typeface="poppins-bold"/>
              </a:rPr>
              <a:t>Slide 2Motivation and Clinical Problem (2 mins)</a:t>
            </a:r>
            <a:endParaRPr kumimoji="1" lang="zh-CN" altLang="en-US"/>
          </a:p>
        </p:txBody>
      </p:sp>
      <p:pic>
        <p:nvPicPr>
          <p:cNvPr id="5" name=""/>
          <p:cNvPicPr>
            <a:picLocks noChangeAspect="1"/>
          </p:cNvPicPr>
          <p:nvPr/>
        </p:nvPicPr>
        <p:blipFill>
          <a:blip r:embed="rId2">
            <a:alphaModFix amt="100000"/>
          </a:blip>
          <a:srcRect l="0" t="33983" r="0" b="33983"/>
          <a:stretch>
            <a:fillRect/>
          </a:stretch>
        </p:blipFill>
        <p:spPr>
          <a:xfrm rot="0" flipH="0" flipV="0">
            <a:off x="2646046" y="4198544"/>
            <a:ext cx="6882438" cy="1872739"/>
          </a:xfrm>
          <a:custGeom>
            <a:avLst/>
            <a:gdLst>
              <a:gd name="connsiteX0" fmla="*/ 0 w 9472813"/>
              <a:gd name="connsiteY0" fmla="*/ 1288794 h 2577590"/>
              <a:gd name="connsiteX1" fmla="*/ 0 w 9472813"/>
              <a:gd name="connsiteY1" fmla="*/ 1288795 h 2577590"/>
              <a:gd name="connsiteX2" fmla="*/ 0 w 9472813"/>
              <a:gd name="connsiteY2" fmla="*/ 1288795 h 2577590"/>
              <a:gd name="connsiteX3" fmla="*/ 1288795 w 9472813"/>
              <a:gd name="connsiteY3" fmla="*/ 0 h 2577590"/>
              <a:gd name="connsiteX4" fmla="*/ 8184018 w 9472813"/>
              <a:gd name="connsiteY4" fmla="*/ 0 h 2577590"/>
              <a:gd name="connsiteX5" fmla="*/ 9472813 w 9472813"/>
              <a:gd name="connsiteY5" fmla="*/ 1288795 h 2577590"/>
              <a:gd name="connsiteX6" fmla="*/ 9472812 w 9472813"/>
              <a:gd name="connsiteY6" fmla="*/ 1288795 h 2577590"/>
              <a:gd name="connsiteX7" fmla="*/ 8184017 w 9472813"/>
              <a:gd name="connsiteY7" fmla="*/ 2577590 h 2577590"/>
              <a:gd name="connsiteX8" fmla="*/ 1288795 w 9472813"/>
              <a:gd name="connsiteY8" fmla="*/ 2577589 h 2577590"/>
              <a:gd name="connsiteX9" fmla="*/ 6654 w 9472813"/>
              <a:gd name="connsiteY9" fmla="*/ 1420566 h 2577590"/>
              <a:gd name="connsiteX10" fmla="*/ 0 w 9472813"/>
              <a:gd name="connsiteY10" fmla="*/ 1288795 h 2577590"/>
              <a:gd name="connsiteX11" fmla="*/ 6654 w 9472813"/>
              <a:gd name="connsiteY11" fmla="*/ 1157023 h 2577590"/>
              <a:gd name="connsiteX12" fmla="*/ 1288795 w 9472813"/>
              <a:gd name="connsiteY12" fmla="*/ 0 h 2577590"/>
            </a:gdLst>
            <a:rect l="l" t="t" r="r" b="b"/>
            <a:pathLst>
              <a:path w="9472813" h="2577590">
                <a:moveTo>
                  <a:pt x="0" y="1288794"/>
                </a:moveTo>
                <a:lnTo>
                  <a:pt x="0" y="1288795"/>
                </a:lnTo>
                <a:lnTo>
                  <a:pt x="0" y="1288795"/>
                </a:lnTo>
                <a:close/>
                <a:moveTo>
                  <a:pt x="1288795" y="0"/>
                </a:moveTo>
                <a:lnTo>
                  <a:pt x="8184018" y="0"/>
                </a:lnTo>
                <a:cubicBezTo>
                  <a:pt x="8895800" y="0"/>
                  <a:pt x="9472813" y="577013"/>
                  <a:pt x="9472813" y="1288795"/>
                </a:cubicBezTo>
                <a:lnTo>
                  <a:pt x="9472812" y="1288795"/>
                </a:lnTo>
                <a:cubicBezTo>
                  <a:pt x="9472812" y="2000577"/>
                  <a:pt x="8895799" y="2577590"/>
                  <a:pt x="8184017" y="2577590"/>
                </a:cubicBezTo>
                <a:lnTo>
                  <a:pt x="1288795" y="2577589"/>
                </a:lnTo>
                <a:cubicBezTo>
                  <a:pt x="621500" y="2577589"/>
                  <a:pt x="72653" y="2070449"/>
                  <a:pt x="6654" y="1420566"/>
                </a:cubicBezTo>
                <a:lnTo>
                  <a:pt x="0" y="1288795"/>
                </a:lnTo>
                <a:lnTo>
                  <a:pt x="6654" y="1157023"/>
                </a:lnTo>
                <a:cubicBezTo>
                  <a:pt x="72653" y="507141"/>
                  <a:pt x="621500" y="0"/>
                  <a:pt x="1288795" y="0"/>
                </a:cubicBezTo>
                <a:close/>
              </a:path>
            </a:pathLst>
          </a:custGeom>
          <a:noFill/>
          <a:ln>
            <a:noFill/>
          </a:ln>
        </p:spPr>
      </p:pic>
      <p:sp>
        <p:nvSpPr>
          <p:cNvPr id="6" name="标题 1"/>
          <p:cNvSpPr txBox="1"/>
          <p:nvPr/>
        </p:nvSpPr>
        <p:spPr>
          <a:xfrm rot="0" flipH="0" flipV="0">
            <a:off x="5114491" y="-530884"/>
            <a:ext cx="1963017" cy="2477746"/>
          </a:xfrm>
          <a:prstGeom prst="rect">
            <a:avLst/>
          </a:prstGeom>
          <a:noFill/>
          <a:ln cap="sq">
            <a:noFill/>
          </a:ln>
        </p:spPr>
        <p:txBody>
          <a:bodyPr vert="horz" wrap="square" lIns="91440" tIns="45720" rIns="91440" bIns="45720" rtlCol="0" anchor="b"/>
          <a:lstStyle/>
          <a:p>
            <a:pPr algn="ctr"/>
            <a:r>
              <a:rPr kumimoji="1" lang="en-US" altLang="zh-CN" sz="8000">
                <a:ln w="12700">
                  <a:noFill/>
                </a:ln>
                <a:solidFill>
                  <a:srgbClr val="F07F09">
                    <a:alpha val="100000"/>
                  </a:srgbClr>
                </a:solidFill>
                <a:latin typeface="Montserrat Black"/>
                <a:ea typeface="Montserrat Black"/>
                <a:cs typeface="Montserrat Black"/>
              </a:rPr>
              <a:t> 02</a:t>
            </a:r>
            <a:endParaRPr kumimoji="1" lang="zh-CN" altLang="en-US"/>
          </a:p>
        </p:txBody>
      </p:sp>
      <p:sp>
        <p:nvSpPr>
          <p:cNvPr id="7" name="标题 1"/>
          <p:cNvSpPr txBox="1"/>
          <p:nvPr/>
        </p:nvSpPr>
        <p:spPr>
          <a:xfrm rot="0" flipH="0" flipV="0">
            <a:off x="7274658" y="936110"/>
            <a:ext cx="967373" cy="967373"/>
          </a:xfrm>
          <a:prstGeom prst="ellipse">
            <a:avLst/>
          </a:prstGeom>
          <a:solidFill>
            <a:schemeClr val="accent1">
              <a:lumMod val="60000"/>
              <a:lumOff val="40000"/>
              <a:alpha val="24000"/>
            </a:schemeClr>
          </a:solidFill>
          <a:ln w="12700" cap="sq">
            <a:noFill/>
            <a:miter/>
          </a:ln>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276817" y="346620"/>
            <a:ext cx="2203985" cy="275235"/>
          </a:xfrm>
          <a:custGeom>
            <a:avLst/>
            <a:gdLst>
              <a:gd name="connsiteX0" fmla="*/ 295032 w 720417"/>
              <a:gd name="connsiteY0" fmla="*/ 17848 h 89966"/>
              <a:gd name="connsiteX1" fmla="*/ 271738 w 720417"/>
              <a:gd name="connsiteY1" fmla="*/ 17849 h 89966"/>
              <a:gd name="connsiteX2" fmla="*/ 267996 w 720417"/>
              <a:gd name="connsiteY2" fmla="*/ 21479 h 89966"/>
              <a:gd name="connsiteX3" fmla="*/ 267995 w 720417"/>
              <a:gd name="connsiteY3" fmla="*/ 21535 h 89966"/>
              <a:gd name="connsiteX4" fmla="*/ 267995 w 720417"/>
              <a:gd name="connsiteY4" fmla="*/ 39802 h 89966"/>
              <a:gd name="connsiteX5" fmla="*/ 271681 w 720417"/>
              <a:gd name="connsiteY5" fmla="*/ 43489 h 89966"/>
              <a:gd name="connsiteX6" fmla="*/ 271738 w 720417"/>
              <a:gd name="connsiteY6" fmla="*/ 43489 h 89966"/>
              <a:gd name="connsiteX7" fmla="*/ 294585 w 720417"/>
              <a:gd name="connsiteY7" fmla="*/ 43489 h 89966"/>
              <a:gd name="connsiteX8" fmla="*/ 307880 w 720417"/>
              <a:gd name="connsiteY8" fmla="*/ 31088 h 89966"/>
              <a:gd name="connsiteX9" fmla="*/ 295543 w 720417"/>
              <a:gd name="connsiteY9" fmla="*/ 17856 h 89966"/>
              <a:gd name="connsiteX10" fmla="*/ 295032 w 720417"/>
              <a:gd name="connsiteY10" fmla="*/ 17848 h 89966"/>
              <a:gd name="connsiteX11" fmla="*/ 676733 w 720417"/>
              <a:gd name="connsiteY11" fmla="*/ 17290 h 89966"/>
              <a:gd name="connsiteX12" fmla="*/ 676733 w 720417"/>
              <a:gd name="connsiteY12" fmla="*/ 17346 h 89966"/>
              <a:gd name="connsiteX13" fmla="*/ 647797 w 720417"/>
              <a:gd name="connsiteY13" fmla="*/ 46170 h 89966"/>
              <a:gd name="connsiteX14" fmla="*/ 676622 w 720417"/>
              <a:gd name="connsiteY14" fmla="*/ 75107 h 89966"/>
              <a:gd name="connsiteX15" fmla="*/ 705558 w 720417"/>
              <a:gd name="connsiteY15" fmla="*/ 46282 h 89966"/>
              <a:gd name="connsiteX16" fmla="*/ 705558 w 720417"/>
              <a:gd name="connsiteY16" fmla="*/ 46226 h 89966"/>
              <a:gd name="connsiteX17" fmla="*/ 676733 w 720417"/>
              <a:gd name="connsiteY17" fmla="*/ 17290 h 89966"/>
              <a:gd name="connsiteX18" fmla="*/ 490493 w 720417"/>
              <a:gd name="connsiteY18" fmla="*/ 15836 h 89966"/>
              <a:gd name="connsiteX19" fmla="*/ 490155 w 720417"/>
              <a:gd name="connsiteY19" fmla="*/ 15838 h 89966"/>
              <a:gd name="connsiteX20" fmla="*/ 461556 w 720417"/>
              <a:gd name="connsiteY20" fmla="*/ 44996 h 89966"/>
              <a:gd name="connsiteX21" fmla="*/ 490714 w 720417"/>
              <a:gd name="connsiteY21" fmla="*/ 73596 h 89966"/>
              <a:gd name="connsiteX22" fmla="*/ 519315 w 720417"/>
              <a:gd name="connsiteY22" fmla="*/ 44663 h 89966"/>
              <a:gd name="connsiteX23" fmla="*/ 490493 w 720417"/>
              <a:gd name="connsiteY23" fmla="*/ 15836 h 89966"/>
              <a:gd name="connsiteX24" fmla="*/ 117671 w 720417"/>
              <a:gd name="connsiteY24" fmla="*/ 15726 h 89966"/>
              <a:gd name="connsiteX25" fmla="*/ 117671 w 720417"/>
              <a:gd name="connsiteY25" fmla="*/ 15950 h 89966"/>
              <a:gd name="connsiteX26" fmla="*/ 88623 w 720417"/>
              <a:gd name="connsiteY26" fmla="*/ 44886 h 89966"/>
              <a:gd name="connsiteX27" fmla="*/ 117559 w 720417"/>
              <a:gd name="connsiteY27" fmla="*/ 73934 h 89966"/>
              <a:gd name="connsiteX28" fmla="*/ 146607 w 720417"/>
              <a:gd name="connsiteY28" fmla="*/ 44998 h 89966"/>
              <a:gd name="connsiteX29" fmla="*/ 146607 w 720417"/>
              <a:gd name="connsiteY29" fmla="*/ 44886 h 89966"/>
              <a:gd name="connsiteX30" fmla="*/ 117783 w 720417"/>
              <a:gd name="connsiteY30" fmla="*/ 15727 h 89966"/>
              <a:gd name="connsiteX31" fmla="*/ 117671 w 720417"/>
              <a:gd name="connsiteY31" fmla="*/ 15726 h 89966"/>
              <a:gd name="connsiteX32" fmla="*/ 256767 w 720417"/>
              <a:gd name="connsiteY32" fmla="*/ 2710 h 89966"/>
              <a:gd name="connsiteX33" fmla="*/ 294418 w 720417"/>
              <a:gd name="connsiteY33" fmla="*/ 2710 h 89966"/>
              <a:gd name="connsiteX34" fmla="*/ 314305 w 720417"/>
              <a:gd name="connsiteY34" fmla="*/ 10531 h 89966"/>
              <a:gd name="connsiteX35" fmla="*/ 323131 w 720417"/>
              <a:gd name="connsiteY35" fmla="*/ 29691 h 89966"/>
              <a:gd name="connsiteX36" fmla="*/ 309891 w 720417"/>
              <a:gd name="connsiteY36" fmla="*/ 54550 h 89966"/>
              <a:gd name="connsiteX37" fmla="*/ 308551 w 720417"/>
              <a:gd name="connsiteY37" fmla="*/ 59186 h 89966"/>
              <a:gd name="connsiteX38" fmla="*/ 319388 w 720417"/>
              <a:gd name="connsiteY38" fmla="*/ 81922 h 89966"/>
              <a:gd name="connsiteX39" fmla="*/ 318136 w 720417"/>
              <a:gd name="connsiteY39" fmla="*/ 86983 h 89966"/>
              <a:gd name="connsiteX40" fmla="*/ 316036 w 720417"/>
              <a:gd name="connsiteY40" fmla="*/ 87508 h 89966"/>
              <a:gd name="connsiteX41" fmla="*/ 308048 w 720417"/>
              <a:gd name="connsiteY41" fmla="*/ 87005 h 89966"/>
              <a:gd name="connsiteX42" fmla="*/ 304752 w 720417"/>
              <a:gd name="connsiteY42" fmla="*/ 84882 h 89966"/>
              <a:gd name="connsiteX43" fmla="*/ 293189 w 720417"/>
              <a:gd name="connsiteY43" fmla="*/ 60694 h 89966"/>
              <a:gd name="connsiteX44" fmla="*/ 289893 w 720417"/>
              <a:gd name="connsiteY44" fmla="*/ 58627 h 89966"/>
              <a:gd name="connsiteX45" fmla="*/ 271738 w 720417"/>
              <a:gd name="connsiteY45" fmla="*/ 58627 h 89966"/>
              <a:gd name="connsiteX46" fmla="*/ 267996 w 720417"/>
              <a:gd name="connsiteY46" fmla="*/ 62258 h 89966"/>
              <a:gd name="connsiteX47" fmla="*/ 267995 w 720417"/>
              <a:gd name="connsiteY47" fmla="*/ 62314 h 89966"/>
              <a:gd name="connsiteX48" fmla="*/ 267995 w 720417"/>
              <a:gd name="connsiteY48" fmla="*/ 83262 h 89966"/>
              <a:gd name="connsiteX49" fmla="*/ 264365 w 720417"/>
              <a:gd name="connsiteY49" fmla="*/ 87005 h 89966"/>
              <a:gd name="connsiteX50" fmla="*/ 264308 w 720417"/>
              <a:gd name="connsiteY50" fmla="*/ 87005 h 89966"/>
              <a:gd name="connsiteX51" fmla="*/ 256767 w 720417"/>
              <a:gd name="connsiteY51" fmla="*/ 87005 h 89966"/>
              <a:gd name="connsiteX52" fmla="*/ 253080 w 720417"/>
              <a:gd name="connsiteY52" fmla="*/ 83262 h 89966"/>
              <a:gd name="connsiteX53" fmla="*/ 253080 w 720417"/>
              <a:gd name="connsiteY53" fmla="*/ 6397 h 89966"/>
              <a:gd name="connsiteX54" fmla="*/ 256767 w 720417"/>
              <a:gd name="connsiteY54" fmla="*/ 2710 h 89966"/>
              <a:gd name="connsiteX55" fmla="*/ 172025 w 720417"/>
              <a:gd name="connsiteY55" fmla="*/ 2710 h 89966"/>
              <a:gd name="connsiteX56" fmla="*/ 179734 w 720417"/>
              <a:gd name="connsiteY56" fmla="*/ 2710 h 89966"/>
              <a:gd name="connsiteX57" fmla="*/ 183420 w 720417"/>
              <a:gd name="connsiteY57" fmla="*/ 6397 h 89966"/>
              <a:gd name="connsiteX58" fmla="*/ 183420 w 720417"/>
              <a:gd name="connsiteY58" fmla="*/ 48070 h 89966"/>
              <a:gd name="connsiteX59" fmla="*/ 205819 w 720417"/>
              <a:gd name="connsiteY59" fmla="*/ 72763 h 89966"/>
              <a:gd name="connsiteX60" fmla="*/ 230512 w 720417"/>
              <a:gd name="connsiteY60" fmla="*/ 50364 h 89966"/>
              <a:gd name="connsiteX61" fmla="*/ 230512 w 720417"/>
              <a:gd name="connsiteY61" fmla="*/ 48070 h 89966"/>
              <a:gd name="connsiteX62" fmla="*/ 230512 w 720417"/>
              <a:gd name="connsiteY62" fmla="*/ 6397 h 89966"/>
              <a:gd name="connsiteX63" fmla="*/ 234198 w 720417"/>
              <a:gd name="connsiteY63" fmla="*/ 2710 h 89966"/>
              <a:gd name="connsiteX64" fmla="*/ 241907 w 720417"/>
              <a:gd name="connsiteY64" fmla="*/ 2710 h 89966"/>
              <a:gd name="connsiteX65" fmla="*/ 245594 w 720417"/>
              <a:gd name="connsiteY65" fmla="*/ 6397 h 89966"/>
              <a:gd name="connsiteX66" fmla="*/ 245594 w 720417"/>
              <a:gd name="connsiteY66" fmla="*/ 48349 h 89966"/>
              <a:gd name="connsiteX67" fmla="*/ 207050 w 720417"/>
              <a:gd name="connsiteY67" fmla="*/ 87005 h 89966"/>
              <a:gd name="connsiteX68" fmla="*/ 206994 w 720417"/>
              <a:gd name="connsiteY68" fmla="*/ 87005 h 89966"/>
              <a:gd name="connsiteX69" fmla="*/ 168338 w 720417"/>
              <a:gd name="connsiteY69" fmla="*/ 48349 h 89966"/>
              <a:gd name="connsiteX70" fmla="*/ 168338 w 720417"/>
              <a:gd name="connsiteY70" fmla="*/ 6397 h 89966"/>
              <a:gd name="connsiteX71" fmla="*/ 172025 w 720417"/>
              <a:gd name="connsiteY71" fmla="*/ 2710 h 89966"/>
              <a:gd name="connsiteX72" fmla="*/ 67451 w 720417"/>
              <a:gd name="connsiteY72" fmla="*/ 2710 h 89966"/>
              <a:gd name="connsiteX73" fmla="*/ 74713 w 720417"/>
              <a:gd name="connsiteY73" fmla="*/ 2710 h 89966"/>
              <a:gd name="connsiteX74" fmla="*/ 78199 w 720417"/>
              <a:gd name="connsiteY74" fmla="*/ 6588 h 89966"/>
              <a:gd name="connsiteX75" fmla="*/ 77674 w 720417"/>
              <a:gd name="connsiteY75" fmla="*/ 8296 h 89966"/>
              <a:gd name="connsiteX76" fmla="*/ 47621 w 720417"/>
              <a:gd name="connsiteY76" fmla="*/ 49857 h 89966"/>
              <a:gd name="connsiteX77" fmla="*/ 46615 w 720417"/>
              <a:gd name="connsiteY77" fmla="*/ 53041 h 89966"/>
              <a:gd name="connsiteX78" fmla="*/ 46615 w 720417"/>
              <a:gd name="connsiteY78" fmla="*/ 83318 h 89966"/>
              <a:gd name="connsiteX79" fmla="*/ 42928 w 720417"/>
              <a:gd name="connsiteY79" fmla="*/ 87005 h 89966"/>
              <a:gd name="connsiteX80" fmla="*/ 35164 w 720417"/>
              <a:gd name="connsiteY80" fmla="*/ 87005 h 89966"/>
              <a:gd name="connsiteX81" fmla="*/ 31477 w 720417"/>
              <a:gd name="connsiteY81" fmla="*/ 83318 h 89966"/>
              <a:gd name="connsiteX82" fmla="*/ 31477 w 720417"/>
              <a:gd name="connsiteY82" fmla="*/ 53041 h 89966"/>
              <a:gd name="connsiteX83" fmla="*/ 30471 w 720417"/>
              <a:gd name="connsiteY83" fmla="*/ 49857 h 89966"/>
              <a:gd name="connsiteX84" fmla="*/ 530 w 720417"/>
              <a:gd name="connsiteY84" fmla="*/ 8575 h 89966"/>
              <a:gd name="connsiteX85" fmla="*/ 1782 w 720417"/>
              <a:gd name="connsiteY85" fmla="*/ 3514 h 89966"/>
              <a:gd name="connsiteX86" fmla="*/ 3490 w 720417"/>
              <a:gd name="connsiteY86" fmla="*/ 2989 h 89966"/>
              <a:gd name="connsiteX87" fmla="*/ 10976 w 720417"/>
              <a:gd name="connsiteY87" fmla="*/ 2989 h 89966"/>
              <a:gd name="connsiteX88" fmla="*/ 13769 w 720417"/>
              <a:gd name="connsiteY88" fmla="*/ 4274 h 89966"/>
              <a:gd name="connsiteX89" fmla="*/ 36113 w 720417"/>
              <a:gd name="connsiteY89" fmla="*/ 35836 h 89966"/>
              <a:gd name="connsiteX90" fmla="*/ 39130 w 720417"/>
              <a:gd name="connsiteY90" fmla="*/ 37344 h 89966"/>
              <a:gd name="connsiteX91" fmla="*/ 42090 w 720417"/>
              <a:gd name="connsiteY91" fmla="*/ 35836 h 89966"/>
              <a:gd name="connsiteX92" fmla="*/ 64435 w 720417"/>
              <a:gd name="connsiteY92" fmla="*/ 4274 h 89966"/>
              <a:gd name="connsiteX93" fmla="*/ 67451 w 720417"/>
              <a:gd name="connsiteY93" fmla="*/ 2710 h 89966"/>
              <a:gd name="connsiteX94" fmla="*/ 676510 w 720417"/>
              <a:gd name="connsiteY94" fmla="*/ 2375 h 89966"/>
              <a:gd name="connsiteX95" fmla="*/ 720417 w 720417"/>
              <a:gd name="connsiteY95" fmla="*/ 46059 h 89966"/>
              <a:gd name="connsiteX96" fmla="*/ 720417 w 720417"/>
              <a:gd name="connsiteY96" fmla="*/ 46170 h 89966"/>
              <a:gd name="connsiteX97" fmla="*/ 676733 w 720417"/>
              <a:gd name="connsiteY97" fmla="*/ 89966 h 89966"/>
              <a:gd name="connsiteX98" fmla="*/ 676733 w 720417"/>
              <a:gd name="connsiteY98" fmla="*/ 89966 h 89966"/>
              <a:gd name="connsiteX99" fmla="*/ 632826 w 720417"/>
              <a:gd name="connsiteY99" fmla="*/ 46282 h 89966"/>
              <a:gd name="connsiteX100" fmla="*/ 676510 w 720417"/>
              <a:gd name="connsiteY100" fmla="*/ 2375 h 89966"/>
              <a:gd name="connsiteX101" fmla="*/ 378600 w 720417"/>
              <a:gd name="connsiteY101" fmla="*/ 1984 h 89966"/>
              <a:gd name="connsiteX102" fmla="*/ 386644 w 720417"/>
              <a:gd name="connsiteY102" fmla="*/ 1984 h 89966"/>
              <a:gd name="connsiteX103" fmla="*/ 390331 w 720417"/>
              <a:gd name="connsiteY103" fmla="*/ 5671 h 89966"/>
              <a:gd name="connsiteX104" fmla="*/ 390331 w 720417"/>
              <a:gd name="connsiteY104" fmla="*/ 69073 h 89966"/>
              <a:gd name="connsiteX105" fmla="*/ 394018 w 720417"/>
              <a:gd name="connsiteY105" fmla="*/ 72760 h 89966"/>
              <a:gd name="connsiteX106" fmla="*/ 439657 w 720417"/>
              <a:gd name="connsiteY106" fmla="*/ 72760 h 89966"/>
              <a:gd name="connsiteX107" fmla="*/ 443344 w 720417"/>
              <a:gd name="connsiteY107" fmla="*/ 76447 h 89966"/>
              <a:gd name="connsiteX108" fmla="*/ 443344 w 720417"/>
              <a:gd name="connsiteY108" fmla="*/ 83877 h 89966"/>
              <a:gd name="connsiteX109" fmla="*/ 439769 w 720417"/>
              <a:gd name="connsiteY109" fmla="*/ 87564 h 89966"/>
              <a:gd name="connsiteX110" fmla="*/ 439657 w 720417"/>
              <a:gd name="connsiteY110" fmla="*/ 87564 h 89966"/>
              <a:gd name="connsiteX111" fmla="*/ 378600 w 720417"/>
              <a:gd name="connsiteY111" fmla="*/ 87564 h 89966"/>
              <a:gd name="connsiteX112" fmla="*/ 374913 w 720417"/>
              <a:gd name="connsiteY112" fmla="*/ 83989 h 89966"/>
              <a:gd name="connsiteX113" fmla="*/ 374913 w 720417"/>
              <a:gd name="connsiteY113" fmla="*/ 83877 h 89966"/>
              <a:gd name="connsiteX114" fmla="*/ 374913 w 720417"/>
              <a:gd name="connsiteY114" fmla="*/ 5671 h 89966"/>
              <a:gd name="connsiteX115" fmla="*/ 378600 w 720417"/>
              <a:gd name="connsiteY115" fmla="*/ 1984 h 89966"/>
              <a:gd name="connsiteX116" fmla="*/ 490155 w 720417"/>
              <a:gd name="connsiteY116" fmla="*/ 867 h 89966"/>
              <a:gd name="connsiteX117" fmla="*/ 533951 w 720417"/>
              <a:gd name="connsiteY117" fmla="*/ 44663 h 89966"/>
              <a:gd name="connsiteX118" fmla="*/ 490155 w 720417"/>
              <a:gd name="connsiteY118" fmla="*/ 88458 h 89966"/>
              <a:gd name="connsiteX119" fmla="*/ 446360 w 720417"/>
              <a:gd name="connsiteY119" fmla="*/ 44663 h 89966"/>
              <a:gd name="connsiteX120" fmla="*/ 490155 w 720417"/>
              <a:gd name="connsiteY120" fmla="*/ 867 h 89966"/>
              <a:gd name="connsiteX121" fmla="*/ 118117 w 720417"/>
              <a:gd name="connsiteY121" fmla="*/ 757 h 89966"/>
              <a:gd name="connsiteX122" fmla="*/ 161801 w 720417"/>
              <a:gd name="connsiteY122" fmla="*/ 44663 h 89966"/>
              <a:gd name="connsiteX123" fmla="*/ 117895 w 720417"/>
              <a:gd name="connsiteY123" fmla="*/ 88570 h 89966"/>
              <a:gd name="connsiteX124" fmla="*/ 117671 w 720417"/>
              <a:gd name="connsiteY124" fmla="*/ 88570 h 89966"/>
              <a:gd name="connsiteX125" fmla="*/ 73988 w 720417"/>
              <a:gd name="connsiteY125" fmla="*/ 44440 h 89966"/>
              <a:gd name="connsiteX126" fmla="*/ 118117 w 720417"/>
              <a:gd name="connsiteY126" fmla="*/ 757 h 89966"/>
              <a:gd name="connsiteX127" fmla="*/ 585400 w 720417"/>
              <a:gd name="connsiteY127" fmla="*/ 28 h 89966"/>
              <a:gd name="connsiteX128" fmla="*/ 585400 w 720417"/>
              <a:gd name="connsiteY128" fmla="*/ 29 h 89966"/>
              <a:gd name="connsiteX129" fmla="*/ 611599 w 720417"/>
              <a:gd name="connsiteY129" fmla="*/ 8743 h 89966"/>
              <a:gd name="connsiteX130" fmla="*/ 617799 w 720417"/>
              <a:gd name="connsiteY130" fmla="*/ 14329 h 89966"/>
              <a:gd name="connsiteX131" fmla="*/ 617912 w 720417"/>
              <a:gd name="connsiteY131" fmla="*/ 14489 h 89966"/>
              <a:gd name="connsiteX132" fmla="*/ 616906 w 720417"/>
              <a:gd name="connsiteY132" fmla="*/ 19524 h 89966"/>
              <a:gd name="connsiteX133" fmla="*/ 610649 w 720417"/>
              <a:gd name="connsiteY133" fmla="*/ 23881 h 89966"/>
              <a:gd name="connsiteX134" fmla="*/ 605957 w 720417"/>
              <a:gd name="connsiteY134" fmla="*/ 23490 h 89966"/>
              <a:gd name="connsiteX135" fmla="*/ 604281 w 720417"/>
              <a:gd name="connsiteY135" fmla="*/ 21926 h 89966"/>
              <a:gd name="connsiteX136" fmla="*/ 603946 w 720417"/>
              <a:gd name="connsiteY136" fmla="*/ 21591 h 89966"/>
              <a:gd name="connsiteX137" fmla="*/ 585511 w 720417"/>
              <a:gd name="connsiteY137" fmla="*/ 14943 h 89966"/>
              <a:gd name="connsiteX138" fmla="*/ 584283 w 720417"/>
              <a:gd name="connsiteY138" fmla="*/ 14943 h 89966"/>
              <a:gd name="connsiteX139" fmla="*/ 582271 w 720417"/>
              <a:gd name="connsiteY139" fmla="*/ 14943 h 89966"/>
              <a:gd name="connsiteX140" fmla="*/ 577132 w 720417"/>
              <a:gd name="connsiteY140" fmla="*/ 16005 h 89966"/>
              <a:gd name="connsiteX141" fmla="*/ 557200 w 720417"/>
              <a:gd name="connsiteY141" fmla="*/ 37383 h 89966"/>
              <a:gd name="connsiteX142" fmla="*/ 579087 w 720417"/>
              <a:gd name="connsiteY142" fmla="*/ 71866 h 89966"/>
              <a:gd name="connsiteX143" fmla="*/ 581434 w 720417"/>
              <a:gd name="connsiteY143" fmla="*/ 72313 h 89966"/>
              <a:gd name="connsiteX144" fmla="*/ 582160 w 720417"/>
              <a:gd name="connsiteY144" fmla="*/ 72313 h 89966"/>
              <a:gd name="connsiteX145" fmla="*/ 587746 w 720417"/>
              <a:gd name="connsiteY145" fmla="*/ 72313 h 89966"/>
              <a:gd name="connsiteX146" fmla="*/ 592047 w 720417"/>
              <a:gd name="connsiteY146" fmla="*/ 71699 h 89966"/>
              <a:gd name="connsiteX147" fmla="*/ 592829 w 720417"/>
              <a:gd name="connsiteY147" fmla="*/ 71699 h 89966"/>
              <a:gd name="connsiteX148" fmla="*/ 593611 w 720417"/>
              <a:gd name="connsiteY148" fmla="*/ 71699 h 89966"/>
              <a:gd name="connsiteX149" fmla="*/ 596907 w 720417"/>
              <a:gd name="connsiteY149" fmla="*/ 70525 h 89966"/>
              <a:gd name="connsiteX150" fmla="*/ 597577 w 720417"/>
              <a:gd name="connsiteY150" fmla="*/ 70525 h 89966"/>
              <a:gd name="connsiteX151" fmla="*/ 598192 w 720417"/>
              <a:gd name="connsiteY151" fmla="*/ 70246 h 89966"/>
              <a:gd name="connsiteX152" fmla="*/ 598862 w 720417"/>
              <a:gd name="connsiteY152" fmla="*/ 69911 h 89966"/>
              <a:gd name="connsiteX153" fmla="*/ 600371 w 720417"/>
              <a:gd name="connsiteY153" fmla="*/ 69129 h 89966"/>
              <a:gd name="connsiteX154" fmla="*/ 600817 w 720417"/>
              <a:gd name="connsiteY154" fmla="*/ 69129 h 89966"/>
              <a:gd name="connsiteX155" fmla="*/ 610705 w 720417"/>
              <a:gd name="connsiteY155" fmla="*/ 56672 h 89966"/>
              <a:gd name="connsiteX156" fmla="*/ 610146 w 720417"/>
              <a:gd name="connsiteY156" fmla="*/ 53711 h 89966"/>
              <a:gd name="connsiteX157" fmla="*/ 607744 w 720417"/>
              <a:gd name="connsiteY157" fmla="*/ 52706 h 89966"/>
              <a:gd name="connsiteX158" fmla="*/ 591600 w 720417"/>
              <a:gd name="connsiteY158" fmla="*/ 52706 h 89966"/>
              <a:gd name="connsiteX159" fmla="*/ 587913 w 720417"/>
              <a:gd name="connsiteY159" fmla="*/ 49019 h 89966"/>
              <a:gd name="connsiteX160" fmla="*/ 587913 w 720417"/>
              <a:gd name="connsiteY160" fmla="*/ 41478 h 89966"/>
              <a:gd name="connsiteX161" fmla="*/ 591600 w 720417"/>
              <a:gd name="connsiteY161" fmla="*/ 37791 h 89966"/>
              <a:gd name="connsiteX162" fmla="*/ 625117 w 720417"/>
              <a:gd name="connsiteY162" fmla="*/ 37791 h 89966"/>
              <a:gd name="connsiteX163" fmla="*/ 625452 w 720417"/>
              <a:gd name="connsiteY163" fmla="*/ 37791 h 89966"/>
              <a:gd name="connsiteX164" fmla="*/ 627428 w 720417"/>
              <a:gd name="connsiteY164" fmla="*/ 38475 h 89966"/>
              <a:gd name="connsiteX165" fmla="*/ 628245 w 720417"/>
              <a:gd name="connsiteY165" fmla="*/ 43544 h 89966"/>
              <a:gd name="connsiteX166" fmla="*/ 628245 w 720417"/>
              <a:gd name="connsiteY166" fmla="*/ 47287 h 89966"/>
              <a:gd name="connsiteX167" fmla="*/ 613554 w 720417"/>
              <a:gd name="connsiteY167" fmla="*/ 79966 h 89966"/>
              <a:gd name="connsiteX168" fmla="*/ 612157 w 720417"/>
              <a:gd name="connsiteY168" fmla="*/ 81139 h 89966"/>
              <a:gd name="connsiteX169" fmla="*/ 611431 w 720417"/>
              <a:gd name="connsiteY169" fmla="*/ 81754 h 89966"/>
              <a:gd name="connsiteX170" fmla="*/ 610035 w 720417"/>
              <a:gd name="connsiteY170" fmla="*/ 82759 h 89966"/>
              <a:gd name="connsiteX171" fmla="*/ 609308 w 720417"/>
              <a:gd name="connsiteY171" fmla="*/ 83262 h 89966"/>
              <a:gd name="connsiteX172" fmla="*/ 607912 w 720417"/>
              <a:gd name="connsiteY172" fmla="*/ 84156 h 89966"/>
              <a:gd name="connsiteX173" fmla="*/ 607633 w 720417"/>
              <a:gd name="connsiteY173" fmla="*/ 84156 h 89966"/>
              <a:gd name="connsiteX174" fmla="*/ 606906 w 720417"/>
              <a:gd name="connsiteY174" fmla="*/ 84603 h 89966"/>
              <a:gd name="connsiteX175" fmla="*/ 605454 w 720417"/>
              <a:gd name="connsiteY175" fmla="*/ 85440 h 89966"/>
              <a:gd name="connsiteX176" fmla="*/ 605119 w 720417"/>
              <a:gd name="connsiteY176" fmla="*/ 85440 h 89966"/>
              <a:gd name="connsiteX177" fmla="*/ 602773 w 720417"/>
              <a:gd name="connsiteY177" fmla="*/ 86558 h 89966"/>
              <a:gd name="connsiteX178" fmla="*/ 602382 w 720417"/>
              <a:gd name="connsiteY178" fmla="*/ 86558 h 89966"/>
              <a:gd name="connsiteX179" fmla="*/ 600873 w 720417"/>
              <a:gd name="connsiteY179" fmla="*/ 87116 h 89966"/>
              <a:gd name="connsiteX180" fmla="*/ 600147 w 720417"/>
              <a:gd name="connsiteY180" fmla="*/ 87116 h 89966"/>
              <a:gd name="connsiteX181" fmla="*/ 599700 w 720417"/>
              <a:gd name="connsiteY181" fmla="*/ 87116 h 89966"/>
              <a:gd name="connsiteX182" fmla="*/ 598471 w 720417"/>
              <a:gd name="connsiteY182" fmla="*/ 87563 h 89966"/>
              <a:gd name="connsiteX183" fmla="*/ 597969 w 720417"/>
              <a:gd name="connsiteY183" fmla="*/ 87563 h 89966"/>
              <a:gd name="connsiteX184" fmla="*/ 597242 w 720417"/>
              <a:gd name="connsiteY184" fmla="*/ 87563 h 89966"/>
              <a:gd name="connsiteX185" fmla="*/ 596740 w 720417"/>
              <a:gd name="connsiteY185" fmla="*/ 87563 h 89966"/>
              <a:gd name="connsiteX186" fmla="*/ 595567 w 720417"/>
              <a:gd name="connsiteY186" fmla="*/ 87563 h 89966"/>
              <a:gd name="connsiteX187" fmla="*/ 595008 w 720417"/>
              <a:gd name="connsiteY187" fmla="*/ 87563 h 89966"/>
              <a:gd name="connsiteX188" fmla="*/ 594338 w 720417"/>
              <a:gd name="connsiteY188" fmla="*/ 87563 h 89966"/>
              <a:gd name="connsiteX189" fmla="*/ 593723 w 720417"/>
              <a:gd name="connsiteY189" fmla="*/ 87563 h 89966"/>
              <a:gd name="connsiteX190" fmla="*/ 592606 w 720417"/>
              <a:gd name="connsiteY190" fmla="*/ 87563 h 89966"/>
              <a:gd name="connsiteX191" fmla="*/ 591991 w 720417"/>
              <a:gd name="connsiteY191" fmla="*/ 87563 h 89966"/>
              <a:gd name="connsiteX192" fmla="*/ 591321 w 720417"/>
              <a:gd name="connsiteY192" fmla="*/ 87563 h 89966"/>
              <a:gd name="connsiteX193" fmla="*/ 590595 w 720417"/>
              <a:gd name="connsiteY193" fmla="*/ 87563 h 89966"/>
              <a:gd name="connsiteX194" fmla="*/ 589589 w 720417"/>
              <a:gd name="connsiteY194" fmla="*/ 87563 h 89966"/>
              <a:gd name="connsiteX195" fmla="*/ 585400 w 720417"/>
              <a:gd name="connsiteY195" fmla="*/ 87563 h 89966"/>
              <a:gd name="connsiteX196" fmla="*/ 582272 w 720417"/>
              <a:gd name="connsiteY196" fmla="*/ 87563 h 89966"/>
              <a:gd name="connsiteX197" fmla="*/ 540068 w 720417"/>
              <a:gd name="connsiteY197" fmla="*/ 42232 h 89966"/>
              <a:gd name="connsiteX198" fmla="*/ 585400 w 720417"/>
              <a:gd name="connsiteY198" fmla="*/ 28 h 89966"/>
            </a:gdLst>
            <a:rect l="l" t="t" r="r" b="b"/>
            <a:pathLst>
              <a:path w="720417" h="89966">
                <a:moveTo>
                  <a:pt x="295032" y="17848"/>
                </a:moveTo>
                <a:lnTo>
                  <a:pt x="271738" y="17849"/>
                </a:lnTo>
                <a:cubicBezTo>
                  <a:pt x="269702" y="17818"/>
                  <a:pt x="268026" y="19443"/>
                  <a:pt x="267996" y="21479"/>
                </a:cubicBezTo>
                <a:cubicBezTo>
                  <a:pt x="267995" y="21498"/>
                  <a:pt x="267995" y="21517"/>
                  <a:pt x="267995" y="21535"/>
                </a:cubicBezTo>
                <a:lnTo>
                  <a:pt x="267995" y="39802"/>
                </a:lnTo>
                <a:cubicBezTo>
                  <a:pt x="267995" y="41838"/>
                  <a:pt x="269645" y="43489"/>
                  <a:pt x="271681" y="43489"/>
                </a:cubicBezTo>
                <a:cubicBezTo>
                  <a:pt x="271700" y="43489"/>
                  <a:pt x="271719" y="43489"/>
                  <a:pt x="271738" y="43489"/>
                </a:cubicBezTo>
                <a:lnTo>
                  <a:pt x="294585" y="43489"/>
                </a:lnTo>
                <a:cubicBezTo>
                  <a:pt x="301615" y="43561"/>
                  <a:pt x="307464" y="38105"/>
                  <a:pt x="307880" y="31088"/>
                </a:cubicBezTo>
                <a:cubicBezTo>
                  <a:pt x="308127" y="24027"/>
                  <a:pt x="302604" y="18103"/>
                  <a:pt x="295543" y="17856"/>
                </a:cubicBezTo>
                <a:cubicBezTo>
                  <a:pt x="295373" y="17850"/>
                  <a:pt x="295203" y="17848"/>
                  <a:pt x="295032" y="17848"/>
                </a:cubicBezTo>
                <a:close/>
                <a:moveTo>
                  <a:pt x="676733" y="17290"/>
                </a:moveTo>
                <a:lnTo>
                  <a:pt x="676733" y="17346"/>
                </a:lnTo>
                <a:cubicBezTo>
                  <a:pt x="660783" y="17315"/>
                  <a:pt x="647828" y="30220"/>
                  <a:pt x="647797" y="46170"/>
                </a:cubicBezTo>
                <a:cubicBezTo>
                  <a:pt x="647766" y="62121"/>
                  <a:pt x="660671" y="75076"/>
                  <a:pt x="676622" y="75107"/>
                </a:cubicBezTo>
                <a:cubicBezTo>
                  <a:pt x="692572" y="75138"/>
                  <a:pt x="705527" y="62232"/>
                  <a:pt x="705558" y="46282"/>
                </a:cubicBezTo>
                <a:cubicBezTo>
                  <a:pt x="705558" y="46264"/>
                  <a:pt x="705558" y="46245"/>
                  <a:pt x="705558" y="46226"/>
                </a:cubicBezTo>
                <a:cubicBezTo>
                  <a:pt x="705558" y="30289"/>
                  <a:pt x="692671" y="17352"/>
                  <a:pt x="676733" y="17290"/>
                </a:cubicBezTo>
                <a:close/>
                <a:moveTo>
                  <a:pt x="490493" y="15836"/>
                </a:moveTo>
                <a:cubicBezTo>
                  <a:pt x="490380" y="15836"/>
                  <a:pt x="490268" y="15837"/>
                  <a:pt x="490155" y="15838"/>
                </a:cubicBezTo>
                <a:cubicBezTo>
                  <a:pt x="474206" y="15992"/>
                  <a:pt x="461401" y="29047"/>
                  <a:pt x="461556" y="44996"/>
                </a:cubicBezTo>
                <a:cubicBezTo>
                  <a:pt x="461710" y="60946"/>
                  <a:pt x="474765" y="73750"/>
                  <a:pt x="490714" y="73596"/>
                </a:cubicBezTo>
                <a:cubicBezTo>
                  <a:pt x="506576" y="73443"/>
                  <a:pt x="519345" y="60525"/>
                  <a:pt x="519315" y="44663"/>
                </a:cubicBezTo>
                <a:cubicBezTo>
                  <a:pt x="519316" y="28743"/>
                  <a:pt x="506412" y="15837"/>
                  <a:pt x="490493" y="15836"/>
                </a:cubicBezTo>
                <a:close/>
                <a:moveTo>
                  <a:pt x="117671" y="15726"/>
                </a:moveTo>
                <a:lnTo>
                  <a:pt x="117671" y="15950"/>
                </a:lnTo>
                <a:cubicBezTo>
                  <a:pt x="101659" y="15919"/>
                  <a:pt x="88654" y="28874"/>
                  <a:pt x="88623" y="44886"/>
                </a:cubicBezTo>
                <a:cubicBezTo>
                  <a:pt x="88592" y="60898"/>
                  <a:pt x="101547" y="73903"/>
                  <a:pt x="117559" y="73934"/>
                </a:cubicBezTo>
                <a:cubicBezTo>
                  <a:pt x="133571" y="73965"/>
                  <a:pt x="146576" y="61009"/>
                  <a:pt x="146607" y="44998"/>
                </a:cubicBezTo>
                <a:cubicBezTo>
                  <a:pt x="146607" y="44960"/>
                  <a:pt x="146607" y="44923"/>
                  <a:pt x="146607" y="44886"/>
                </a:cubicBezTo>
                <a:cubicBezTo>
                  <a:pt x="146699" y="28874"/>
                  <a:pt x="133794" y="15819"/>
                  <a:pt x="117783" y="15727"/>
                </a:cubicBezTo>
                <a:cubicBezTo>
                  <a:pt x="117745" y="15727"/>
                  <a:pt x="117708" y="15726"/>
                  <a:pt x="117671" y="15726"/>
                </a:cubicBezTo>
                <a:close/>
                <a:moveTo>
                  <a:pt x="256767" y="2710"/>
                </a:moveTo>
                <a:lnTo>
                  <a:pt x="294418" y="2710"/>
                </a:lnTo>
                <a:cubicBezTo>
                  <a:pt x="301799" y="2701"/>
                  <a:pt x="308907" y="5497"/>
                  <a:pt x="314305" y="10531"/>
                </a:cubicBezTo>
                <a:cubicBezTo>
                  <a:pt x="319683" y="15485"/>
                  <a:pt x="322861" y="22383"/>
                  <a:pt x="323131" y="29691"/>
                </a:cubicBezTo>
                <a:cubicBezTo>
                  <a:pt x="323524" y="39759"/>
                  <a:pt x="318465" y="49258"/>
                  <a:pt x="309891" y="54550"/>
                </a:cubicBezTo>
                <a:cubicBezTo>
                  <a:pt x="308311" y="55515"/>
                  <a:pt x="307730" y="57527"/>
                  <a:pt x="308551" y="59186"/>
                </a:cubicBezTo>
                <a:lnTo>
                  <a:pt x="319388" y="81922"/>
                </a:lnTo>
                <a:cubicBezTo>
                  <a:pt x="320440" y="83665"/>
                  <a:pt x="319879" y="85931"/>
                  <a:pt x="318136" y="86983"/>
                </a:cubicBezTo>
                <a:cubicBezTo>
                  <a:pt x="317504" y="87364"/>
                  <a:pt x="316773" y="87547"/>
                  <a:pt x="316036" y="87508"/>
                </a:cubicBezTo>
                <a:lnTo>
                  <a:pt x="308048" y="87005"/>
                </a:lnTo>
                <a:cubicBezTo>
                  <a:pt x="306633" y="86989"/>
                  <a:pt x="305352" y="86164"/>
                  <a:pt x="304752" y="84882"/>
                </a:cubicBezTo>
                <a:lnTo>
                  <a:pt x="293189" y="60694"/>
                </a:lnTo>
                <a:cubicBezTo>
                  <a:pt x="292583" y="59425"/>
                  <a:pt x="291299" y="58620"/>
                  <a:pt x="289893" y="58627"/>
                </a:cubicBezTo>
                <a:lnTo>
                  <a:pt x="271738" y="58627"/>
                </a:lnTo>
                <a:cubicBezTo>
                  <a:pt x="269702" y="58597"/>
                  <a:pt x="268026" y="60222"/>
                  <a:pt x="267996" y="62258"/>
                </a:cubicBezTo>
                <a:cubicBezTo>
                  <a:pt x="267995" y="62277"/>
                  <a:pt x="267995" y="62296"/>
                  <a:pt x="267995" y="62314"/>
                </a:cubicBezTo>
                <a:lnTo>
                  <a:pt x="267995" y="83262"/>
                </a:lnTo>
                <a:cubicBezTo>
                  <a:pt x="268026" y="85298"/>
                  <a:pt x="266400" y="86974"/>
                  <a:pt x="264365" y="87005"/>
                </a:cubicBezTo>
                <a:cubicBezTo>
                  <a:pt x="264346" y="87005"/>
                  <a:pt x="264327" y="87005"/>
                  <a:pt x="264308" y="87005"/>
                </a:cubicBezTo>
                <a:lnTo>
                  <a:pt x="256767" y="87005"/>
                </a:lnTo>
                <a:cubicBezTo>
                  <a:pt x="254722" y="86975"/>
                  <a:pt x="253080" y="85308"/>
                  <a:pt x="253080" y="83262"/>
                </a:cubicBezTo>
                <a:lnTo>
                  <a:pt x="253080" y="6397"/>
                </a:lnTo>
                <a:cubicBezTo>
                  <a:pt x="253110" y="4373"/>
                  <a:pt x="254743" y="2740"/>
                  <a:pt x="256767" y="2710"/>
                </a:cubicBezTo>
                <a:close/>
                <a:moveTo>
                  <a:pt x="172025" y="2710"/>
                </a:moveTo>
                <a:lnTo>
                  <a:pt x="179734" y="2710"/>
                </a:lnTo>
                <a:cubicBezTo>
                  <a:pt x="181770" y="2710"/>
                  <a:pt x="183420" y="4361"/>
                  <a:pt x="183420" y="6397"/>
                </a:cubicBezTo>
                <a:lnTo>
                  <a:pt x="183420" y="48070"/>
                </a:lnTo>
                <a:cubicBezTo>
                  <a:pt x="182787" y="61073"/>
                  <a:pt x="192815" y="72129"/>
                  <a:pt x="205819" y="72763"/>
                </a:cubicBezTo>
                <a:cubicBezTo>
                  <a:pt x="218823" y="73396"/>
                  <a:pt x="229878" y="63368"/>
                  <a:pt x="230512" y="50364"/>
                </a:cubicBezTo>
                <a:cubicBezTo>
                  <a:pt x="230549" y="49600"/>
                  <a:pt x="230549" y="48834"/>
                  <a:pt x="230512" y="48070"/>
                </a:cubicBezTo>
                <a:lnTo>
                  <a:pt x="230512" y="6397"/>
                </a:lnTo>
                <a:cubicBezTo>
                  <a:pt x="230541" y="4373"/>
                  <a:pt x="232175" y="2740"/>
                  <a:pt x="234198" y="2710"/>
                </a:cubicBezTo>
                <a:lnTo>
                  <a:pt x="241907" y="2710"/>
                </a:lnTo>
                <a:cubicBezTo>
                  <a:pt x="243943" y="2710"/>
                  <a:pt x="245594" y="4361"/>
                  <a:pt x="245594" y="6397"/>
                </a:cubicBezTo>
                <a:lnTo>
                  <a:pt x="245594" y="48349"/>
                </a:lnTo>
                <a:cubicBezTo>
                  <a:pt x="245625" y="69667"/>
                  <a:pt x="228368" y="86974"/>
                  <a:pt x="207050" y="87005"/>
                </a:cubicBezTo>
                <a:cubicBezTo>
                  <a:pt x="207031" y="87005"/>
                  <a:pt x="207013" y="87005"/>
                  <a:pt x="206994" y="87005"/>
                </a:cubicBezTo>
                <a:cubicBezTo>
                  <a:pt x="185645" y="87005"/>
                  <a:pt x="168338" y="69698"/>
                  <a:pt x="168338" y="48349"/>
                </a:cubicBezTo>
                <a:lnTo>
                  <a:pt x="168338" y="6397"/>
                </a:lnTo>
                <a:cubicBezTo>
                  <a:pt x="168338" y="4361"/>
                  <a:pt x="169989" y="2710"/>
                  <a:pt x="172025" y="2710"/>
                </a:cubicBezTo>
                <a:close/>
                <a:moveTo>
                  <a:pt x="67451" y="2710"/>
                </a:moveTo>
                <a:lnTo>
                  <a:pt x="74713" y="2710"/>
                </a:lnTo>
                <a:cubicBezTo>
                  <a:pt x="76747" y="2818"/>
                  <a:pt x="78307" y="4555"/>
                  <a:pt x="78199" y="6588"/>
                </a:cubicBezTo>
                <a:cubicBezTo>
                  <a:pt x="78167" y="7192"/>
                  <a:pt x="77986" y="7778"/>
                  <a:pt x="77674" y="8296"/>
                </a:cubicBezTo>
                <a:lnTo>
                  <a:pt x="47621" y="49857"/>
                </a:lnTo>
                <a:cubicBezTo>
                  <a:pt x="46948" y="50781"/>
                  <a:pt x="46595" y="51899"/>
                  <a:pt x="46615" y="53041"/>
                </a:cubicBezTo>
                <a:lnTo>
                  <a:pt x="46615" y="83318"/>
                </a:lnTo>
                <a:cubicBezTo>
                  <a:pt x="46585" y="85342"/>
                  <a:pt x="44952" y="86975"/>
                  <a:pt x="42928" y="87005"/>
                </a:cubicBezTo>
                <a:lnTo>
                  <a:pt x="35164" y="87005"/>
                </a:lnTo>
                <a:cubicBezTo>
                  <a:pt x="33140" y="86975"/>
                  <a:pt x="31507" y="85342"/>
                  <a:pt x="31477" y="83318"/>
                </a:cubicBezTo>
                <a:lnTo>
                  <a:pt x="31477" y="53041"/>
                </a:lnTo>
                <a:cubicBezTo>
                  <a:pt x="31497" y="51899"/>
                  <a:pt x="31144" y="50781"/>
                  <a:pt x="30471" y="49857"/>
                </a:cubicBezTo>
                <a:lnTo>
                  <a:pt x="530" y="8575"/>
                </a:lnTo>
                <a:cubicBezTo>
                  <a:pt x="-522" y="6832"/>
                  <a:pt x="38" y="4566"/>
                  <a:pt x="1782" y="3514"/>
                </a:cubicBezTo>
                <a:cubicBezTo>
                  <a:pt x="2300" y="3202"/>
                  <a:pt x="2886" y="3021"/>
                  <a:pt x="3490" y="2989"/>
                </a:cubicBezTo>
                <a:lnTo>
                  <a:pt x="10976" y="2989"/>
                </a:lnTo>
                <a:cubicBezTo>
                  <a:pt x="12049" y="2990"/>
                  <a:pt x="13069" y="3460"/>
                  <a:pt x="13769" y="4274"/>
                </a:cubicBezTo>
                <a:lnTo>
                  <a:pt x="36113" y="35836"/>
                </a:lnTo>
                <a:cubicBezTo>
                  <a:pt x="36822" y="36789"/>
                  <a:pt x="37942" y="37349"/>
                  <a:pt x="39130" y="37344"/>
                </a:cubicBezTo>
                <a:cubicBezTo>
                  <a:pt x="40302" y="37349"/>
                  <a:pt x="41405" y="36787"/>
                  <a:pt x="42090" y="35836"/>
                </a:cubicBezTo>
                <a:lnTo>
                  <a:pt x="64435" y="4274"/>
                </a:lnTo>
                <a:cubicBezTo>
                  <a:pt x="65126" y="3293"/>
                  <a:pt x="66251" y="2709"/>
                  <a:pt x="67451" y="2710"/>
                </a:cubicBezTo>
                <a:close/>
                <a:moveTo>
                  <a:pt x="676510" y="2375"/>
                </a:moveTo>
                <a:cubicBezTo>
                  <a:pt x="700697" y="2314"/>
                  <a:pt x="720355" y="21871"/>
                  <a:pt x="720417" y="46059"/>
                </a:cubicBezTo>
                <a:cubicBezTo>
                  <a:pt x="720417" y="46096"/>
                  <a:pt x="720417" y="46133"/>
                  <a:pt x="720417" y="46170"/>
                </a:cubicBezTo>
                <a:cubicBezTo>
                  <a:pt x="720386" y="70302"/>
                  <a:pt x="700864" y="89874"/>
                  <a:pt x="676733" y="89966"/>
                </a:cubicBezTo>
                <a:lnTo>
                  <a:pt x="676733" y="89966"/>
                </a:lnTo>
                <a:cubicBezTo>
                  <a:pt x="652546" y="90028"/>
                  <a:pt x="632888" y="70470"/>
                  <a:pt x="632826" y="46282"/>
                </a:cubicBezTo>
                <a:cubicBezTo>
                  <a:pt x="632764" y="22095"/>
                  <a:pt x="652322" y="2437"/>
                  <a:pt x="676510" y="2375"/>
                </a:cubicBezTo>
                <a:close/>
                <a:moveTo>
                  <a:pt x="378600" y="1984"/>
                </a:moveTo>
                <a:lnTo>
                  <a:pt x="386644" y="1984"/>
                </a:lnTo>
                <a:cubicBezTo>
                  <a:pt x="388681" y="1984"/>
                  <a:pt x="390331" y="3635"/>
                  <a:pt x="390331" y="5671"/>
                </a:cubicBezTo>
                <a:lnTo>
                  <a:pt x="390331" y="69073"/>
                </a:lnTo>
                <a:cubicBezTo>
                  <a:pt x="390331" y="71110"/>
                  <a:pt x="391982" y="72760"/>
                  <a:pt x="394018" y="72760"/>
                </a:cubicBezTo>
                <a:lnTo>
                  <a:pt x="439657" y="72760"/>
                </a:lnTo>
                <a:cubicBezTo>
                  <a:pt x="441693" y="72760"/>
                  <a:pt x="443344" y="74411"/>
                  <a:pt x="443344" y="76447"/>
                </a:cubicBezTo>
                <a:lnTo>
                  <a:pt x="443344" y="83877"/>
                </a:lnTo>
                <a:cubicBezTo>
                  <a:pt x="443375" y="85882"/>
                  <a:pt x="441775" y="87532"/>
                  <a:pt x="439769" y="87564"/>
                </a:cubicBezTo>
                <a:cubicBezTo>
                  <a:pt x="439732" y="87564"/>
                  <a:pt x="439694" y="87564"/>
                  <a:pt x="439657" y="87564"/>
                </a:cubicBezTo>
                <a:lnTo>
                  <a:pt x="378600" y="87564"/>
                </a:lnTo>
                <a:cubicBezTo>
                  <a:pt x="376595" y="87595"/>
                  <a:pt x="374945" y="85994"/>
                  <a:pt x="374913" y="83989"/>
                </a:cubicBezTo>
                <a:cubicBezTo>
                  <a:pt x="374913" y="83952"/>
                  <a:pt x="374913" y="83914"/>
                  <a:pt x="374913" y="83877"/>
                </a:cubicBezTo>
                <a:lnTo>
                  <a:pt x="374913" y="5671"/>
                </a:lnTo>
                <a:cubicBezTo>
                  <a:pt x="374913" y="3635"/>
                  <a:pt x="376564" y="1984"/>
                  <a:pt x="378600" y="1984"/>
                </a:cubicBezTo>
                <a:close/>
                <a:moveTo>
                  <a:pt x="490155" y="867"/>
                </a:moveTo>
                <a:cubicBezTo>
                  <a:pt x="514343" y="867"/>
                  <a:pt x="533951" y="20475"/>
                  <a:pt x="533951" y="44663"/>
                </a:cubicBezTo>
                <a:cubicBezTo>
                  <a:pt x="533951" y="68850"/>
                  <a:pt x="514343" y="88458"/>
                  <a:pt x="490155" y="88458"/>
                </a:cubicBezTo>
                <a:cubicBezTo>
                  <a:pt x="465968" y="88458"/>
                  <a:pt x="446360" y="68850"/>
                  <a:pt x="446360" y="44663"/>
                </a:cubicBezTo>
                <a:cubicBezTo>
                  <a:pt x="446360" y="20475"/>
                  <a:pt x="465968" y="867"/>
                  <a:pt x="490155" y="867"/>
                </a:cubicBezTo>
                <a:close/>
                <a:moveTo>
                  <a:pt x="118117" y="757"/>
                </a:moveTo>
                <a:cubicBezTo>
                  <a:pt x="142279" y="880"/>
                  <a:pt x="161801" y="20501"/>
                  <a:pt x="161801" y="44663"/>
                </a:cubicBezTo>
                <a:cubicBezTo>
                  <a:pt x="161801" y="68912"/>
                  <a:pt x="142144" y="88570"/>
                  <a:pt x="117895" y="88570"/>
                </a:cubicBezTo>
                <a:cubicBezTo>
                  <a:pt x="117820" y="88570"/>
                  <a:pt x="117745" y="88570"/>
                  <a:pt x="117671" y="88570"/>
                </a:cubicBezTo>
                <a:cubicBezTo>
                  <a:pt x="93422" y="88446"/>
                  <a:pt x="73864" y="68688"/>
                  <a:pt x="73988" y="44440"/>
                </a:cubicBezTo>
                <a:cubicBezTo>
                  <a:pt x="74111" y="20191"/>
                  <a:pt x="93869" y="633"/>
                  <a:pt x="118117" y="757"/>
                </a:cubicBezTo>
                <a:close/>
                <a:moveTo>
                  <a:pt x="585400" y="28"/>
                </a:moveTo>
                <a:lnTo>
                  <a:pt x="585400" y="29"/>
                </a:lnTo>
                <a:cubicBezTo>
                  <a:pt x="594843" y="41"/>
                  <a:pt x="604030" y="3096"/>
                  <a:pt x="611599" y="8743"/>
                </a:cubicBezTo>
                <a:cubicBezTo>
                  <a:pt x="613832" y="10411"/>
                  <a:pt x="615908" y="12281"/>
                  <a:pt x="617799" y="14329"/>
                </a:cubicBezTo>
                <a:cubicBezTo>
                  <a:pt x="617838" y="14381"/>
                  <a:pt x="617876" y="14434"/>
                  <a:pt x="617912" y="14489"/>
                </a:cubicBezTo>
                <a:cubicBezTo>
                  <a:pt x="619025" y="16157"/>
                  <a:pt x="618574" y="18412"/>
                  <a:pt x="616906" y="19524"/>
                </a:cubicBezTo>
                <a:lnTo>
                  <a:pt x="610649" y="23881"/>
                </a:lnTo>
                <a:cubicBezTo>
                  <a:pt x="609208" y="24945"/>
                  <a:pt x="607202" y="24778"/>
                  <a:pt x="605957" y="23490"/>
                </a:cubicBezTo>
                <a:lnTo>
                  <a:pt x="604281" y="21926"/>
                </a:lnTo>
                <a:lnTo>
                  <a:pt x="603946" y="21591"/>
                </a:lnTo>
                <a:cubicBezTo>
                  <a:pt x="598773" y="17278"/>
                  <a:pt x="592246" y="14924"/>
                  <a:pt x="585511" y="14943"/>
                </a:cubicBezTo>
                <a:lnTo>
                  <a:pt x="584283" y="14943"/>
                </a:lnTo>
                <a:lnTo>
                  <a:pt x="582271" y="14943"/>
                </a:lnTo>
                <a:cubicBezTo>
                  <a:pt x="580528" y="15130"/>
                  <a:pt x="578807" y="15486"/>
                  <a:pt x="577132" y="16005"/>
                </a:cubicBezTo>
                <a:cubicBezTo>
                  <a:pt x="567106" y="18995"/>
                  <a:pt x="559481" y="27173"/>
                  <a:pt x="557200" y="37383"/>
                </a:cubicBezTo>
                <a:cubicBezTo>
                  <a:pt x="553722" y="52949"/>
                  <a:pt x="563521" y="68388"/>
                  <a:pt x="579087" y="71866"/>
                </a:cubicBezTo>
                <a:lnTo>
                  <a:pt x="581434" y="72313"/>
                </a:lnTo>
                <a:lnTo>
                  <a:pt x="582160" y="72313"/>
                </a:lnTo>
                <a:lnTo>
                  <a:pt x="587746" y="72313"/>
                </a:lnTo>
                <a:cubicBezTo>
                  <a:pt x="589193" y="72214"/>
                  <a:pt x="590631" y="72009"/>
                  <a:pt x="592047" y="71699"/>
                </a:cubicBezTo>
                <a:lnTo>
                  <a:pt x="592829" y="71699"/>
                </a:lnTo>
                <a:lnTo>
                  <a:pt x="593611" y="71699"/>
                </a:lnTo>
                <a:lnTo>
                  <a:pt x="596907" y="70525"/>
                </a:lnTo>
                <a:lnTo>
                  <a:pt x="597577" y="70525"/>
                </a:lnTo>
                <a:lnTo>
                  <a:pt x="598192" y="70246"/>
                </a:lnTo>
                <a:lnTo>
                  <a:pt x="598862" y="69911"/>
                </a:lnTo>
                <a:lnTo>
                  <a:pt x="600371" y="69129"/>
                </a:lnTo>
                <a:lnTo>
                  <a:pt x="600817" y="69129"/>
                </a:lnTo>
                <a:cubicBezTo>
                  <a:pt x="605082" y="65848"/>
                  <a:pt x="608477" y="61570"/>
                  <a:pt x="610705" y="56672"/>
                </a:cubicBezTo>
                <a:cubicBezTo>
                  <a:pt x="611060" y="55656"/>
                  <a:pt x="610847" y="54528"/>
                  <a:pt x="610146" y="53711"/>
                </a:cubicBezTo>
                <a:cubicBezTo>
                  <a:pt x="609522" y="53055"/>
                  <a:pt x="608650" y="52690"/>
                  <a:pt x="607744" y="52706"/>
                </a:cubicBezTo>
                <a:lnTo>
                  <a:pt x="591600" y="52706"/>
                </a:lnTo>
                <a:cubicBezTo>
                  <a:pt x="589564" y="52706"/>
                  <a:pt x="587913" y="51055"/>
                  <a:pt x="587913" y="49019"/>
                </a:cubicBezTo>
                <a:lnTo>
                  <a:pt x="587913" y="41478"/>
                </a:lnTo>
                <a:cubicBezTo>
                  <a:pt x="587913" y="39441"/>
                  <a:pt x="589564" y="37791"/>
                  <a:pt x="591600" y="37791"/>
                </a:cubicBezTo>
                <a:lnTo>
                  <a:pt x="625117" y="37791"/>
                </a:lnTo>
                <a:lnTo>
                  <a:pt x="625452" y="37791"/>
                </a:lnTo>
                <a:cubicBezTo>
                  <a:pt x="626164" y="37820"/>
                  <a:pt x="626851" y="38058"/>
                  <a:pt x="627428" y="38475"/>
                </a:cubicBezTo>
                <a:cubicBezTo>
                  <a:pt x="629053" y="39649"/>
                  <a:pt x="629419" y="41919"/>
                  <a:pt x="628245" y="43544"/>
                </a:cubicBezTo>
                <a:lnTo>
                  <a:pt x="628245" y="47287"/>
                </a:lnTo>
                <a:cubicBezTo>
                  <a:pt x="628342" y="59800"/>
                  <a:pt x="622977" y="71733"/>
                  <a:pt x="613554" y="79966"/>
                </a:cubicBezTo>
                <a:lnTo>
                  <a:pt x="612157" y="81139"/>
                </a:lnTo>
                <a:lnTo>
                  <a:pt x="611431" y="81754"/>
                </a:lnTo>
                <a:cubicBezTo>
                  <a:pt x="610992" y="82124"/>
                  <a:pt x="610525" y="82460"/>
                  <a:pt x="610035" y="82759"/>
                </a:cubicBezTo>
                <a:lnTo>
                  <a:pt x="609308" y="83262"/>
                </a:lnTo>
                <a:lnTo>
                  <a:pt x="607912" y="84156"/>
                </a:lnTo>
                <a:lnTo>
                  <a:pt x="607633" y="84156"/>
                </a:lnTo>
                <a:lnTo>
                  <a:pt x="606906" y="84603"/>
                </a:lnTo>
                <a:lnTo>
                  <a:pt x="605454" y="85440"/>
                </a:lnTo>
                <a:lnTo>
                  <a:pt x="605119" y="85440"/>
                </a:lnTo>
                <a:lnTo>
                  <a:pt x="602773" y="86558"/>
                </a:lnTo>
                <a:lnTo>
                  <a:pt x="602382" y="86558"/>
                </a:lnTo>
                <a:lnTo>
                  <a:pt x="600873" y="87116"/>
                </a:lnTo>
                <a:lnTo>
                  <a:pt x="600147" y="87116"/>
                </a:lnTo>
                <a:lnTo>
                  <a:pt x="599700" y="87116"/>
                </a:lnTo>
                <a:lnTo>
                  <a:pt x="598471" y="87563"/>
                </a:lnTo>
                <a:lnTo>
                  <a:pt x="597969" y="87563"/>
                </a:lnTo>
                <a:lnTo>
                  <a:pt x="597242" y="87563"/>
                </a:lnTo>
                <a:lnTo>
                  <a:pt x="596740" y="87563"/>
                </a:lnTo>
                <a:lnTo>
                  <a:pt x="595567" y="87563"/>
                </a:lnTo>
                <a:lnTo>
                  <a:pt x="595008" y="87563"/>
                </a:lnTo>
                <a:lnTo>
                  <a:pt x="594338" y="87563"/>
                </a:lnTo>
                <a:lnTo>
                  <a:pt x="593723" y="87563"/>
                </a:lnTo>
                <a:lnTo>
                  <a:pt x="592606" y="87563"/>
                </a:lnTo>
                <a:lnTo>
                  <a:pt x="591991" y="87563"/>
                </a:lnTo>
                <a:lnTo>
                  <a:pt x="591321" y="87563"/>
                </a:lnTo>
                <a:lnTo>
                  <a:pt x="590595" y="87563"/>
                </a:lnTo>
                <a:lnTo>
                  <a:pt x="589589" y="87563"/>
                </a:lnTo>
                <a:lnTo>
                  <a:pt x="585400" y="87563"/>
                </a:lnTo>
                <a:cubicBezTo>
                  <a:pt x="584358" y="87600"/>
                  <a:pt x="583314" y="87600"/>
                  <a:pt x="582272" y="87563"/>
                </a:cubicBezTo>
                <a:cubicBezTo>
                  <a:pt x="558100" y="86699"/>
                  <a:pt x="539205" y="66404"/>
                  <a:pt x="540068" y="42232"/>
                </a:cubicBezTo>
                <a:cubicBezTo>
                  <a:pt x="540932" y="18060"/>
                  <a:pt x="561228" y="-835"/>
                  <a:pt x="585400" y="28"/>
                </a:cubicBezTo>
                <a:close/>
              </a:path>
            </a:pathLst>
          </a:custGeom>
          <a:solidFill>
            <a:schemeClr val="tx1"/>
          </a:solidFill>
          <a:ln w="48068" cap="flat">
            <a:noFill/>
            <a:miter/>
          </a:ln>
        </p:spPr>
        <p:txBody>
          <a:bodyPr vert="horz" wrap="square" lIns="91440" tIns="45720" rIns="91440" bIns="45720" rtlCol="0" anchor="ctr"/>
          <a:lstStyle/>
          <a:p>
            <a:pPr algn="l"/>
            <a:endParaRPr kumimoji="1" lang="zh-CN" altLang="en-US"/>
          </a:p>
        </p:txBody>
      </p:sp>
      <p:sp>
        <p:nvSpPr>
          <p:cNvPr id="9" name="标题 1"/>
          <p:cNvSpPr txBox="1"/>
          <p:nvPr/>
        </p:nvSpPr>
        <p:spPr>
          <a:xfrm rot="0" flipH="1" flipV="0">
            <a:off x="9006297" y="-3741"/>
            <a:ext cx="3204014" cy="1191848"/>
          </a:xfrm>
          <a:custGeom>
            <a:avLst/>
            <a:gdLst>
              <a:gd name="connsiteX0" fmla="*/ 0 w 4104138"/>
              <a:gd name="connsiteY0" fmla="*/ 0 h 1243365"/>
              <a:gd name="connsiteX1" fmla="*/ 4104138 w 4104138"/>
              <a:gd name="connsiteY1" fmla="*/ 0 h 1243365"/>
              <a:gd name="connsiteX2" fmla="*/ 4078145 w 4104138"/>
              <a:gd name="connsiteY2" fmla="*/ 23216 h 1243365"/>
              <a:gd name="connsiteX3" fmla="*/ 2092194 w 4104138"/>
              <a:gd name="connsiteY3" fmla="*/ 334916 h 1243365"/>
              <a:gd name="connsiteX4" fmla="*/ 76752 w 4104138"/>
              <a:gd name="connsiteY4" fmla="*/ 1113315 h 1243365"/>
              <a:gd name="connsiteX5" fmla="*/ 0 w 4104138"/>
              <a:gd name="connsiteY5" fmla="*/ 1243365 h 1243365"/>
            </a:gdLst>
            <a:rect l="l" t="t" r="r" b="b"/>
            <a:pathLst>
              <a:path w="4104138" h="1243365">
                <a:moveTo>
                  <a:pt x="0" y="0"/>
                </a:moveTo>
                <a:lnTo>
                  <a:pt x="4104138" y="0"/>
                </a:lnTo>
                <a:lnTo>
                  <a:pt x="4078145" y="23216"/>
                </a:lnTo>
                <a:cubicBezTo>
                  <a:pt x="3714368" y="291232"/>
                  <a:pt x="3078936" y="447769"/>
                  <a:pt x="2092194" y="334916"/>
                </a:cubicBezTo>
                <a:cubicBezTo>
                  <a:pt x="776539" y="184446"/>
                  <a:pt x="372389" y="630072"/>
                  <a:pt x="76752" y="1113315"/>
                </a:cubicBezTo>
                <a:lnTo>
                  <a:pt x="0" y="1243365"/>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5465884" y="1892300"/>
            <a:ext cx="690502" cy="4965700"/>
          </a:xfrm>
          <a:custGeom>
            <a:avLst/>
            <a:gdLst>
              <a:gd name="T0" fmla="*/ 225 w 449"/>
              <a:gd name="T1" fmla="*/ 0 h 3166"/>
              <a:gd name="T2" fmla="*/ 0 w 449"/>
              <a:gd name="T3" fmla="*/ 242 h 3166"/>
              <a:gd name="T4" fmla="*/ 127 w 449"/>
              <a:gd name="T5" fmla="*/ 242 h 3166"/>
              <a:gd name="T6" fmla="*/ 127 w 449"/>
              <a:gd name="T7" fmla="*/ 3166 h 3166"/>
              <a:gd name="T8" fmla="*/ 318 w 449"/>
              <a:gd name="T9" fmla="*/ 3166 h 3166"/>
              <a:gd name="T10" fmla="*/ 318 w 449"/>
              <a:gd name="T11" fmla="*/ 242 h 3166"/>
              <a:gd name="T12" fmla="*/ 449 w 449"/>
              <a:gd name="T13" fmla="*/ 242 h 3166"/>
              <a:gd name="T14" fmla="*/ 225 w 449"/>
              <a:gd name="T15" fmla="*/ 0 h 3166"/>
            </a:gdLst>
            <a:rect l="0" t="0" r="r" b="b"/>
            <a:pathLst>
              <a:path w="449" h="3166">
                <a:moveTo>
                  <a:pt x="225" y="0"/>
                </a:moveTo>
                <a:lnTo>
                  <a:pt x="0" y="242"/>
                </a:lnTo>
                <a:lnTo>
                  <a:pt x="127" y="242"/>
                </a:lnTo>
                <a:lnTo>
                  <a:pt x="127" y="3166"/>
                </a:lnTo>
                <a:lnTo>
                  <a:pt x="318" y="3166"/>
                </a:lnTo>
                <a:lnTo>
                  <a:pt x="318" y="242"/>
                </a:lnTo>
                <a:lnTo>
                  <a:pt x="449" y="242"/>
                </a:lnTo>
                <a:lnTo>
                  <a:pt x="225" y="0"/>
                </a:lnTo>
              </a:path>
            </a:pathLst>
          </a:custGeom>
          <a:solidFill>
            <a:schemeClr val="accent1"/>
          </a:solidFill>
          <a:ln w="9525" cap="sq">
            <a:noFill/>
            <a:round/>
            <a:headEnd/>
            <a:tailEnd/>
          </a:ln>
        </p:spPr>
        <p:txBody>
          <a:bodyPr vert="horz" wrap="square" lIns="91440" tIns="45720" rIns="91440" bIns="45720" rtlCol="0" anchor="t"/>
          <a:lstStyle/>
          <a:p>
            <a:pPr algn="l"/>
            <a:endParaRPr kumimoji="1" lang="zh-CN" altLang="en-US"/>
          </a:p>
        </p:txBody>
      </p:sp>
      <p:sp>
        <p:nvSpPr>
          <p:cNvPr id="4" name="标题 1"/>
          <p:cNvSpPr txBox="1"/>
          <p:nvPr/>
        </p:nvSpPr>
        <p:spPr>
          <a:xfrm rot="0" flipH="0" flipV="0">
            <a:off x="5283648" y="2536088"/>
            <a:ext cx="2970558" cy="4321912"/>
          </a:xfrm>
          <a:custGeom>
            <a:avLst/>
            <a:gdLst>
              <a:gd name="connsiteX0" fmla="*/ 2815181 w 3186458"/>
              <a:gd name="connsiteY0" fmla="*/ 0 h 4321912"/>
              <a:gd name="connsiteX1" fmla="*/ 3186458 w 3186458"/>
              <a:gd name="connsiteY1" fmla="*/ 344853 h 4321912"/>
              <a:gd name="connsiteX2" fmla="*/ 2815181 w 3186458"/>
              <a:gd name="connsiteY2" fmla="*/ 689706 h 4321912"/>
              <a:gd name="connsiteX3" fmla="*/ 2815181 w 3186458"/>
              <a:gd name="connsiteY3" fmla="*/ 483610 h 4321912"/>
              <a:gd name="connsiteX4" fmla="*/ 1764588 w 3186458"/>
              <a:gd name="connsiteY4" fmla="*/ 483610 h 4321912"/>
              <a:gd name="connsiteX5" fmla="*/ 501837 w 3186458"/>
              <a:gd name="connsiteY5" fmla="*/ 1097815 h 4321912"/>
              <a:gd name="connsiteX6" fmla="*/ 293758 w 3186458"/>
              <a:gd name="connsiteY6" fmla="*/ 1730385 h 4321912"/>
              <a:gd name="connsiteX7" fmla="*/ 293758 w 3186458"/>
              <a:gd name="connsiteY7" fmla="*/ 3038612 h 4321912"/>
              <a:gd name="connsiteX8" fmla="*/ 293758 w 3186458"/>
              <a:gd name="connsiteY8" fmla="*/ 3172562 h 4321912"/>
              <a:gd name="connsiteX9" fmla="*/ 293758 w 3186458"/>
              <a:gd name="connsiteY9" fmla="*/ 3183845 h 4321912"/>
              <a:gd name="connsiteX10" fmla="*/ 293758 w 3186458"/>
              <a:gd name="connsiteY10" fmla="*/ 3192947 h 4321912"/>
              <a:gd name="connsiteX11" fmla="*/ 293758 w 3186458"/>
              <a:gd name="connsiteY11" fmla="*/ 3339447 h 4321912"/>
              <a:gd name="connsiteX12" fmla="*/ 293758 w 3186458"/>
              <a:gd name="connsiteY12" fmla="*/ 3416547 h 4321912"/>
              <a:gd name="connsiteX13" fmla="*/ 293758 w 3186458"/>
              <a:gd name="connsiteY13" fmla="*/ 3505776 h 4321912"/>
              <a:gd name="connsiteX14" fmla="*/ 293758 w 3186458"/>
              <a:gd name="connsiteY14" fmla="*/ 3677334 h 4321912"/>
              <a:gd name="connsiteX15" fmla="*/ 293758 w 3186458"/>
              <a:gd name="connsiteY15" fmla="*/ 3683190 h 4321912"/>
              <a:gd name="connsiteX16" fmla="*/ 293758 w 3186458"/>
              <a:gd name="connsiteY16" fmla="*/ 3822567 h 4321912"/>
              <a:gd name="connsiteX17" fmla="*/ 293758 w 3186458"/>
              <a:gd name="connsiteY17" fmla="*/ 4321912 h 4321912"/>
              <a:gd name="connsiteX18" fmla="*/ 0 w 3186458"/>
              <a:gd name="connsiteY18" fmla="*/ 4321912 h 4321912"/>
              <a:gd name="connsiteX19" fmla="*/ 0 w 3186458"/>
              <a:gd name="connsiteY19" fmla="*/ 3757742 h 4321912"/>
              <a:gd name="connsiteX20" fmla="*/ 0 w 3186458"/>
              <a:gd name="connsiteY20" fmla="*/ 3683190 h 4321912"/>
              <a:gd name="connsiteX21" fmla="*/ 0 w 3186458"/>
              <a:gd name="connsiteY21" fmla="*/ 3623346 h 4321912"/>
              <a:gd name="connsiteX22" fmla="*/ 0 w 3186458"/>
              <a:gd name="connsiteY22" fmla="*/ 3617277 h 4321912"/>
              <a:gd name="connsiteX23" fmla="*/ 0 w 3186458"/>
              <a:gd name="connsiteY23" fmla="*/ 3579780 h 4321912"/>
              <a:gd name="connsiteX24" fmla="*/ 0 w 3186458"/>
              <a:gd name="connsiteY24" fmla="*/ 3518978 h 4321912"/>
              <a:gd name="connsiteX25" fmla="*/ 0 w 3186458"/>
              <a:gd name="connsiteY25" fmla="*/ 3455242 h 4321912"/>
              <a:gd name="connsiteX26" fmla="*/ 0 w 3186458"/>
              <a:gd name="connsiteY26" fmla="*/ 3438069 h 4321912"/>
              <a:gd name="connsiteX27" fmla="*/ 0 w 3186458"/>
              <a:gd name="connsiteY27" fmla="*/ 3334180 h 4321912"/>
              <a:gd name="connsiteX28" fmla="*/ 0 w 3186458"/>
              <a:gd name="connsiteY28" fmla="*/ 3270095 h 4321912"/>
              <a:gd name="connsiteX29" fmla="*/ 0 w 3186458"/>
              <a:gd name="connsiteY29" fmla="*/ 3204439 h 4321912"/>
              <a:gd name="connsiteX30" fmla="*/ 0 w 3186458"/>
              <a:gd name="connsiteY30" fmla="*/ 3172562 h 4321912"/>
              <a:gd name="connsiteX31" fmla="*/ 0 w 3186458"/>
              <a:gd name="connsiteY31" fmla="*/ 3045972 h 4321912"/>
              <a:gd name="connsiteX32" fmla="*/ 0 w 3186458"/>
              <a:gd name="connsiteY32" fmla="*/ 1722223 h 4321912"/>
              <a:gd name="connsiteX33" fmla="*/ 0 w 3186458"/>
              <a:gd name="connsiteY33" fmla="*/ 1720183 h 4321912"/>
              <a:gd name="connsiteX34" fmla="*/ 244799 w 3186458"/>
              <a:gd name="connsiteY34" fmla="*/ 954977 h 4321912"/>
              <a:gd name="connsiteX35" fmla="*/ 1764588 w 3186458"/>
              <a:gd name="connsiteY35" fmla="*/ 189771 h 4321912"/>
              <a:gd name="connsiteX36" fmla="*/ 2815181 w 3186458"/>
              <a:gd name="connsiteY36" fmla="*/ 189771 h 4321912"/>
              <a:gd name="connsiteX37" fmla="*/ 2815181 w 3186458"/>
              <a:gd name="connsiteY37" fmla="*/ 0 h 4321912"/>
            </a:gdLst>
            <a:rect l="l" t="t" r="r" b="b"/>
            <a:pathLst>
              <a:path w="3186458" h="4321912">
                <a:moveTo>
                  <a:pt x="2815181" y="0"/>
                </a:moveTo>
                <a:cubicBezTo>
                  <a:pt x="2815181" y="0"/>
                  <a:pt x="2815181" y="0"/>
                  <a:pt x="3186458" y="344853"/>
                </a:cubicBezTo>
                <a:cubicBezTo>
                  <a:pt x="3186458" y="344853"/>
                  <a:pt x="3186458" y="344853"/>
                  <a:pt x="2815181" y="689706"/>
                </a:cubicBezTo>
                <a:cubicBezTo>
                  <a:pt x="2815181" y="689706"/>
                  <a:pt x="2815181" y="689706"/>
                  <a:pt x="2815181" y="483610"/>
                </a:cubicBezTo>
                <a:cubicBezTo>
                  <a:pt x="2815181" y="483610"/>
                  <a:pt x="2815181" y="483610"/>
                  <a:pt x="1764588" y="483610"/>
                </a:cubicBezTo>
                <a:cubicBezTo>
                  <a:pt x="1177072" y="483610"/>
                  <a:pt x="752755" y="691746"/>
                  <a:pt x="501837" y="1097815"/>
                </a:cubicBezTo>
                <a:cubicBezTo>
                  <a:pt x="320278" y="1393695"/>
                  <a:pt x="293758" y="1699777"/>
                  <a:pt x="293758" y="1730385"/>
                </a:cubicBezTo>
                <a:cubicBezTo>
                  <a:pt x="293758" y="1730385"/>
                  <a:pt x="293758" y="1730385"/>
                  <a:pt x="293758" y="3038612"/>
                </a:cubicBezTo>
                <a:lnTo>
                  <a:pt x="293758" y="3172562"/>
                </a:lnTo>
                <a:lnTo>
                  <a:pt x="293758" y="3183845"/>
                </a:lnTo>
                <a:lnTo>
                  <a:pt x="293758" y="3192947"/>
                </a:lnTo>
                <a:lnTo>
                  <a:pt x="293758" y="3339447"/>
                </a:lnTo>
                <a:lnTo>
                  <a:pt x="293758" y="3416547"/>
                </a:lnTo>
                <a:lnTo>
                  <a:pt x="293758" y="3505776"/>
                </a:lnTo>
                <a:lnTo>
                  <a:pt x="293758" y="3677334"/>
                </a:lnTo>
                <a:lnTo>
                  <a:pt x="293758" y="3683190"/>
                </a:lnTo>
                <a:lnTo>
                  <a:pt x="293758" y="3822567"/>
                </a:lnTo>
                <a:cubicBezTo>
                  <a:pt x="293758" y="3972925"/>
                  <a:pt x="293758" y="4138837"/>
                  <a:pt x="293758" y="4321912"/>
                </a:cubicBezTo>
                <a:cubicBezTo>
                  <a:pt x="293758" y="4321912"/>
                  <a:pt x="293758" y="4321912"/>
                  <a:pt x="0" y="4321912"/>
                </a:cubicBezTo>
                <a:cubicBezTo>
                  <a:pt x="0" y="4321912"/>
                  <a:pt x="0" y="4321912"/>
                  <a:pt x="0" y="3757742"/>
                </a:cubicBezTo>
                <a:lnTo>
                  <a:pt x="0" y="3683190"/>
                </a:lnTo>
                <a:cubicBezTo>
                  <a:pt x="0" y="3683190"/>
                  <a:pt x="0" y="3683190"/>
                  <a:pt x="0" y="3623346"/>
                </a:cubicBezTo>
                <a:lnTo>
                  <a:pt x="0" y="3617277"/>
                </a:lnTo>
                <a:lnTo>
                  <a:pt x="0" y="3579780"/>
                </a:lnTo>
                <a:cubicBezTo>
                  <a:pt x="0" y="3562545"/>
                  <a:pt x="0" y="3542437"/>
                  <a:pt x="0" y="3518978"/>
                </a:cubicBezTo>
                <a:lnTo>
                  <a:pt x="0" y="3455242"/>
                </a:lnTo>
                <a:lnTo>
                  <a:pt x="0" y="3438069"/>
                </a:lnTo>
                <a:cubicBezTo>
                  <a:pt x="0" y="3407429"/>
                  <a:pt x="0" y="3372959"/>
                  <a:pt x="0" y="3334180"/>
                </a:cubicBezTo>
                <a:lnTo>
                  <a:pt x="0" y="3270095"/>
                </a:lnTo>
                <a:lnTo>
                  <a:pt x="0" y="3204439"/>
                </a:lnTo>
                <a:lnTo>
                  <a:pt x="0" y="3172562"/>
                </a:lnTo>
                <a:lnTo>
                  <a:pt x="0" y="3045972"/>
                </a:lnTo>
                <a:cubicBezTo>
                  <a:pt x="0" y="2756327"/>
                  <a:pt x="0" y="2335025"/>
                  <a:pt x="0" y="1722223"/>
                </a:cubicBezTo>
                <a:cubicBezTo>
                  <a:pt x="0" y="1722223"/>
                  <a:pt x="0" y="1722223"/>
                  <a:pt x="0" y="1720183"/>
                </a:cubicBezTo>
                <a:cubicBezTo>
                  <a:pt x="0" y="1703858"/>
                  <a:pt x="18360" y="1330438"/>
                  <a:pt x="244799" y="954977"/>
                </a:cubicBezTo>
                <a:cubicBezTo>
                  <a:pt x="456957" y="608084"/>
                  <a:pt x="891474" y="189771"/>
                  <a:pt x="1764588" y="189771"/>
                </a:cubicBezTo>
                <a:cubicBezTo>
                  <a:pt x="1764588" y="189771"/>
                  <a:pt x="1764588" y="189771"/>
                  <a:pt x="2815181" y="189771"/>
                </a:cubicBezTo>
                <a:cubicBezTo>
                  <a:pt x="2815181" y="189771"/>
                  <a:pt x="2815181" y="189771"/>
                  <a:pt x="2815181" y="0"/>
                </a:cubicBezTo>
                <a:close/>
              </a:path>
            </a:pathLst>
          </a:custGeom>
          <a:solidFill>
            <a:schemeClr val="accent2"/>
          </a:solidFill>
          <a:ln cap="sq">
            <a:noFill/>
          </a:ln>
        </p:spPr>
        <p:txBody>
          <a:bodyPr vert="horz" wrap="square" lIns="91440" tIns="45720" rIns="91440" bIns="45720" rtlCol="0" anchor="t"/>
          <a:lstStyle/>
          <a:p>
            <a:pPr algn="l"/>
            <a:endParaRPr kumimoji="1" lang="zh-CN" altLang="en-US"/>
          </a:p>
        </p:txBody>
      </p:sp>
      <p:sp>
        <p:nvSpPr>
          <p:cNvPr id="5" name="标题 1"/>
          <p:cNvSpPr txBox="1"/>
          <p:nvPr/>
        </p:nvSpPr>
        <p:spPr>
          <a:xfrm rot="0" flipH="0" flipV="0">
            <a:off x="6156386" y="3992955"/>
            <a:ext cx="1376391" cy="2865045"/>
          </a:xfrm>
          <a:custGeom>
            <a:avLst/>
            <a:gdLst>
              <a:gd name="T0" fmla="*/ 492 w 675"/>
              <a:gd name="T1" fmla="*/ 0 h 1404"/>
              <a:gd name="T2" fmla="*/ 492 w 675"/>
              <a:gd name="T3" fmla="*/ 88 h 1404"/>
              <a:gd name="T4" fmla="*/ 100 w 675"/>
              <a:gd name="T5" fmla="*/ 234 h 1404"/>
              <a:gd name="T6" fmla="*/ 2 w 675"/>
              <a:gd name="T7" fmla="*/ 394 h 1404"/>
              <a:gd name="T8" fmla="*/ 0 w 675"/>
              <a:gd name="T9" fmla="*/ 402 h 1404"/>
              <a:gd name="T10" fmla="*/ 0 w 675"/>
              <a:gd name="T11" fmla="*/ 1404 h 1404"/>
              <a:gd name="T12" fmla="*/ 144 w 675"/>
              <a:gd name="T13" fmla="*/ 1404 h 1404"/>
              <a:gd name="T14" fmla="*/ 144 w 675"/>
              <a:gd name="T15" fmla="*/ 421 h 1404"/>
              <a:gd name="T16" fmla="*/ 492 w 675"/>
              <a:gd name="T17" fmla="*/ 233 h 1404"/>
              <a:gd name="T18" fmla="*/ 492 w 675"/>
              <a:gd name="T19" fmla="*/ 339 h 1404"/>
              <a:gd name="T20" fmla="*/ 675 w 675"/>
              <a:gd name="T21" fmla="*/ 169 h 1404"/>
              <a:gd name="T22" fmla="*/ 492 w 675"/>
              <a:gd name="T23" fmla="*/ 0 h 1404"/>
            </a:gdLst>
            <a:rect l="0" t="0" r="r" b="b"/>
            <a:pathLst>
              <a:path w="675" h="1404">
                <a:moveTo>
                  <a:pt x="492" y="0"/>
                </a:moveTo>
                <a:cubicBezTo>
                  <a:pt x="492" y="88"/>
                  <a:pt x="492" y="88"/>
                  <a:pt x="492" y="88"/>
                </a:cubicBezTo>
                <a:cubicBezTo>
                  <a:pt x="284" y="95"/>
                  <a:pt x="165" y="170"/>
                  <a:pt x="100" y="234"/>
                </a:cubicBezTo>
                <a:cubicBezTo>
                  <a:pt x="23" y="309"/>
                  <a:pt x="4" y="385"/>
                  <a:pt x="2" y="394"/>
                </a:cubicBezTo>
                <a:cubicBezTo>
                  <a:pt x="0" y="402"/>
                  <a:pt x="0" y="402"/>
                  <a:pt x="0" y="402"/>
                </a:cubicBezTo>
                <a:cubicBezTo>
                  <a:pt x="0" y="1404"/>
                  <a:pt x="0" y="1404"/>
                  <a:pt x="0" y="1404"/>
                </a:cubicBezTo>
                <a:cubicBezTo>
                  <a:pt x="144" y="1404"/>
                  <a:pt x="144" y="1404"/>
                  <a:pt x="144" y="1404"/>
                </a:cubicBezTo>
                <a:cubicBezTo>
                  <a:pt x="144" y="421"/>
                  <a:pt x="144" y="421"/>
                  <a:pt x="144" y="421"/>
                </a:cubicBezTo>
                <a:cubicBezTo>
                  <a:pt x="156" y="387"/>
                  <a:pt x="224" y="242"/>
                  <a:pt x="492" y="233"/>
                </a:cubicBezTo>
                <a:cubicBezTo>
                  <a:pt x="492" y="339"/>
                  <a:pt x="492" y="339"/>
                  <a:pt x="492" y="339"/>
                </a:cubicBezTo>
                <a:cubicBezTo>
                  <a:pt x="675" y="169"/>
                  <a:pt x="675" y="169"/>
                  <a:pt x="675" y="169"/>
                </a:cubicBezTo>
                <a:cubicBezTo>
                  <a:pt x="492" y="0"/>
                  <a:pt x="492" y="0"/>
                  <a:pt x="492" y="0"/>
                </a:cubicBezTo>
              </a:path>
            </a:pathLst>
          </a:custGeom>
          <a:solidFill>
            <a:schemeClr val="bg1">
              <a:lumMod val="65000"/>
            </a:schemeClr>
          </a:solidFill>
          <a:ln cap="sq">
            <a:noFill/>
          </a:ln>
        </p:spPr>
        <p:txBody>
          <a:bodyPr vert="horz" wrap="square" lIns="91440" tIns="45720" rIns="91440" bIns="45720" rtlCol="0" anchor="t"/>
          <a:lstStyle/>
          <a:p>
            <a:pPr algn="l"/>
            <a:endParaRPr kumimoji="1" lang="zh-CN" altLang="en-US"/>
          </a:p>
        </p:txBody>
      </p:sp>
      <p:sp>
        <p:nvSpPr>
          <p:cNvPr id="6" name="标题 1"/>
          <p:cNvSpPr txBox="1"/>
          <p:nvPr/>
        </p:nvSpPr>
        <p:spPr>
          <a:xfrm rot="0" flipH="0" flipV="0">
            <a:off x="4113331" y="3942206"/>
            <a:ext cx="2763546" cy="2915794"/>
          </a:xfrm>
          <a:custGeom>
            <a:avLst/>
            <a:gdLst>
              <a:gd name="T0" fmla="*/ 183 w 1355"/>
              <a:gd name="T1" fmla="*/ 0 h 1429"/>
              <a:gd name="T2" fmla="*/ 0 w 1355"/>
              <a:gd name="T3" fmla="*/ 169 h 1429"/>
              <a:gd name="T4" fmla="*/ 183 w 1355"/>
              <a:gd name="T5" fmla="*/ 339 h 1429"/>
              <a:gd name="T6" fmla="*/ 183 w 1355"/>
              <a:gd name="T7" fmla="*/ 245 h 1429"/>
              <a:gd name="T8" fmla="*/ 628 w 1355"/>
              <a:gd name="T9" fmla="*/ 245 h 1429"/>
              <a:gd name="T10" fmla="*/ 1135 w 1355"/>
              <a:gd name="T11" fmla="*/ 526 h 1429"/>
              <a:gd name="T12" fmla="*/ 1211 w 1355"/>
              <a:gd name="T13" fmla="*/ 822 h 1429"/>
              <a:gd name="T14" fmla="*/ 1211 w 1355"/>
              <a:gd name="T15" fmla="*/ 1429 h 1429"/>
              <a:gd name="T16" fmla="*/ 1355 w 1355"/>
              <a:gd name="T17" fmla="*/ 1429 h 1429"/>
              <a:gd name="T18" fmla="*/ 1355 w 1355"/>
              <a:gd name="T19" fmla="*/ 822 h 1429"/>
              <a:gd name="T20" fmla="*/ 1266 w 1355"/>
              <a:gd name="T21" fmla="*/ 465 h 1429"/>
              <a:gd name="T22" fmla="*/ 628 w 1355"/>
              <a:gd name="T23" fmla="*/ 101 h 1429"/>
              <a:gd name="T24" fmla="*/ 183 w 1355"/>
              <a:gd name="T25" fmla="*/ 101 h 1429"/>
              <a:gd name="T26" fmla="*/ 183 w 1355"/>
              <a:gd name="T27" fmla="*/ 0 h 1429"/>
            </a:gdLst>
            <a:rect l="0" t="0" r="r" b="b"/>
            <a:pathLst>
              <a:path w="1355" h="1429">
                <a:moveTo>
                  <a:pt x="183" y="0"/>
                </a:moveTo>
                <a:cubicBezTo>
                  <a:pt x="0" y="169"/>
                  <a:pt x="0" y="169"/>
                  <a:pt x="0" y="169"/>
                </a:cubicBezTo>
                <a:cubicBezTo>
                  <a:pt x="183" y="339"/>
                  <a:pt x="183" y="339"/>
                  <a:pt x="183" y="339"/>
                </a:cubicBezTo>
                <a:cubicBezTo>
                  <a:pt x="183" y="245"/>
                  <a:pt x="183" y="245"/>
                  <a:pt x="183" y="245"/>
                </a:cubicBezTo>
                <a:cubicBezTo>
                  <a:pt x="628" y="245"/>
                  <a:pt x="628" y="245"/>
                  <a:pt x="628" y="245"/>
                </a:cubicBezTo>
                <a:cubicBezTo>
                  <a:pt x="869" y="245"/>
                  <a:pt x="1039" y="340"/>
                  <a:pt x="1135" y="526"/>
                </a:cubicBezTo>
                <a:cubicBezTo>
                  <a:pt x="1210" y="671"/>
                  <a:pt x="1211" y="821"/>
                  <a:pt x="1211" y="822"/>
                </a:cubicBezTo>
                <a:cubicBezTo>
                  <a:pt x="1211" y="1429"/>
                  <a:pt x="1211" y="1429"/>
                  <a:pt x="1211" y="1429"/>
                </a:cubicBezTo>
                <a:cubicBezTo>
                  <a:pt x="1355" y="1429"/>
                  <a:pt x="1355" y="1429"/>
                  <a:pt x="1355" y="1429"/>
                </a:cubicBezTo>
                <a:cubicBezTo>
                  <a:pt x="1355" y="822"/>
                  <a:pt x="1355" y="822"/>
                  <a:pt x="1355" y="822"/>
                </a:cubicBezTo>
                <a:cubicBezTo>
                  <a:pt x="1355" y="815"/>
                  <a:pt x="1354" y="641"/>
                  <a:pt x="1266" y="465"/>
                </a:cubicBezTo>
                <a:cubicBezTo>
                  <a:pt x="1182" y="299"/>
                  <a:pt x="1004" y="101"/>
                  <a:pt x="628" y="101"/>
                </a:cubicBezTo>
                <a:cubicBezTo>
                  <a:pt x="183" y="101"/>
                  <a:pt x="183" y="101"/>
                  <a:pt x="183" y="101"/>
                </a:cubicBezTo>
                <a:cubicBezTo>
                  <a:pt x="183" y="0"/>
                  <a:pt x="183" y="0"/>
                  <a:pt x="183" y="0"/>
                </a:cubicBezTo>
              </a:path>
            </a:pathLst>
          </a:custGeom>
          <a:solidFill>
            <a:schemeClr val="accent3"/>
          </a:solidFill>
          <a:ln cap="sq">
            <a:noFill/>
          </a:ln>
        </p:spPr>
        <p:txBody>
          <a:bodyPr vert="horz" wrap="square" lIns="91440" tIns="45720" rIns="91440" bIns="45720" rtlCol="0" anchor="t"/>
          <a:lstStyle/>
          <a:p>
            <a:pPr algn="l"/>
            <a:endParaRPr kumimoji="1" lang="zh-CN" altLang="en-US"/>
          </a:p>
        </p:txBody>
      </p:sp>
      <p:sp>
        <p:nvSpPr>
          <p:cNvPr id="7" name="标题 1"/>
          <p:cNvSpPr txBox="1"/>
          <p:nvPr/>
        </p:nvSpPr>
        <p:spPr>
          <a:xfrm rot="0" flipH="0" flipV="0">
            <a:off x="3772694" y="5024864"/>
            <a:ext cx="1414837" cy="1833136"/>
          </a:xfrm>
          <a:custGeom>
            <a:avLst/>
            <a:gdLst>
              <a:gd name="T0" fmla="*/ 182 w 694"/>
              <a:gd name="T1" fmla="*/ 0 h 898"/>
              <a:gd name="T2" fmla="*/ 0 w 694"/>
              <a:gd name="T3" fmla="*/ 169 h 898"/>
              <a:gd name="T4" fmla="*/ 182 w 694"/>
              <a:gd name="T5" fmla="*/ 338 h 898"/>
              <a:gd name="T6" fmla="*/ 182 w 694"/>
              <a:gd name="T7" fmla="*/ 250 h 898"/>
              <a:gd name="T8" fmla="*/ 477 w 694"/>
              <a:gd name="T9" fmla="*/ 250 h 898"/>
              <a:gd name="T10" fmla="*/ 530 w 694"/>
              <a:gd name="T11" fmla="*/ 266 h 898"/>
              <a:gd name="T12" fmla="*/ 547 w 694"/>
              <a:gd name="T13" fmla="*/ 331 h 898"/>
              <a:gd name="T14" fmla="*/ 546 w 694"/>
              <a:gd name="T15" fmla="*/ 333 h 898"/>
              <a:gd name="T16" fmla="*/ 546 w 694"/>
              <a:gd name="T17" fmla="*/ 898 h 898"/>
              <a:gd name="T18" fmla="*/ 690 w 694"/>
              <a:gd name="T19" fmla="*/ 898 h 898"/>
              <a:gd name="T20" fmla="*/ 690 w 694"/>
              <a:gd name="T21" fmla="*/ 341 h 898"/>
              <a:gd name="T22" fmla="*/ 637 w 694"/>
              <a:gd name="T23" fmla="*/ 170 h 898"/>
              <a:gd name="T24" fmla="*/ 477 w 694"/>
              <a:gd name="T25" fmla="*/ 106 h 898"/>
              <a:gd name="T26" fmla="*/ 182 w 694"/>
              <a:gd name="T27" fmla="*/ 106 h 898"/>
              <a:gd name="T28" fmla="*/ 182 w 694"/>
              <a:gd name="T29" fmla="*/ 0 h 898"/>
            </a:gdLst>
            <a:rect l="0" t="0" r="r" b="b"/>
            <a:pathLst>
              <a:path w="694" h="898">
                <a:moveTo>
                  <a:pt x="182" y="0"/>
                </a:moveTo>
                <a:cubicBezTo>
                  <a:pt x="0" y="169"/>
                  <a:pt x="0" y="169"/>
                  <a:pt x="0" y="169"/>
                </a:cubicBezTo>
                <a:cubicBezTo>
                  <a:pt x="182" y="338"/>
                  <a:pt x="182" y="338"/>
                  <a:pt x="182" y="338"/>
                </a:cubicBezTo>
                <a:cubicBezTo>
                  <a:pt x="182" y="250"/>
                  <a:pt x="182" y="250"/>
                  <a:pt x="182" y="250"/>
                </a:cubicBezTo>
                <a:cubicBezTo>
                  <a:pt x="477" y="250"/>
                  <a:pt x="477" y="250"/>
                  <a:pt x="477" y="250"/>
                </a:cubicBezTo>
                <a:cubicBezTo>
                  <a:pt x="515" y="250"/>
                  <a:pt x="526" y="262"/>
                  <a:pt x="530" y="266"/>
                </a:cubicBezTo>
                <a:cubicBezTo>
                  <a:pt x="547" y="284"/>
                  <a:pt x="548" y="319"/>
                  <a:pt x="547" y="331"/>
                </a:cubicBezTo>
                <a:cubicBezTo>
                  <a:pt x="546" y="333"/>
                  <a:pt x="546" y="333"/>
                  <a:pt x="546" y="333"/>
                </a:cubicBezTo>
                <a:cubicBezTo>
                  <a:pt x="546" y="898"/>
                  <a:pt x="546" y="898"/>
                  <a:pt x="546" y="898"/>
                </a:cubicBezTo>
                <a:cubicBezTo>
                  <a:pt x="690" y="898"/>
                  <a:pt x="690" y="898"/>
                  <a:pt x="690" y="898"/>
                </a:cubicBezTo>
                <a:cubicBezTo>
                  <a:pt x="690" y="341"/>
                  <a:pt x="690" y="341"/>
                  <a:pt x="690" y="341"/>
                </a:cubicBezTo>
                <a:cubicBezTo>
                  <a:pt x="690" y="318"/>
                  <a:pt x="694" y="234"/>
                  <a:pt x="637" y="170"/>
                </a:cubicBezTo>
                <a:cubicBezTo>
                  <a:pt x="610" y="140"/>
                  <a:pt x="561" y="106"/>
                  <a:pt x="477" y="106"/>
                </a:cubicBezTo>
                <a:cubicBezTo>
                  <a:pt x="182" y="106"/>
                  <a:pt x="182" y="106"/>
                  <a:pt x="182" y="106"/>
                </a:cubicBezTo>
                <a:cubicBezTo>
                  <a:pt x="182" y="0"/>
                  <a:pt x="182" y="0"/>
                  <a:pt x="182" y="0"/>
                </a:cubicBezTo>
              </a:path>
            </a:pathLst>
          </a:custGeom>
          <a:solidFill>
            <a:schemeClr val="bg1">
              <a:lumMod val="65000"/>
            </a:schemeClr>
          </a:solidFill>
          <a:ln cap="sq">
            <a:noFill/>
          </a:ln>
        </p:spPr>
        <p:txBody>
          <a:bodyPr vert="horz" wrap="square" lIns="91440" tIns="45720" rIns="91440" bIns="45720" rtlCol="0" anchor="t"/>
          <a:lstStyle/>
          <a:p>
            <a:pPr algn="l"/>
            <a:endParaRPr kumimoji="1" lang="zh-CN" altLang="en-US"/>
          </a:p>
        </p:txBody>
      </p:sp>
      <p:sp>
        <p:nvSpPr>
          <p:cNvPr id="8" name="标题 1"/>
          <p:cNvSpPr txBox="1"/>
          <p:nvPr/>
        </p:nvSpPr>
        <p:spPr>
          <a:xfrm rot="0" flipH="0" flipV="0">
            <a:off x="2421751" y="1485900"/>
            <a:ext cx="2857500" cy="487875"/>
          </a:xfrm>
          <a:prstGeom prst="rect">
            <a:avLst/>
          </a:prstGeom>
          <a:noFill/>
          <a:ln cap="sq">
            <a:noFill/>
          </a:ln>
        </p:spPr>
        <p:txBody>
          <a:bodyPr vert="horz" wrap="square" lIns="0" tIns="0" rIns="0" bIns="0" rtlCol="0" anchor="b"/>
          <a:lstStyle/>
          <a:p>
            <a:pPr algn="r"/>
            <a:r>
              <a:rPr kumimoji="1" lang="en-US" altLang="zh-CN" sz="1600">
                <a:ln w="12700">
                  <a:noFill/>
                </a:ln>
                <a:solidFill>
                  <a:srgbClr val="000000">
                    <a:alpha val="100000"/>
                  </a:srgbClr>
                </a:solidFill>
                <a:latin typeface="poppins-bold"/>
                <a:ea typeface="poppins-bold"/>
                <a:cs typeface="poppins-bold"/>
              </a:rPr>
              <a:t>Title:</a:t>
            </a:r>
            <a:endParaRPr kumimoji="1" lang="zh-CN" altLang="en-US"/>
          </a:p>
        </p:txBody>
      </p:sp>
      <p:sp>
        <p:nvSpPr>
          <p:cNvPr id="9" name="标题 1"/>
          <p:cNvSpPr txBox="1"/>
          <p:nvPr/>
        </p:nvSpPr>
        <p:spPr>
          <a:xfrm rot="0" flipH="0" flipV="0">
            <a:off x="2015351" y="1981871"/>
            <a:ext cx="3263900" cy="1129630"/>
          </a:xfrm>
          <a:prstGeom prst="rect">
            <a:avLst/>
          </a:prstGeom>
          <a:noFill/>
          <a:ln cap="sq">
            <a:noFill/>
          </a:ln>
        </p:spPr>
        <p:txBody>
          <a:bodyPr vert="horz" wrap="square" lIns="0" tIns="0" rIns="0" bIns="0" rtlCol="0" anchor="t"/>
          <a:lstStyle/>
          <a:p>
            <a:pPr algn="r"/>
            <a:r>
              <a:rPr kumimoji="1" lang="en-US" altLang="zh-CN" sz="1400">
                <a:ln w="12700">
                  <a:noFill/>
                </a:ln>
                <a:solidFill>
                  <a:srgbClr val="000000">
                    <a:alpha val="100000"/>
                  </a:srgbClr>
                </a:solidFill>
                <a:latin typeface="Poppins"/>
                <a:ea typeface="Poppins"/>
                <a:cs typeface="Poppins"/>
              </a:rPr>
              <a:t>The Diagnostic Bottleneck in Modern Medicine</a:t>
            </a:r>
            <a:endParaRPr kumimoji="1" lang="zh-CN" altLang="en-US"/>
          </a:p>
        </p:txBody>
      </p:sp>
      <p:sp>
        <p:nvSpPr>
          <p:cNvPr id="10" name="标题 1"/>
          <p:cNvSpPr txBox="1"/>
          <p:nvPr/>
        </p:nvSpPr>
        <p:spPr>
          <a:xfrm rot="0" flipH="0" flipV="0">
            <a:off x="1215251" y="3111500"/>
            <a:ext cx="2565400" cy="487875"/>
          </a:xfrm>
          <a:prstGeom prst="rect">
            <a:avLst/>
          </a:prstGeom>
          <a:noFill/>
          <a:ln cap="sq">
            <a:noFill/>
          </a:ln>
        </p:spPr>
        <p:txBody>
          <a:bodyPr vert="horz" wrap="square" lIns="0" tIns="0" rIns="0" bIns="0" rtlCol="0" anchor="b"/>
          <a:lstStyle/>
          <a:p>
            <a:pPr algn="r"/>
            <a:r>
              <a:rPr kumimoji="1" lang="en-US" altLang="zh-CN" sz="1600">
                <a:ln w="12700">
                  <a:noFill/>
                </a:ln>
                <a:solidFill>
                  <a:srgbClr val="000000">
                    <a:alpha val="100000"/>
                  </a:srgbClr>
                </a:solidFill>
                <a:latin typeface="poppins-bold"/>
                <a:ea typeface="poppins-bold"/>
                <a:cs typeface="poppins-bold"/>
              </a:rPr>
              <a:t>The Problem:</a:t>
            </a:r>
            <a:endParaRPr kumimoji="1" lang="zh-CN" altLang="en-US"/>
          </a:p>
        </p:txBody>
      </p:sp>
      <p:sp>
        <p:nvSpPr>
          <p:cNvPr id="11" name="标题 1"/>
          <p:cNvSpPr txBox="1"/>
          <p:nvPr/>
        </p:nvSpPr>
        <p:spPr>
          <a:xfrm rot="0" flipH="0" flipV="0">
            <a:off x="1024751" y="3569370"/>
            <a:ext cx="2755900" cy="1180430"/>
          </a:xfrm>
          <a:prstGeom prst="rect">
            <a:avLst/>
          </a:prstGeom>
          <a:noFill/>
          <a:ln cap="sq">
            <a:noFill/>
          </a:ln>
        </p:spPr>
        <p:txBody>
          <a:bodyPr vert="horz" wrap="square" lIns="0" tIns="0" rIns="0" bIns="0" rtlCol="0" anchor="t"/>
          <a:lstStyle/>
          <a:p>
            <a:pPr algn="r"/>
            <a:r>
              <a:rPr kumimoji="1" lang="en-US" altLang="zh-CN" sz="955">
                <a:ln w="12700">
                  <a:noFill/>
                </a:ln>
                <a:solidFill>
                  <a:srgbClr val="000000">
                    <a:alpha val="100000"/>
                  </a:srgbClr>
                </a:solidFill>
                <a:latin typeface="Poppins"/>
                <a:ea typeface="Poppins"/>
                <a:cs typeface="Poppins"/>
              </a:rPr>
              <a:t>Physicians and specialists face a massive volume of medical imaging data.
Manual diagnosis is time- consuming, prone to variability, and cannot scale with the growing number of patients, especially in remote areas.</a:t>
            </a:r>
            <a:endParaRPr kumimoji="1" lang="zh-CN" altLang="en-US"/>
          </a:p>
        </p:txBody>
      </p:sp>
      <p:sp>
        <p:nvSpPr>
          <p:cNvPr id="12" name="标题 1"/>
          <p:cNvSpPr txBox="1"/>
          <p:nvPr/>
        </p:nvSpPr>
        <p:spPr>
          <a:xfrm rot="0" flipH="0" flipV="0">
            <a:off x="745351" y="4749800"/>
            <a:ext cx="2857500" cy="487875"/>
          </a:xfrm>
          <a:prstGeom prst="rect">
            <a:avLst/>
          </a:prstGeom>
          <a:noFill/>
          <a:ln cap="sq">
            <a:noFill/>
          </a:ln>
        </p:spPr>
        <p:txBody>
          <a:bodyPr vert="horz" wrap="square" lIns="0" tIns="0" rIns="0" bIns="0" rtlCol="0" anchor="b"/>
          <a:lstStyle/>
          <a:p>
            <a:pPr algn="r"/>
            <a:r>
              <a:rPr kumimoji="1" lang="en-US" altLang="zh-CN" sz="1600">
                <a:ln w="12700">
                  <a:noFill/>
                </a:ln>
                <a:solidFill>
                  <a:srgbClr val="000000">
                    <a:alpha val="100000"/>
                  </a:srgbClr>
                </a:solidFill>
                <a:latin typeface="poppins-bold"/>
                <a:ea typeface="poppins-bold"/>
                <a:cs typeface="poppins-bold"/>
              </a:rPr>
              <a:t>The Impact:</a:t>
            </a:r>
            <a:endParaRPr kumimoji="1" lang="zh-CN" altLang="en-US"/>
          </a:p>
        </p:txBody>
      </p:sp>
      <p:sp>
        <p:nvSpPr>
          <p:cNvPr id="13" name="标题 1"/>
          <p:cNvSpPr txBox="1"/>
          <p:nvPr/>
        </p:nvSpPr>
        <p:spPr>
          <a:xfrm rot="0" flipH="0" flipV="0">
            <a:off x="338951" y="5245771"/>
            <a:ext cx="3263900" cy="1129630"/>
          </a:xfrm>
          <a:prstGeom prst="rect">
            <a:avLst/>
          </a:prstGeom>
          <a:noFill/>
          <a:ln cap="sq">
            <a:noFill/>
          </a:ln>
        </p:spPr>
        <p:txBody>
          <a:bodyPr vert="horz" wrap="square" lIns="0" tIns="0" rIns="0" bIns="0" rtlCol="0" anchor="t"/>
          <a:lstStyle/>
          <a:p>
            <a:pPr algn="r"/>
            <a:r>
              <a:rPr kumimoji="1" lang="en-US" altLang="zh-CN" sz="1400">
                <a:ln w="12700">
                  <a:noFill/>
                </a:ln>
                <a:solidFill>
                  <a:srgbClr val="000000">
                    <a:alpha val="100000"/>
                  </a:srgbClr>
                </a:solidFill>
                <a:latin typeface="Poppins"/>
                <a:ea typeface="Poppins"/>
                <a:cs typeface="Poppins"/>
              </a:rPr>
              <a:t>Delays in diagnosis lead to untimely treatment, increasing the risk of severe complications, such as vision loss from diabetic retinopathy.</a:t>
            </a:r>
            <a:endParaRPr kumimoji="1" lang="zh-CN" altLang="en-US"/>
          </a:p>
        </p:txBody>
      </p:sp>
      <p:sp>
        <p:nvSpPr>
          <p:cNvPr id="14" name="标题 1"/>
          <p:cNvSpPr txBox="1"/>
          <p:nvPr/>
        </p:nvSpPr>
        <p:spPr>
          <a:xfrm rot="0" flipH="0" flipV="0">
            <a:off x="7786060" y="3987800"/>
            <a:ext cx="2832100" cy="487875"/>
          </a:xfrm>
          <a:prstGeom prst="rect">
            <a:avLst/>
          </a:prstGeom>
          <a:noFill/>
          <a:ln cap="sq">
            <a:noFill/>
          </a:ln>
        </p:spPr>
        <p:txBody>
          <a:bodyPr vert="horz" wrap="square" lIns="0" tIns="0" rIns="0" bIns="0" rtlCol="0" anchor="b"/>
          <a:lstStyle/>
          <a:p>
            <a:pPr algn="l"/>
            <a:r>
              <a:rPr kumimoji="1" lang="en-US" altLang="zh-CN" sz="1600">
                <a:ln w="12700">
                  <a:noFill/>
                </a:ln>
                <a:solidFill>
                  <a:srgbClr val="000000">
                    <a:alpha val="100000"/>
                  </a:srgbClr>
                </a:solidFill>
                <a:latin typeface="poppins-bold"/>
                <a:ea typeface="poppins-bold"/>
                <a:cs typeface="poppins-bold"/>
              </a:rPr>
              <a:t>Visual:</a:t>
            </a:r>
            <a:endParaRPr kumimoji="1" lang="zh-CN" altLang="en-US"/>
          </a:p>
        </p:txBody>
      </p:sp>
      <p:sp>
        <p:nvSpPr>
          <p:cNvPr id="15" name="标题 1"/>
          <p:cNvSpPr txBox="1"/>
          <p:nvPr/>
        </p:nvSpPr>
        <p:spPr>
          <a:xfrm rot="0" flipH="0" flipV="0">
            <a:off x="7786060" y="4483770"/>
            <a:ext cx="3492500" cy="1142330"/>
          </a:xfrm>
          <a:prstGeom prst="rect">
            <a:avLst/>
          </a:prstGeom>
          <a:noFill/>
          <a:ln cap="sq">
            <a:noFill/>
          </a:ln>
        </p:spPr>
        <p:txBody>
          <a:bodyPr vert="horz" wrap="square" lIns="0" tIns="0" rIns="0" bIns="0" rtlCol="0" anchor="t"/>
          <a:lstStyle/>
          <a:p>
            <a:pPr algn="l"/>
            <a:r>
              <a:rPr kumimoji="1" lang="en-US" altLang="zh-CN" sz="1124">
                <a:ln w="12700">
                  <a:noFill/>
                </a:ln>
                <a:solidFill>
                  <a:srgbClr val="000000">
                    <a:alpha val="100000"/>
                  </a:srgbClr>
                </a:solidFill>
                <a:latin typeface="Poppins"/>
                <a:ea typeface="Poppins"/>
                <a:cs typeface="Poppins"/>
              </a:rPr>
              <a:t>An image showing a doctor overwhelmed by medical images, or a map illustrating the imbalance of ophthalmologists in urban versus rural areas.</a:t>
            </a:r>
            <a:endParaRPr kumimoji="1" lang="zh-CN" altLang="en-US"/>
          </a:p>
        </p:txBody>
      </p:sp>
      <p:sp>
        <p:nvSpPr>
          <p:cNvPr id="16" name="标题 1"/>
          <p:cNvSpPr txBox="1"/>
          <p:nvPr/>
        </p:nvSpPr>
        <p:spPr>
          <a:xfrm rot="0" flipH="0" flipV="0">
            <a:off x="8370260" y="2718470"/>
            <a:ext cx="3492500" cy="1142330"/>
          </a:xfrm>
          <a:prstGeom prst="rect">
            <a:avLst/>
          </a:prstGeom>
          <a:noFill/>
          <a:ln cap="sq">
            <a:noFill/>
          </a:ln>
        </p:spPr>
        <p:txBody>
          <a:bodyPr vert="horz" wrap="square" lIns="0" tIns="0" rIns="0" bIns="0" rtlCol="0" anchor="t"/>
          <a:lstStyle/>
          <a:p>
            <a:pPr algn="l"/>
            <a:r>
              <a:rPr kumimoji="1" lang="en-US" altLang="zh-CN" sz="1600">
                <a:ln w="12700">
                  <a:noFill/>
                </a:ln>
                <a:solidFill>
                  <a:srgbClr val="000000">
                    <a:alpha val="100000"/>
                  </a:srgbClr>
                </a:solidFill>
                <a:latin typeface="poppins-bold"/>
                <a:ea typeface="poppins-bold"/>
                <a:cs typeface="poppins-bold"/>
              </a:rPr>
              <a:t>Our Goal:</a:t>
            </a:r>
            <a:endParaRPr kumimoji="1" lang="zh-CN" altLang="en-US"/>
          </a:p>
        </p:txBody>
      </p:sp>
      <p:sp>
        <p:nvSpPr>
          <p:cNvPr id="17" name="标题 1"/>
          <p:cNvSpPr txBox="1"/>
          <p:nvPr/>
        </p:nvSpPr>
        <p:spPr>
          <a:xfrm rot="0" flipH="0" flipV="0">
            <a:off x="8370260" y="2222500"/>
            <a:ext cx="2832100" cy="487875"/>
          </a:xfrm>
          <a:prstGeom prst="rect">
            <a:avLst/>
          </a:prstGeom>
          <a:noFill/>
          <a:ln cap="sq">
            <a:noFill/>
          </a:ln>
        </p:spPr>
        <p:txBody>
          <a:bodyPr vert="horz" wrap="square" lIns="0" tIns="0" rIns="0" bIns="0" rtlCol="0" anchor="b"/>
          <a:lstStyle/>
          <a:p>
            <a:pPr algn="l"/>
            <a:r>
              <a:rPr kumimoji="1" lang="en-US" altLang="zh-CN" sz="1042">
                <a:ln w="12700">
                  <a:noFill/>
                </a:ln>
                <a:solidFill>
                  <a:srgbClr val="9F2936">
                    <a:alpha val="100000"/>
                  </a:srgbClr>
                </a:solidFill>
                <a:latin typeface="Poppins"/>
                <a:ea typeface="Poppins"/>
                <a:cs typeface="Poppins"/>
              </a:rPr>
              <a:t>"How can we use AI as a tool to break down this barrier?"</a:t>
            </a:r>
            <a:endParaRPr kumimoji="1" lang="zh-CN" altLang="en-US"/>
          </a:p>
        </p:txBody>
      </p:sp>
      <p:sp>
        <p:nvSpPr>
          <p:cNvPr id="18" name="标题 1"/>
          <p:cNvSpPr txBox="1"/>
          <p:nvPr/>
        </p:nvSpPr>
        <p:spPr>
          <a:xfrm rot="0" flipH="0" flipV="0">
            <a:off x="660400" y="323990"/>
            <a:ext cx="10671175" cy="468000"/>
          </a:xfrm>
          <a:prstGeom prst="rect">
            <a:avLst/>
          </a:prstGeom>
          <a:noFill/>
          <a:ln>
            <a:noFill/>
          </a:ln>
        </p:spPr>
        <p:txBody>
          <a:bodyPr vert="horz" wrap="square" lIns="0" tIns="0" rIns="0" bIns="0" rtlCol="0" anchor="ctr"/>
          <a:lstStyle/>
          <a:p>
            <a:pPr algn="l"/>
            <a:r>
              <a:rPr kumimoji="1" lang="en-US" altLang="zh-CN" sz="2800">
                <a:ln w="12700">
                  <a:noFill/>
                </a:ln>
                <a:solidFill>
                  <a:srgbClr val="262626">
                    <a:alpha val="100000"/>
                  </a:srgbClr>
                </a:solidFill>
                <a:latin typeface="poppins-bold"/>
                <a:ea typeface="poppins-bold"/>
                <a:cs typeface="poppins-bold"/>
              </a:rPr>
              <a:t>Slide 2Motivation and Clinical Problem</a:t>
            </a:r>
            <a:endParaRPr kumimoji="1" lang="zh-CN" altLang="en-US"/>
          </a:p>
        </p:txBody>
      </p:sp>
      <p:cxnSp>
        <p:nvCxnSpPr>
          <p:cNvPr id="19" name="标题 1"/>
          <p:cNvCxnSpPr/>
          <p:nvPr/>
        </p:nvCxnSpPr>
        <p:spPr>
          <a:xfrm rot="0" flipH="0" flipV="0">
            <a:off x="0" y="958850"/>
            <a:ext cx="12122150" cy="0"/>
          </a:xfrm>
          <a:prstGeom prst="line">
            <a:avLst/>
          </a:prstGeom>
          <a:noFill/>
          <a:ln w="28575" cap="sq">
            <a:solidFill>
              <a:schemeClr val="accent1"/>
            </a:solidFill>
            <a:miter/>
          </a:ln>
        </p:spPr>
      </p:cxnSp>
    </p:spTree>
  </p:cSl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156949" y="3723006"/>
            <a:ext cx="7860632" cy="2760496"/>
          </a:xfrm>
          <a:prstGeom prst="roundRect">
            <a:avLst>
              <a:gd name="adj" fmla="val 50000"/>
            </a:avLst>
          </a:prstGeom>
          <a:noFill/>
          <a:ln w="152400" cap="sq">
            <a:solidFill>
              <a:schemeClr val="accent1">
                <a:alpha val="41000"/>
              </a:schemeClr>
            </a:solidFill>
            <a:miter/>
          </a:ln>
          <a:effectLst>
            <a:outerShdw dist="101600" blurRad="609600" dir="5400000" sx="100000" sy="100000" kx="0" ky="0" algn="t" rotWithShape="0">
              <a:srgbClr val="0070C0">
                <a:alpha val="40000"/>
              </a:srgbClr>
            </a:outerShdw>
          </a:effectLst>
        </p:spPr>
        <p:txBody>
          <a:bodyPr vert="horz" wrap="square" lIns="91440" tIns="45720" rIns="91440" bIns="45720" rtlCol="0" anchor="ctr"/>
          <a:lstStyle/>
          <a:p>
            <a:pPr algn="ctr"/>
            <a:endParaRPr kumimoji="1" lang="zh-CN" altLang="en-US"/>
          </a:p>
        </p:txBody>
      </p:sp>
      <p:sp>
        <p:nvSpPr>
          <p:cNvPr id="3" name="标题 1"/>
          <p:cNvSpPr txBox="1"/>
          <p:nvPr/>
        </p:nvSpPr>
        <p:spPr>
          <a:xfrm rot="0" flipH="1" flipV="0">
            <a:off x="-18312" y="5201874"/>
            <a:ext cx="12211154" cy="1659866"/>
          </a:xfrm>
          <a:prstGeom prst="round2SameRect">
            <a:avLst>
              <a:gd name="adj1" fmla="val 50000"/>
              <a:gd name="adj2" fmla="val 0"/>
            </a:avLst>
          </a:prstGeom>
          <a:solidFill>
            <a:schemeClr val="accent1"/>
          </a:solidFill>
          <a:ln w="12700" cap="sq">
            <a:noFill/>
            <a:miter/>
          </a:ln>
          <a:effectLst/>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919114" y="1903483"/>
            <a:ext cx="10302970" cy="1695988"/>
          </a:xfrm>
          <a:prstGeom prst="rect">
            <a:avLst/>
          </a:prstGeom>
          <a:noFill/>
          <a:ln>
            <a:noFill/>
          </a:ln>
        </p:spPr>
        <p:txBody>
          <a:bodyPr vert="horz" wrap="square" lIns="91440" tIns="45720" rIns="91440" bIns="45720" rtlCol="0" anchor="t"/>
          <a:lstStyle/>
          <a:p>
            <a:pPr algn="ctr"/>
            <a:r>
              <a:rPr kumimoji="1" lang="en-US" altLang="zh-CN" sz="3000">
                <a:ln w="12700">
                  <a:noFill/>
                </a:ln>
                <a:solidFill>
                  <a:srgbClr val="000000">
                    <a:alpha val="100000"/>
                  </a:srgbClr>
                </a:solidFill>
                <a:latin typeface="poppins-bold"/>
                <a:ea typeface="poppins-bold"/>
                <a:cs typeface="poppins-bold"/>
              </a:rPr>
              <a:t>Slide 3Overview and Agenda (1 min)</a:t>
            </a:r>
            <a:endParaRPr kumimoji="1" lang="zh-CN" altLang="en-US"/>
          </a:p>
        </p:txBody>
      </p:sp>
      <p:pic>
        <p:nvPicPr>
          <p:cNvPr id="5" name=""/>
          <p:cNvPicPr>
            <a:picLocks noChangeAspect="1"/>
          </p:cNvPicPr>
          <p:nvPr/>
        </p:nvPicPr>
        <p:blipFill>
          <a:blip r:embed="rId2">
            <a:alphaModFix amt="100000"/>
          </a:blip>
          <a:srcRect l="0" t="33983" r="0" b="33983"/>
          <a:stretch>
            <a:fillRect/>
          </a:stretch>
        </p:blipFill>
        <p:spPr>
          <a:xfrm rot="0" flipH="0" flipV="0">
            <a:off x="2646046" y="4198544"/>
            <a:ext cx="6882438" cy="1872739"/>
          </a:xfrm>
          <a:custGeom>
            <a:avLst/>
            <a:gdLst>
              <a:gd name="connsiteX0" fmla="*/ 0 w 9472813"/>
              <a:gd name="connsiteY0" fmla="*/ 1288794 h 2577590"/>
              <a:gd name="connsiteX1" fmla="*/ 0 w 9472813"/>
              <a:gd name="connsiteY1" fmla="*/ 1288795 h 2577590"/>
              <a:gd name="connsiteX2" fmla="*/ 0 w 9472813"/>
              <a:gd name="connsiteY2" fmla="*/ 1288795 h 2577590"/>
              <a:gd name="connsiteX3" fmla="*/ 1288795 w 9472813"/>
              <a:gd name="connsiteY3" fmla="*/ 0 h 2577590"/>
              <a:gd name="connsiteX4" fmla="*/ 8184018 w 9472813"/>
              <a:gd name="connsiteY4" fmla="*/ 0 h 2577590"/>
              <a:gd name="connsiteX5" fmla="*/ 9472813 w 9472813"/>
              <a:gd name="connsiteY5" fmla="*/ 1288795 h 2577590"/>
              <a:gd name="connsiteX6" fmla="*/ 9472812 w 9472813"/>
              <a:gd name="connsiteY6" fmla="*/ 1288795 h 2577590"/>
              <a:gd name="connsiteX7" fmla="*/ 8184017 w 9472813"/>
              <a:gd name="connsiteY7" fmla="*/ 2577590 h 2577590"/>
              <a:gd name="connsiteX8" fmla="*/ 1288795 w 9472813"/>
              <a:gd name="connsiteY8" fmla="*/ 2577589 h 2577590"/>
              <a:gd name="connsiteX9" fmla="*/ 6654 w 9472813"/>
              <a:gd name="connsiteY9" fmla="*/ 1420566 h 2577590"/>
              <a:gd name="connsiteX10" fmla="*/ 0 w 9472813"/>
              <a:gd name="connsiteY10" fmla="*/ 1288795 h 2577590"/>
              <a:gd name="connsiteX11" fmla="*/ 6654 w 9472813"/>
              <a:gd name="connsiteY11" fmla="*/ 1157023 h 2577590"/>
              <a:gd name="connsiteX12" fmla="*/ 1288795 w 9472813"/>
              <a:gd name="connsiteY12" fmla="*/ 0 h 2577590"/>
            </a:gdLst>
            <a:rect l="l" t="t" r="r" b="b"/>
            <a:pathLst>
              <a:path w="9472813" h="2577590">
                <a:moveTo>
                  <a:pt x="0" y="1288794"/>
                </a:moveTo>
                <a:lnTo>
                  <a:pt x="0" y="1288795"/>
                </a:lnTo>
                <a:lnTo>
                  <a:pt x="0" y="1288795"/>
                </a:lnTo>
                <a:close/>
                <a:moveTo>
                  <a:pt x="1288795" y="0"/>
                </a:moveTo>
                <a:lnTo>
                  <a:pt x="8184018" y="0"/>
                </a:lnTo>
                <a:cubicBezTo>
                  <a:pt x="8895800" y="0"/>
                  <a:pt x="9472813" y="577013"/>
                  <a:pt x="9472813" y="1288795"/>
                </a:cubicBezTo>
                <a:lnTo>
                  <a:pt x="9472812" y="1288795"/>
                </a:lnTo>
                <a:cubicBezTo>
                  <a:pt x="9472812" y="2000577"/>
                  <a:pt x="8895799" y="2577590"/>
                  <a:pt x="8184017" y="2577590"/>
                </a:cubicBezTo>
                <a:lnTo>
                  <a:pt x="1288795" y="2577589"/>
                </a:lnTo>
                <a:cubicBezTo>
                  <a:pt x="621500" y="2577589"/>
                  <a:pt x="72653" y="2070449"/>
                  <a:pt x="6654" y="1420566"/>
                </a:cubicBezTo>
                <a:lnTo>
                  <a:pt x="0" y="1288795"/>
                </a:lnTo>
                <a:lnTo>
                  <a:pt x="6654" y="1157023"/>
                </a:lnTo>
                <a:cubicBezTo>
                  <a:pt x="72653" y="507141"/>
                  <a:pt x="621500" y="0"/>
                  <a:pt x="1288795" y="0"/>
                </a:cubicBezTo>
                <a:close/>
              </a:path>
            </a:pathLst>
          </a:custGeom>
          <a:noFill/>
          <a:ln>
            <a:noFill/>
          </a:ln>
        </p:spPr>
      </p:pic>
      <p:sp>
        <p:nvSpPr>
          <p:cNvPr id="6" name="标题 1"/>
          <p:cNvSpPr txBox="1"/>
          <p:nvPr/>
        </p:nvSpPr>
        <p:spPr>
          <a:xfrm rot="0" flipH="0" flipV="0">
            <a:off x="5114491" y="-530884"/>
            <a:ext cx="1963017" cy="2477746"/>
          </a:xfrm>
          <a:prstGeom prst="rect">
            <a:avLst/>
          </a:prstGeom>
          <a:noFill/>
          <a:ln cap="sq">
            <a:noFill/>
          </a:ln>
        </p:spPr>
        <p:txBody>
          <a:bodyPr vert="horz" wrap="square" lIns="91440" tIns="45720" rIns="91440" bIns="45720" rtlCol="0" anchor="b"/>
          <a:lstStyle/>
          <a:p>
            <a:pPr algn="ctr"/>
            <a:r>
              <a:rPr kumimoji="1" lang="en-US" altLang="zh-CN" sz="8000">
                <a:ln w="12700">
                  <a:noFill/>
                </a:ln>
                <a:solidFill>
                  <a:srgbClr val="F07F09">
                    <a:alpha val="100000"/>
                  </a:srgbClr>
                </a:solidFill>
                <a:latin typeface="Montserrat Black"/>
                <a:ea typeface="Montserrat Black"/>
                <a:cs typeface="Montserrat Black"/>
              </a:rPr>
              <a:t> 03</a:t>
            </a:r>
            <a:endParaRPr kumimoji="1" lang="zh-CN" altLang="en-US"/>
          </a:p>
        </p:txBody>
      </p:sp>
      <p:sp>
        <p:nvSpPr>
          <p:cNvPr id="7" name="标题 1"/>
          <p:cNvSpPr txBox="1"/>
          <p:nvPr/>
        </p:nvSpPr>
        <p:spPr>
          <a:xfrm rot="0" flipH="0" flipV="0">
            <a:off x="7274658" y="936110"/>
            <a:ext cx="967373" cy="967373"/>
          </a:xfrm>
          <a:prstGeom prst="ellipse">
            <a:avLst/>
          </a:prstGeom>
          <a:solidFill>
            <a:schemeClr val="accent1">
              <a:lumMod val="60000"/>
              <a:lumOff val="40000"/>
              <a:alpha val="24000"/>
            </a:schemeClr>
          </a:solidFill>
          <a:ln w="12700" cap="sq">
            <a:noFill/>
            <a:miter/>
          </a:ln>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276817" y="346620"/>
            <a:ext cx="2203985" cy="275235"/>
          </a:xfrm>
          <a:custGeom>
            <a:avLst/>
            <a:gdLst>
              <a:gd name="connsiteX0" fmla="*/ 295032 w 720417"/>
              <a:gd name="connsiteY0" fmla="*/ 17848 h 89966"/>
              <a:gd name="connsiteX1" fmla="*/ 271738 w 720417"/>
              <a:gd name="connsiteY1" fmla="*/ 17849 h 89966"/>
              <a:gd name="connsiteX2" fmla="*/ 267996 w 720417"/>
              <a:gd name="connsiteY2" fmla="*/ 21479 h 89966"/>
              <a:gd name="connsiteX3" fmla="*/ 267995 w 720417"/>
              <a:gd name="connsiteY3" fmla="*/ 21535 h 89966"/>
              <a:gd name="connsiteX4" fmla="*/ 267995 w 720417"/>
              <a:gd name="connsiteY4" fmla="*/ 39802 h 89966"/>
              <a:gd name="connsiteX5" fmla="*/ 271681 w 720417"/>
              <a:gd name="connsiteY5" fmla="*/ 43489 h 89966"/>
              <a:gd name="connsiteX6" fmla="*/ 271738 w 720417"/>
              <a:gd name="connsiteY6" fmla="*/ 43489 h 89966"/>
              <a:gd name="connsiteX7" fmla="*/ 294585 w 720417"/>
              <a:gd name="connsiteY7" fmla="*/ 43489 h 89966"/>
              <a:gd name="connsiteX8" fmla="*/ 307880 w 720417"/>
              <a:gd name="connsiteY8" fmla="*/ 31088 h 89966"/>
              <a:gd name="connsiteX9" fmla="*/ 295543 w 720417"/>
              <a:gd name="connsiteY9" fmla="*/ 17856 h 89966"/>
              <a:gd name="connsiteX10" fmla="*/ 295032 w 720417"/>
              <a:gd name="connsiteY10" fmla="*/ 17848 h 89966"/>
              <a:gd name="connsiteX11" fmla="*/ 676733 w 720417"/>
              <a:gd name="connsiteY11" fmla="*/ 17290 h 89966"/>
              <a:gd name="connsiteX12" fmla="*/ 676733 w 720417"/>
              <a:gd name="connsiteY12" fmla="*/ 17346 h 89966"/>
              <a:gd name="connsiteX13" fmla="*/ 647797 w 720417"/>
              <a:gd name="connsiteY13" fmla="*/ 46170 h 89966"/>
              <a:gd name="connsiteX14" fmla="*/ 676622 w 720417"/>
              <a:gd name="connsiteY14" fmla="*/ 75107 h 89966"/>
              <a:gd name="connsiteX15" fmla="*/ 705558 w 720417"/>
              <a:gd name="connsiteY15" fmla="*/ 46282 h 89966"/>
              <a:gd name="connsiteX16" fmla="*/ 705558 w 720417"/>
              <a:gd name="connsiteY16" fmla="*/ 46226 h 89966"/>
              <a:gd name="connsiteX17" fmla="*/ 676733 w 720417"/>
              <a:gd name="connsiteY17" fmla="*/ 17290 h 89966"/>
              <a:gd name="connsiteX18" fmla="*/ 490493 w 720417"/>
              <a:gd name="connsiteY18" fmla="*/ 15836 h 89966"/>
              <a:gd name="connsiteX19" fmla="*/ 490155 w 720417"/>
              <a:gd name="connsiteY19" fmla="*/ 15838 h 89966"/>
              <a:gd name="connsiteX20" fmla="*/ 461556 w 720417"/>
              <a:gd name="connsiteY20" fmla="*/ 44996 h 89966"/>
              <a:gd name="connsiteX21" fmla="*/ 490714 w 720417"/>
              <a:gd name="connsiteY21" fmla="*/ 73596 h 89966"/>
              <a:gd name="connsiteX22" fmla="*/ 519315 w 720417"/>
              <a:gd name="connsiteY22" fmla="*/ 44663 h 89966"/>
              <a:gd name="connsiteX23" fmla="*/ 490493 w 720417"/>
              <a:gd name="connsiteY23" fmla="*/ 15836 h 89966"/>
              <a:gd name="connsiteX24" fmla="*/ 117671 w 720417"/>
              <a:gd name="connsiteY24" fmla="*/ 15726 h 89966"/>
              <a:gd name="connsiteX25" fmla="*/ 117671 w 720417"/>
              <a:gd name="connsiteY25" fmla="*/ 15950 h 89966"/>
              <a:gd name="connsiteX26" fmla="*/ 88623 w 720417"/>
              <a:gd name="connsiteY26" fmla="*/ 44886 h 89966"/>
              <a:gd name="connsiteX27" fmla="*/ 117559 w 720417"/>
              <a:gd name="connsiteY27" fmla="*/ 73934 h 89966"/>
              <a:gd name="connsiteX28" fmla="*/ 146607 w 720417"/>
              <a:gd name="connsiteY28" fmla="*/ 44998 h 89966"/>
              <a:gd name="connsiteX29" fmla="*/ 146607 w 720417"/>
              <a:gd name="connsiteY29" fmla="*/ 44886 h 89966"/>
              <a:gd name="connsiteX30" fmla="*/ 117783 w 720417"/>
              <a:gd name="connsiteY30" fmla="*/ 15727 h 89966"/>
              <a:gd name="connsiteX31" fmla="*/ 117671 w 720417"/>
              <a:gd name="connsiteY31" fmla="*/ 15726 h 89966"/>
              <a:gd name="connsiteX32" fmla="*/ 256767 w 720417"/>
              <a:gd name="connsiteY32" fmla="*/ 2710 h 89966"/>
              <a:gd name="connsiteX33" fmla="*/ 294418 w 720417"/>
              <a:gd name="connsiteY33" fmla="*/ 2710 h 89966"/>
              <a:gd name="connsiteX34" fmla="*/ 314305 w 720417"/>
              <a:gd name="connsiteY34" fmla="*/ 10531 h 89966"/>
              <a:gd name="connsiteX35" fmla="*/ 323131 w 720417"/>
              <a:gd name="connsiteY35" fmla="*/ 29691 h 89966"/>
              <a:gd name="connsiteX36" fmla="*/ 309891 w 720417"/>
              <a:gd name="connsiteY36" fmla="*/ 54550 h 89966"/>
              <a:gd name="connsiteX37" fmla="*/ 308551 w 720417"/>
              <a:gd name="connsiteY37" fmla="*/ 59186 h 89966"/>
              <a:gd name="connsiteX38" fmla="*/ 319388 w 720417"/>
              <a:gd name="connsiteY38" fmla="*/ 81922 h 89966"/>
              <a:gd name="connsiteX39" fmla="*/ 318136 w 720417"/>
              <a:gd name="connsiteY39" fmla="*/ 86983 h 89966"/>
              <a:gd name="connsiteX40" fmla="*/ 316036 w 720417"/>
              <a:gd name="connsiteY40" fmla="*/ 87508 h 89966"/>
              <a:gd name="connsiteX41" fmla="*/ 308048 w 720417"/>
              <a:gd name="connsiteY41" fmla="*/ 87005 h 89966"/>
              <a:gd name="connsiteX42" fmla="*/ 304752 w 720417"/>
              <a:gd name="connsiteY42" fmla="*/ 84882 h 89966"/>
              <a:gd name="connsiteX43" fmla="*/ 293189 w 720417"/>
              <a:gd name="connsiteY43" fmla="*/ 60694 h 89966"/>
              <a:gd name="connsiteX44" fmla="*/ 289893 w 720417"/>
              <a:gd name="connsiteY44" fmla="*/ 58627 h 89966"/>
              <a:gd name="connsiteX45" fmla="*/ 271738 w 720417"/>
              <a:gd name="connsiteY45" fmla="*/ 58627 h 89966"/>
              <a:gd name="connsiteX46" fmla="*/ 267996 w 720417"/>
              <a:gd name="connsiteY46" fmla="*/ 62258 h 89966"/>
              <a:gd name="connsiteX47" fmla="*/ 267995 w 720417"/>
              <a:gd name="connsiteY47" fmla="*/ 62314 h 89966"/>
              <a:gd name="connsiteX48" fmla="*/ 267995 w 720417"/>
              <a:gd name="connsiteY48" fmla="*/ 83262 h 89966"/>
              <a:gd name="connsiteX49" fmla="*/ 264365 w 720417"/>
              <a:gd name="connsiteY49" fmla="*/ 87005 h 89966"/>
              <a:gd name="connsiteX50" fmla="*/ 264308 w 720417"/>
              <a:gd name="connsiteY50" fmla="*/ 87005 h 89966"/>
              <a:gd name="connsiteX51" fmla="*/ 256767 w 720417"/>
              <a:gd name="connsiteY51" fmla="*/ 87005 h 89966"/>
              <a:gd name="connsiteX52" fmla="*/ 253080 w 720417"/>
              <a:gd name="connsiteY52" fmla="*/ 83262 h 89966"/>
              <a:gd name="connsiteX53" fmla="*/ 253080 w 720417"/>
              <a:gd name="connsiteY53" fmla="*/ 6397 h 89966"/>
              <a:gd name="connsiteX54" fmla="*/ 256767 w 720417"/>
              <a:gd name="connsiteY54" fmla="*/ 2710 h 89966"/>
              <a:gd name="connsiteX55" fmla="*/ 172025 w 720417"/>
              <a:gd name="connsiteY55" fmla="*/ 2710 h 89966"/>
              <a:gd name="connsiteX56" fmla="*/ 179734 w 720417"/>
              <a:gd name="connsiteY56" fmla="*/ 2710 h 89966"/>
              <a:gd name="connsiteX57" fmla="*/ 183420 w 720417"/>
              <a:gd name="connsiteY57" fmla="*/ 6397 h 89966"/>
              <a:gd name="connsiteX58" fmla="*/ 183420 w 720417"/>
              <a:gd name="connsiteY58" fmla="*/ 48070 h 89966"/>
              <a:gd name="connsiteX59" fmla="*/ 205819 w 720417"/>
              <a:gd name="connsiteY59" fmla="*/ 72763 h 89966"/>
              <a:gd name="connsiteX60" fmla="*/ 230512 w 720417"/>
              <a:gd name="connsiteY60" fmla="*/ 50364 h 89966"/>
              <a:gd name="connsiteX61" fmla="*/ 230512 w 720417"/>
              <a:gd name="connsiteY61" fmla="*/ 48070 h 89966"/>
              <a:gd name="connsiteX62" fmla="*/ 230512 w 720417"/>
              <a:gd name="connsiteY62" fmla="*/ 6397 h 89966"/>
              <a:gd name="connsiteX63" fmla="*/ 234198 w 720417"/>
              <a:gd name="connsiteY63" fmla="*/ 2710 h 89966"/>
              <a:gd name="connsiteX64" fmla="*/ 241907 w 720417"/>
              <a:gd name="connsiteY64" fmla="*/ 2710 h 89966"/>
              <a:gd name="connsiteX65" fmla="*/ 245594 w 720417"/>
              <a:gd name="connsiteY65" fmla="*/ 6397 h 89966"/>
              <a:gd name="connsiteX66" fmla="*/ 245594 w 720417"/>
              <a:gd name="connsiteY66" fmla="*/ 48349 h 89966"/>
              <a:gd name="connsiteX67" fmla="*/ 207050 w 720417"/>
              <a:gd name="connsiteY67" fmla="*/ 87005 h 89966"/>
              <a:gd name="connsiteX68" fmla="*/ 206994 w 720417"/>
              <a:gd name="connsiteY68" fmla="*/ 87005 h 89966"/>
              <a:gd name="connsiteX69" fmla="*/ 168338 w 720417"/>
              <a:gd name="connsiteY69" fmla="*/ 48349 h 89966"/>
              <a:gd name="connsiteX70" fmla="*/ 168338 w 720417"/>
              <a:gd name="connsiteY70" fmla="*/ 6397 h 89966"/>
              <a:gd name="connsiteX71" fmla="*/ 172025 w 720417"/>
              <a:gd name="connsiteY71" fmla="*/ 2710 h 89966"/>
              <a:gd name="connsiteX72" fmla="*/ 67451 w 720417"/>
              <a:gd name="connsiteY72" fmla="*/ 2710 h 89966"/>
              <a:gd name="connsiteX73" fmla="*/ 74713 w 720417"/>
              <a:gd name="connsiteY73" fmla="*/ 2710 h 89966"/>
              <a:gd name="connsiteX74" fmla="*/ 78199 w 720417"/>
              <a:gd name="connsiteY74" fmla="*/ 6588 h 89966"/>
              <a:gd name="connsiteX75" fmla="*/ 77674 w 720417"/>
              <a:gd name="connsiteY75" fmla="*/ 8296 h 89966"/>
              <a:gd name="connsiteX76" fmla="*/ 47621 w 720417"/>
              <a:gd name="connsiteY76" fmla="*/ 49857 h 89966"/>
              <a:gd name="connsiteX77" fmla="*/ 46615 w 720417"/>
              <a:gd name="connsiteY77" fmla="*/ 53041 h 89966"/>
              <a:gd name="connsiteX78" fmla="*/ 46615 w 720417"/>
              <a:gd name="connsiteY78" fmla="*/ 83318 h 89966"/>
              <a:gd name="connsiteX79" fmla="*/ 42928 w 720417"/>
              <a:gd name="connsiteY79" fmla="*/ 87005 h 89966"/>
              <a:gd name="connsiteX80" fmla="*/ 35164 w 720417"/>
              <a:gd name="connsiteY80" fmla="*/ 87005 h 89966"/>
              <a:gd name="connsiteX81" fmla="*/ 31477 w 720417"/>
              <a:gd name="connsiteY81" fmla="*/ 83318 h 89966"/>
              <a:gd name="connsiteX82" fmla="*/ 31477 w 720417"/>
              <a:gd name="connsiteY82" fmla="*/ 53041 h 89966"/>
              <a:gd name="connsiteX83" fmla="*/ 30471 w 720417"/>
              <a:gd name="connsiteY83" fmla="*/ 49857 h 89966"/>
              <a:gd name="connsiteX84" fmla="*/ 530 w 720417"/>
              <a:gd name="connsiteY84" fmla="*/ 8575 h 89966"/>
              <a:gd name="connsiteX85" fmla="*/ 1782 w 720417"/>
              <a:gd name="connsiteY85" fmla="*/ 3514 h 89966"/>
              <a:gd name="connsiteX86" fmla="*/ 3490 w 720417"/>
              <a:gd name="connsiteY86" fmla="*/ 2989 h 89966"/>
              <a:gd name="connsiteX87" fmla="*/ 10976 w 720417"/>
              <a:gd name="connsiteY87" fmla="*/ 2989 h 89966"/>
              <a:gd name="connsiteX88" fmla="*/ 13769 w 720417"/>
              <a:gd name="connsiteY88" fmla="*/ 4274 h 89966"/>
              <a:gd name="connsiteX89" fmla="*/ 36113 w 720417"/>
              <a:gd name="connsiteY89" fmla="*/ 35836 h 89966"/>
              <a:gd name="connsiteX90" fmla="*/ 39130 w 720417"/>
              <a:gd name="connsiteY90" fmla="*/ 37344 h 89966"/>
              <a:gd name="connsiteX91" fmla="*/ 42090 w 720417"/>
              <a:gd name="connsiteY91" fmla="*/ 35836 h 89966"/>
              <a:gd name="connsiteX92" fmla="*/ 64435 w 720417"/>
              <a:gd name="connsiteY92" fmla="*/ 4274 h 89966"/>
              <a:gd name="connsiteX93" fmla="*/ 67451 w 720417"/>
              <a:gd name="connsiteY93" fmla="*/ 2710 h 89966"/>
              <a:gd name="connsiteX94" fmla="*/ 676510 w 720417"/>
              <a:gd name="connsiteY94" fmla="*/ 2375 h 89966"/>
              <a:gd name="connsiteX95" fmla="*/ 720417 w 720417"/>
              <a:gd name="connsiteY95" fmla="*/ 46059 h 89966"/>
              <a:gd name="connsiteX96" fmla="*/ 720417 w 720417"/>
              <a:gd name="connsiteY96" fmla="*/ 46170 h 89966"/>
              <a:gd name="connsiteX97" fmla="*/ 676733 w 720417"/>
              <a:gd name="connsiteY97" fmla="*/ 89966 h 89966"/>
              <a:gd name="connsiteX98" fmla="*/ 676733 w 720417"/>
              <a:gd name="connsiteY98" fmla="*/ 89966 h 89966"/>
              <a:gd name="connsiteX99" fmla="*/ 632826 w 720417"/>
              <a:gd name="connsiteY99" fmla="*/ 46282 h 89966"/>
              <a:gd name="connsiteX100" fmla="*/ 676510 w 720417"/>
              <a:gd name="connsiteY100" fmla="*/ 2375 h 89966"/>
              <a:gd name="connsiteX101" fmla="*/ 378600 w 720417"/>
              <a:gd name="connsiteY101" fmla="*/ 1984 h 89966"/>
              <a:gd name="connsiteX102" fmla="*/ 386644 w 720417"/>
              <a:gd name="connsiteY102" fmla="*/ 1984 h 89966"/>
              <a:gd name="connsiteX103" fmla="*/ 390331 w 720417"/>
              <a:gd name="connsiteY103" fmla="*/ 5671 h 89966"/>
              <a:gd name="connsiteX104" fmla="*/ 390331 w 720417"/>
              <a:gd name="connsiteY104" fmla="*/ 69073 h 89966"/>
              <a:gd name="connsiteX105" fmla="*/ 394018 w 720417"/>
              <a:gd name="connsiteY105" fmla="*/ 72760 h 89966"/>
              <a:gd name="connsiteX106" fmla="*/ 439657 w 720417"/>
              <a:gd name="connsiteY106" fmla="*/ 72760 h 89966"/>
              <a:gd name="connsiteX107" fmla="*/ 443344 w 720417"/>
              <a:gd name="connsiteY107" fmla="*/ 76447 h 89966"/>
              <a:gd name="connsiteX108" fmla="*/ 443344 w 720417"/>
              <a:gd name="connsiteY108" fmla="*/ 83877 h 89966"/>
              <a:gd name="connsiteX109" fmla="*/ 439769 w 720417"/>
              <a:gd name="connsiteY109" fmla="*/ 87564 h 89966"/>
              <a:gd name="connsiteX110" fmla="*/ 439657 w 720417"/>
              <a:gd name="connsiteY110" fmla="*/ 87564 h 89966"/>
              <a:gd name="connsiteX111" fmla="*/ 378600 w 720417"/>
              <a:gd name="connsiteY111" fmla="*/ 87564 h 89966"/>
              <a:gd name="connsiteX112" fmla="*/ 374913 w 720417"/>
              <a:gd name="connsiteY112" fmla="*/ 83989 h 89966"/>
              <a:gd name="connsiteX113" fmla="*/ 374913 w 720417"/>
              <a:gd name="connsiteY113" fmla="*/ 83877 h 89966"/>
              <a:gd name="connsiteX114" fmla="*/ 374913 w 720417"/>
              <a:gd name="connsiteY114" fmla="*/ 5671 h 89966"/>
              <a:gd name="connsiteX115" fmla="*/ 378600 w 720417"/>
              <a:gd name="connsiteY115" fmla="*/ 1984 h 89966"/>
              <a:gd name="connsiteX116" fmla="*/ 490155 w 720417"/>
              <a:gd name="connsiteY116" fmla="*/ 867 h 89966"/>
              <a:gd name="connsiteX117" fmla="*/ 533951 w 720417"/>
              <a:gd name="connsiteY117" fmla="*/ 44663 h 89966"/>
              <a:gd name="connsiteX118" fmla="*/ 490155 w 720417"/>
              <a:gd name="connsiteY118" fmla="*/ 88458 h 89966"/>
              <a:gd name="connsiteX119" fmla="*/ 446360 w 720417"/>
              <a:gd name="connsiteY119" fmla="*/ 44663 h 89966"/>
              <a:gd name="connsiteX120" fmla="*/ 490155 w 720417"/>
              <a:gd name="connsiteY120" fmla="*/ 867 h 89966"/>
              <a:gd name="connsiteX121" fmla="*/ 118117 w 720417"/>
              <a:gd name="connsiteY121" fmla="*/ 757 h 89966"/>
              <a:gd name="connsiteX122" fmla="*/ 161801 w 720417"/>
              <a:gd name="connsiteY122" fmla="*/ 44663 h 89966"/>
              <a:gd name="connsiteX123" fmla="*/ 117895 w 720417"/>
              <a:gd name="connsiteY123" fmla="*/ 88570 h 89966"/>
              <a:gd name="connsiteX124" fmla="*/ 117671 w 720417"/>
              <a:gd name="connsiteY124" fmla="*/ 88570 h 89966"/>
              <a:gd name="connsiteX125" fmla="*/ 73988 w 720417"/>
              <a:gd name="connsiteY125" fmla="*/ 44440 h 89966"/>
              <a:gd name="connsiteX126" fmla="*/ 118117 w 720417"/>
              <a:gd name="connsiteY126" fmla="*/ 757 h 89966"/>
              <a:gd name="connsiteX127" fmla="*/ 585400 w 720417"/>
              <a:gd name="connsiteY127" fmla="*/ 28 h 89966"/>
              <a:gd name="connsiteX128" fmla="*/ 585400 w 720417"/>
              <a:gd name="connsiteY128" fmla="*/ 29 h 89966"/>
              <a:gd name="connsiteX129" fmla="*/ 611599 w 720417"/>
              <a:gd name="connsiteY129" fmla="*/ 8743 h 89966"/>
              <a:gd name="connsiteX130" fmla="*/ 617799 w 720417"/>
              <a:gd name="connsiteY130" fmla="*/ 14329 h 89966"/>
              <a:gd name="connsiteX131" fmla="*/ 617912 w 720417"/>
              <a:gd name="connsiteY131" fmla="*/ 14489 h 89966"/>
              <a:gd name="connsiteX132" fmla="*/ 616906 w 720417"/>
              <a:gd name="connsiteY132" fmla="*/ 19524 h 89966"/>
              <a:gd name="connsiteX133" fmla="*/ 610649 w 720417"/>
              <a:gd name="connsiteY133" fmla="*/ 23881 h 89966"/>
              <a:gd name="connsiteX134" fmla="*/ 605957 w 720417"/>
              <a:gd name="connsiteY134" fmla="*/ 23490 h 89966"/>
              <a:gd name="connsiteX135" fmla="*/ 604281 w 720417"/>
              <a:gd name="connsiteY135" fmla="*/ 21926 h 89966"/>
              <a:gd name="connsiteX136" fmla="*/ 603946 w 720417"/>
              <a:gd name="connsiteY136" fmla="*/ 21591 h 89966"/>
              <a:gd name="connsiteX137" fmla="*/ 585511 w 720417"/>
              <a:gd name="connsiteY137" fmla="*/ 14943 h 89966"/>
              <a:gd name="connsiteX138" fmla="*/ 584283 w 720417"/>
              <a:gd name="connsiteY138" fmla="*/ 14943 h 89966"/>
              <a:gd name="connsiteX139" fmla="*/ 582271 w 720417"/>
              <a:gd name="connsiteY139" fmla="*/ 14943 h 89966"/>
              <a:gd name="connsiteX140" fmla="*/ 577132 w 720417"/>
              <a:gd name="connsiteY140" fmla="*/ 16005 h 89966"/>
              <a:gd name="connsiteX141" fmla="*/ 557200 w 720417"/>
              <a:gd name="connsiteY141" fmla="*/ 37383 h 89966"/>
              <a:gd name="connsiteX142" fmla="*/ 579087 w 720417"/>
              <a:gd name="connsiteY142" fmla="*/ 71866 h 89966"/>
              <a:gd name="connsiteX143" fmla="*/ 581434 w 720417"/>
              <a:gd name="connsiteY143" fmla="*/ 72313 h 89966"/>
              <a:gd name="connsiteX144" fmla="*/ 582160 w 720417"/>
              <a:gd name="connsiteY144" fmla="*/ 72313 h 89966"/>
              <a:gd name="connsiteX145" fmla="*/ 587746 w 720417"/>
              <a:gd name="connsiteY145" fmla="*/ 72313 h 89966"/>
              <a:gd name="connsiteX146" fmla="*/ 592047 w 720417"/>
              <a:gd name="connsiteY146" fmla="*/ 71699 h 89966"/>
              <a:gd name="connsiteX147" fmla="*/ 592829 w 720417"/>
              <a:gd name="connsiteY147" fmla="*/ 71699 h 89966"/>
              <a:gd name="connsiteX148" fmla="*/ 593611 w 720417"/>
              <a:gd name="connsiteY148" fmla="*/ 71699 h 89966"/>
              <a:gd name="connsiteX149" fmla="*/ 596907 w 720417"/>
              <a:gd name="connsiteY149" fmla="*/ 70525 h 89966"/>
              <a:gd name="connsiteX150" fmla="*/ 597577 w 720417"/>
              <a:gd name="connsiteY150" fmla="*/ 70525 h 89966"/>
              <a:gd name="connsiteX151" fmla="*/ 598192 w 720417"/>
              <a:gd name="connsiteY151" fmla="*/ 70246 h 89966"/>
              <a:gd name="connsiteX152" fmla="*/ 598862 w 720417"/>
              <a:gd name="connsiteY152" fmla="*/ 69911 h 89966"/>
              <a:gd name="connsiteX153" fmla="*/ 600371 w 720417"/>
              <a:gd name="connsiteY153" fmla="*/ 69129 h 89966"/>
              <a:gd name="connsiteX154" fmla="*/ 600817 w 720417"/>
              <a:gd name="connsiteY154" fmla="*/ 69129 h 89966"/>
              <a:gd name="connsiteX155" fmla="*/ 610705 w 720417"/>
              <a:gd name="connsiteY155" fmla="*/ 56672 h 89966"/>
              <a:gd name="connsiteX156" fmla="*/ 610146 w 720417"/>
              <a:gd name="connsiteY156" fmla="*/ 53711 h 89966"/>
              <a:gd name="connsiteX157" fmla="*/ 607744 w 720417"/>
              <a:gd name="connsiteY157" fmla="*/ 52706 h 89966"/>
              <a:gd name="connsiteX158" fmla="*/ 591600 w 720417"/>
              <a:gd name="connsiteY158" fmla="*/ 52706 h 89966"/>
              <a:gd name="connsiteX159" fmla="*/ 587913 w 720417"/>
              <a:gd name="connsiteY159" fmla="*/ 49019 h 89966"/>
              <a:gd name="connsiteX160" fmla="*/ 587913 w 720417"/>
              <a:gd name="connsiteY160" fmla="*/ 41478 h 89966"/>
              <a:gd name="connsiteX161" fmla="*/ 591600 w 720417"/>
              <a:gd name="connsiteY161" fmla="*/ 37791 h 89966"/>
              <a:gd name="connsiteX162" fmla="*/ 625117 w 720417"/>
              <a:gd name="connsiteY162" fmla="*/ 37791 h 89966"/>
              <a:gd name="connsiteX163" fmla="*/ 625452 w 720417"/>
              <a:gd name="connsiteY163" fmla="*/ 37791 h 89966"/>
              <a:gd name="connsiteX164" fmla="*/ 627428 w 720417"/>
              <a:gd name="connsiteY164" fmla="*/ 38475 h 89966"/>
              <a:gd name="connsiteX165" fmla="*/ 628245 w 720417"/>
              <a:gd name="connsiteY165" fmla="*/ 43544 h 89966"/>
              <a:gd name="connsiteX166" fmla="*/ 628245 w 720417"/>
              <a:gd name="connsiteY166" fmla="*/ 47287 h 89966"/>
              <a:gd name="connsiteX167" fmla="*/ 613554 w 720417"/>
              <a:gd name="connsiteY167" fmla="*/ 79966 h 89966"/>
              <a:gd name="connsiteX168" fmla="*/ 612157 w 720417"/>
              <a:gd name="connsiteY168" fmla="*/ 81139 h 89966"/>
              <a:gd name="connsiteX169" fmla="*/ 611431 w 720417"/>
              <a:gd name="connsiteY169" fmla="*/ 81754 h 89966"/>
              <a:gd name="connsiteX170" fmla="*/ 610035 w 720417"/>
              <a:gd name="connsiteY170" fmla="*/ 82759 h 89966"/>
              <a:gd name="connsiteX171" fmla="*/ 609308 w 720417"/>
              <a:gd name="connsiteY171" fmla="*/ 83262 h 89966"/>
              <a:gd name="connsiteX172" fmla="*/ 607912 w 720417"/>
              <a:gd name="connsiteY172" fmla="*/ 84156 h 89966"/>
              <a:gd name="connsiteX173" fmla="*/ 607633 w 720417"/>
              <a:gd name="connsiteY173" fmla="*/ 84156 h 89966"/>
              <a:gd name="connsiteX174" fmla="*/ 606906 w 720417"/>
              <a:gd name="connsiteY174" fmla="*/ 84603 h 89966"/>
              <a:gd name="connsiteX175" fmla="*/ 605454 w 720417"/>
              <a:gd name="connsiteY175" fmla="*/ 85440 h 89966"/>
              <a:gd name="connsiteX176" fmla="*/ 605119 w 720417"/>
              <a:gd name="connsiteY176" fmla="*/ 85440 h 89966"/>
              <a:gd name="connsiteX177" fmla="*/ 602773 w 720417"/>
              <a:gd name="connsiteY177" fmla="*/ 86558 h 89966"/>
              <a:gd name="connsiteX178" fmla="*/ 602382 w 720417"/>
              <a:gd name="connsiteY178" fmla="*/ 86558 h 89966"/>
              <a:gd name="connsiteX179" fmla="*/ 600873 w 720417"/>
              <a:gd name="connsiteY179" fmla="*/ 87116 h 89966"/>
              <a:gd name="connsiteX180" fmla="*/ 600147 w 720417"/>
              <a:gd name="connsiteY180" fmla="*/ 87116 h 89966"/>
              <a:gd name="connsiteX181" fmla="*/ 599700 w 720417"/>
              <a:gd name="connsiteY181" fmla="*/ 87116 h 89966"/>
              <a:gd name="connsiteX182" fmla="*/ 598471 w 720417"/>
              <a:gd name="connsiteY182" fmla="*/ 87563 h 89966"/>
              <a:gd name="connsiteX183" fmla="*/ 597969 w 720417"/>
              <a:gd name="connsiteY183" fmla="*/ 87563 h 89966"/>
              <a:gd name="connsiteX184" fmla="*/ 597242 w 720417"/>
              <a:gd name="connsiteY184" fmla="*/ 87563 h 89966"/>
              <a:gd name="connsiteX185" fmla="*/ 596740 w 720417"/>
              <a:gd name="connsiteY185" fmla="*/ 87563 h 89966"/>
              <a:gd name="connsiteX186" fmla="*/ 595567 w 720417"/>
              <a:gd name="connsiteY186" fmla="*/ 87563 h 89966"/>
              <a:gd name="connsiteX187" fmla="*/ 595008 w 720417"/>
              <a:gd name="connsiteY187" fmla="*/ 87563 h 89966"/>
              <a:gd name="connsiteX188" fmla="*/ 594338 w 720417"/>
              <a:gd name="connsiteY188" fmla="*/ 87563 h 89966"/>
              <a:gd name="connsiteX189" fmla="*/ 593723 w 720417"/>
              <a:gd name="connsiteY189" fmla="*/ 87563 h 89966"/>
              <a:gd name="connsiteX190" fmla="*/ 592606 w 720417"/>
              <a:gd name="connsiteY190" fmla="*/ 87563 h 89966"/>
              <a:gd name="connsiteX191" fmla="*/ 591991 w 720417"/>
              <a:gd name="connsiteY191" fmla="*/ 87563 h 89966"/>
              <a:gd name="connsiteX192" fmla="*/ 591321 w 720417"/>
              <a:gd name="connsiteY192" fmla="*/ 87563 h 89966"/>
              <a:gd name="connsiteX193" fmla="*/ 590595 w 720417"/>
              <a:gd name="connsiteY193" fmla="*/ 87563 h 89966"/>
              <a:gd name="connsiteX194" fmla="*/ 589589 w 720417"/>
              <a:gd name="connsiteY194" fmla="*/ 87563 h 89966"/>
              <a:gd name="connsiteX195" fmla="*/ 585400 w 720417"/>
              <a:gd name="connsiteY195" fmla="*/ 87563 h 89966"/>
              <a:gd name="connsiteX196" fmla="*/ 582272 w 720417"/>
              <a:gd name="connsiteY196" fmla="*/ 87563 h 89966"/>
              <a:gd name="connsiteX197" fmla="*/ 540068 w 720417"/>
              <a:gd name="connsiteY197" fmla="*/ 42232 h 89966"/>
              <a:gd name="connsiteX198" fmla="*/ 585400 w 720417"/>
              <a:gd name="connsiteY198" fmla="*/ 28 h 89966"/>
            </a:gdLst>
            <a:rect l="l" t="t" r="r" b="b"/>
            <a:pathLst>
              <a:path w="720417" h="89966">
                <a:moveTo>
                  <a:pt x="295032" y="17848"/>
                </a:moveTo>
                <a:lnTo>
                  <a:pt x="271738" y="17849"/>
                </a:lnTo>
                <a:cubicBezTo>
                  <a:pt x="269702" y="17818"/>
                  <a:pt x="268026" y="19443"/>
                  <a:pt x="267996" y="21479"/>
                </a:cubicBezTo>
                <a:cubicBezTo>
                  <a:pt x="267995" y="21498"/>
                  <a:pt x="267995" y="21517"/>
                  <a:pt x="267995" y="21535"/>
                </a:cubicBezTo>
                <a:lnTo>
                  <a:pt x="267995" y="39802"/>
                </a:lnTo>
                <a:cubicBezTo>
                  <a:pt x="267995" y="41838"/>
                  <a:pt x="269645" y="43489"/>
                  <a:pt x="271681" y="43489"/>
                </a:cubicBezTo>
                <a:cubicBezTo>
                  <a:pt x="271700" y="43489"/>
                  <a:pt x="271719" y="43489"/>
                  <a:pt x="271738" y="43489"/>
                </a:cubicBezTo>
                <a:lnTo>
                  <a:pt x="294585" y="43489"/>
                </a:lnTo>
                <a:cubicBezTo>
                  <a:pt x="301615" y="43561"/>
                  <a:pt x="307464" y="38105"/>
                  <a:pt x="307880" y="31088"/>
                </a:cubicBezTo>
                <a:cubicBezTo>
                  <a:pt x="308127" y="24027"/>
                  <a:pt x="302604" y="18103"/>
                  <a:pt x="295543" y="17856"/>
                </a:cubicBezTo>
                <a:cubicBezTo>
                  <a:pt x="295373" y="17850"/>
                  <a:pt x="295203" y="17848"/>
                  <a:pt x="295032" y="17848"/>
                </a:cubicBezTo>
                <a:close/>
                <a:moveTo>
                  <a:pt x="676733" y="17290"/>
                </a:moveTo>
                <a:lnTo>
                  <a:pt x="676733" y="17346"/>
                </a:lnTo>
                <a:cubicBezTo>
                  <a:pt x="660783" y="17315"/>
                  <a:pt x="647828" y="30220"/>
                  <a:pt x="647797" y="46170"/>
                </a:cubicBezTo>
                <a:cubicBezTo>
                  <a:pt x="647766" y="62121"/>
                  <a:pt x="660671" y="75076"/>
                  <a:pt x="676622" y="75107"/>
                </a:cubicBezTo>
                <a:cubicBezTo>
                  <a:pt x="692572" y="75138"/>
                  <a:pt x="705527" y="62232"/>
                  <a:pt x="705558" y="46282"/>
                </a:cubicBezTo>
                <a:cubicBezTo>
                  <a:pt x="705558" y="46264"/>
                  <a:pt x="705558" y="46245"/>
                  <a:pt x="705558" y="46226"/>
                </a:cubicBezTo>
                <a:cubicBezTo>
                  <a:pt x="705558" y="30289"/>
                  <a:pt x="692671" y="17352"/>
                  <a:pt x="676733" y="17290"/>
                </a:cubicBezTo>
                <a:close/>
                <a:moveTo>
                  <a:pt x="490493" y="15836"/>
                </a:moveTo>
                <a:cubicBezTo>
                  <a:pt x="490380" y="15836"/>
                  <a:pt x="490268" y="15837"/>
                  <a:pt x="490155" y="15838"/>
                </a:cubicBezTo>
                <a:cubicBezTo>
                  <a:pt x="474206" y="15992"/>
                  <a:pt x="461401" y="29047"/>
                  <a:pt x="461556" y="44996"/>
                </a:cubicBezTo>
                <a:cubicBezTo>
                  <a:pt x="461710" y="60946"/>
                  <a:pt x="474765" y="73750"/>
                  <a:pt x="490714" y="73596"/>
                </a:cubicBezTo>
                <a:cubicBezTo>
                  <a:pt x="506576" y="73443"/>
                  <a:pt x="519345" y="60525"/>
                  <a:pt x="519315" y="44663"/>
                </a:cubicBezTo>
                <a:cubicBezTo>
                  <a:pt x="519316" y="28743"/>
                  <a:pt x="506412" y="15837"/>
                  <a:pt x="490493" y="15836"/>
                </a:cubicBezTo>
                <a:close/>
                <a:moveTo>
                  <a:pt x="117671" y="15726"/>
                </a:moveTo>
                <a:lnTo>
                  <a:pt x="117671" y="15950"/>
                </a:lnTo>
                <a:cubicBezTo>
                  <a:pt x="101659" y="15919"/>
                  <a:pt x="88654" y="28874"/>
                  <a:pt x="88623" y="44886"/>
                </a:cubicBezTo>
                <a:cubicBezTo>
                  <a:pt x="88592" y="60898"/>
                  <a:pt x="101547" y="73903"/>
                  <a:pt x="117559" y="73934"/>
                </a:cubicBezTo>
                <a:cubicBezTo>
                  <a:pt x="133571" y="73965"/>
                  <a:pt x="146576" y="61009"/>
                  <a:pt x="146607" y="44998"/>
                </a:cubicBezTo>
                <a:cubicBezTo>
                  <a:pt x="146607" y="44960"/>
                  <a:pt x="146607" y="44923"/>
                  <a:pt x="146607" y="44886"/>
                </a:cubicBezTo>
                <a:cubicBezTo>
                  <a:pt x="146699" y="28874"/>
                  <a:pt x="133794" y="15819"/>
                  <a:pt x="117783" y="15727"/>
                </a:cubicBezTo>
                <a:cubicBezTo>
                  <a:pt x="117745" y="15727"/>
                  <a:pt x="117708" y="15726"/>
                  <a:pt x="117671" y="15726"/>
                </a:cubicBezTo>
                <a:close/>
                <a:moveTo>
                  <a:pt x="256767" y="2710"/>
                </a:moveTo>
                <a:lnTo>
                  <a:pt x="294418" y="2710"/>
                </a:lnTo>
                <a:cubicBezTo>
                  <a:pt x="301799" y="2701"/>
                  <a:pt x="308907" y="5497"/>
                  <a:pt x="314305" y="10531"/>
                </a:cubicBezTo>
                <a:cubicBezTo>
                  <a:pt x="319683" y="15485"/>
                  <a:pt x="322861" y="22383"/>
                  <a:pt x="323131" y="29691"/>
                </a:cubicBezTo>
                <a:cubicBezTo>
                  <a:pt x="323524" y="39759"/>
                  <a:pt x="318465" y="49258"/>
                  <a:pt x="309891" y="54550"/>
                </a:cubicBezTo>
                <a:cubicBezTo>
                  <a:pt x="308311" y="55515"/>
                  <a:pt x="307730" y="57527"/>
                  <a:pt x="308551" y="59186"/>
                </a:cubicBezTo>
                <a:lnTo>
                  <a:pt x="319388" y="81922"/>
                </a:lnTo>
                <a:cubicBezTo>
                  <a:pt x="320440" y="83665"/>
                  <a:pt x="319879" y="85931"/>
                  <a:pt x="318136" y="86983"/>
                </a:cubicBezTo>
                <a:cubicBezTo>
                  <a:pt x="317504" y="87364"/>
                  <a:pt x="316773" y="87547"/>
                  <a:pt x="316036" y="87508"/>
                </a:cubicBezTo>
                <a:lnTo>
                  <a:pt x="308048" y="87005"/>
                </a:lnTo>
                <a:cubicBezTo>
                  <a:pt x="306633" y="86989"/>
                  <a:pt x="305352" y="86164"/>
                  <a:pt x="304752" y="84882"/>
                </a:cubicBezTo>
                <a:lnTo>
                  <a:pt x="293189" y="60694"/>
                </a:lnTo>
                <a:cubicBezTo>
                  <a:pt x="292583" y="59425"/>
                  <a:pt x="291299" y="58620"/>
                  <a:pt x="289893" y="58627"/>
                </a:cubicBezTo>
                <a:lnTo>
                  <a:pt x="271738" y="58627"/>
                </a:lnTo>
                <a:cubicBezTo>
                  <a:pt x="269702" y="58597"/>
                  <a:pt x="268026" y="60222"/>
                  <a:pt x="267996" y="62258"/>
                </a:cubicBezTo>
                <a:cubicBezTo>
                  <a:pt x="267995" y="62277"/>
                  <a:pt x="267995" y="62296"/>
                  <a:pt x="267995" y="62314"/>
                </a:cubicBezTo>
                <a:lnTo>
                  <a:pt x="267995" y="83262"/>
                </a:lnTo>
                <a:cubicBezTo>
                  <a:pt x="268026" y="85298"/>
                  <a:pt x="266400" y="86974"/>
                  <a:pt x="264365" y="87005"/>
                </a:cubicBezTo>
                <a:cubicBezTo>
                  <a:pt x="264346" y="87005"/>
                  <a:pt x="264327" y="87005"/>
                  <a:pt x="264308" y="87005"/>
                </a:cubicBezTo>
                <a:lnTo>
                  <a:pt x="256767" y="87005"/>
                </a:lnTo>
                <a:cubicBezTo>
                  <a:pt x="254722" y="86975"/>
                  <a:pt x="253080" y="85308"/>
                  <a:pt x="253080" y="83262"/>
                </a:cubicBezTo>
                <a:lnTo>
                  <a:pt x="253080" y="6397"/>
                </a:lnTo>
                <a:cubicBezTo>
                  <a:pt x="253110" y="4373"/>
                  <a:pt x="254743" y="2740"/>
                  <a:pt x="256767" y="2710"/>
                </a:cubicBezTo>
                <a:close/>
                <a:moveTo>
                  <a:pt x="172025" y="2710"/>
                </a:moveTo>
                <a:lnTo>
                  <a:pt x="179734" y="2710"/>
                </a:lnTo>
                <a:cubicBezTo>
                  <a:pt x="181770" y="2710"/>
                  <a:pt x="183420" y="4361"/>
                  <a:pt x="183420" y="6397"/>
                </a:cubicBezTo>
                <a:lnTo>
                  <a:pt x="183420" y="48070"/>
                </a:lnTo>
                <a:cubicBezTo>
                  <a:pt x="182787" y="61073"/>
                  <a:pt x="192815" y="72129"/>
                  <a:pt x="205819" y="72763"/>
                </a:cubicBezTo>
                <a:cubicBezTo>
                  <a:pt x="218823" y="73396"/>
                  <a:pt x="229878" y="63368"/>
                  <a:pt x="230512" y="50364"/>
                </a:cubicBezTo>
                <a:cubicBezTo>
                  <a:pt x="230549" y="49600"/>
                  <a:pt x="230549" y="48834"/>
                  <a:pt x="230512" y="48070"/>
                </a:cubicBezTo>
                <a:lnTo>
                  <a:pt x="230512" y="6397"/>
                </a:lnTo>
                <a:cubicBezTo>
                  <a:pt x="230541" y="4373"/>
                  <a:pt x="232175" y="2740"/>
                  <a:pt x="234198" y="2710"/>
                </a:cubicBezTo>
                <a:lnTo>
                  <a:pt x="241907" y="2710"/>
                </a:lnTo>
                <a:cubicBezTo>
                  <a:pt x="243943" y="2710"/>
                  <a:pt x="245594" y="4361"/>
                  <a:pt x="245594" y="6397"/>
                </a:cubicBezTo>
                <a:lnTo>
                  <a:pt x="245594" y="48349"/>
                </a:lnTo>
                <a:cubicBezTo>
                  <a:pt x="245625" y="69667"/>
                  <a:pt x="228368" y="86974"/>
                  <a:pt x="207050" y="87005"/>
                </a:cubicBezTo>
                <a:cubicBezTo>
                  <a:pt x="207031" y="87005"/>
                  <a:pt x="207013" y="87005"/>
                  <a:pt x="206994" y="87005"/>
                </a:cubicBezTo>
                <a:cubicBezTo>
                  <a:pt x="185645" y="87005"/>
                  <a:pt x="168338" y="69698"/>
                  <a:pt x="168338" y="48349"/>
                </a:cubicBezTo>
                <a:lnTo>
                  <a:pt x="168338" y="6397"/>
                </a:lnTo>
                <a:cubicBezTo>
                  <a:pt x="168338" y="4361"/>
                  <a:pt x="169989" y="2710"/>
                  <a:pt x="172025" y="2710"/>
                </a:cubicBezTo>
                <a:close/>
                <a:moveTo>
                  <a:pt x="67451" y="2710"/>
                </a:moveTo>
                <a:lnTo>
                  <a:pt x="74713" y="2710"/>
                </a:lnTo>
                <a:cubicBezTo>
                  <a:pt x="76747" y="2818"/>
                  <a:pt x="78307" y="4555"/>
                  <a:pt x="78199" y="6588"/>
                </a:cubicBezTo>
                <a:cubicBezTo>
                  <a:pt x="78167" y="7192"/>
                  <a:pt x="77986" y="7778"/>
                  <a:pt x="77674" y="8296"/>
                </a:cubicBezTo>
                <a:lnTo>
                  <a:pt x="47621" y="49857"/>
                </a:lnTo>
                <a:cubicBezTo>
                  <a:pt x="46948" y="50781"/>
                  <a:pt x="46595" y="51899"/>
                  <a:pt x="46615" y="53041"/>
                </a:cubicBezTo>
                <a:lnTo>
                  <a:pt x="46615" y="83318"/>
                </a:lnTo>
                <a:cubicBezTo>
                  <a:pt x="46585" y="85342"/>
                  <a:pt x="44952" y="86975"/>
                  <a:pt x="42928" y="87005"/>
                </a:cubicBezTo>
                <a:lnTo>
                  <a:pt x="35164" y="87005"/>
                </a:lnTo>
                <a:cubicBezTo>
                  <a:pt x="33140" y="86975"/>
                  <a:pt x="31507" y="85342"/>
                  <a:pt x="31477" y="83318"/>
                </a:cubicBezTo>
                <a:lnTo>
                  <a:pt x="31477" y="53041"/>
                </a:lnTo>
                <a:cubicBezTo>
                  <a:pt x="31497" y="51899"/>
                  <a:pt x="31144" y="50781"/>
                  <a:pt x="30471" y="49857"/>
                </a:cubicBezTo>
                <a:lnTo>
                  <a:pt x="530" y="8575"/>
                </a:lnTo>
                <a:cubicBezTo>
                  <a:pt x="-522" y="6832"/>
                  <a:pt x="38" y="4566"/>
                  <a:pt x="1782" y="3514"/>
                </a:cubicBezTo>
                <a:cubicBezTo>
                  <a:pt x="2300" y="3202"/>
                  <a:pt x="2886" y="3021"/>
                  <a:pt x="3490" y="2989"/>
                </a:cubicBezTo>
                <a:lnTo>
                  <a:pt x="10976" y="2989"/>
                </a:lnTo>
                <a:cubicBezTo>
                  <a:pt x="12049" y="2990"/>
                  <a:pt x="13069" y="3460"/>
                  <a:pt x="13769" y="4274"/>
                </a:cubicBezTo>
                <a:lnTo>
                  <a:pt x="36113" y="35836"/>
                </a:lnTo>
                <a:cubicBezTo>
                  <a:pt x="36822" y="36789"/>
                  <a:pt x="37942" y="37349"/>
                  <a:pt x="39130" y="37344"/>
                </a:cubicBezTo>
                <a:cubicBezTo>
                  <a:pt x="40302" y="37349"/>
                  <a:pt x="41405" y="36787"/>
                  <a:pt x="42090" y="35836"/>
                </a:cubicBezTo>
                <a:lnTo>
                  <a:pt x="64435" y="4274"/>
                </a:lnTo>
                <a:cubicBezTo>
                  <a:pt x="65126" y="3293"/>
                  <a:pt x="66251" y="2709"/>
                  <a:pt x="67451" y="2710"/>
                </a:cubicBezTo>
                <a:close/>
                <a:moveTo>
                  <a:pt x="676510" y="2375"/>
                </a:moveTo>
                <a:cubicBezTo>
                  <a:pt x="700697" y="2314"/>
                  <a:pt x="720355" y="21871"/>
                  <a:pt x="720417" y="46059"/>
                </a:cubicBezTo>
                <a:cubicBezTo>
                  <a:pt x="720417" y="46096"/>
                  <a:pt x="720417" y="46133"/>
                  <a:pt x="720417" y="46170"/>
                </a:cubicBezTo>
                <a:cubicBezTo>
                  <a:pt x="720386" y="70302"/>
                  <a:pt x="700864" y="89874"/>
                  <a:pt x="676733" y="89966"/>
                </a:cubicBezTo>
                <a:lnTo>
                  <a:pt x="676733" y="89966"/>
                </a:lnTo>
                <a:cubicBezTo>
                  <a:pt x="652546" y="90028"/>
                  <a:pt x="632888" y="70470"/>
                  <a:pt x="632826" y="46282"/>
                </a:cubicBezTo>
                <a:cubicBezTo>
                  <a:pt x="632764" y="22095"/>
                  <a:pt x="652322" y="2437"/>
                  <a:pt x="676510" y="2375"/>
                </a:cubicBezTo>
                <a:close/>
                <a:moveTo>
                  <a:pt x="378600" y="1984"/>
                </a:moveTo>
                <a:lnTo>
                  <a:pt x="386644" y="1984"/>
                </a:lnTo>
                <a:cubicBezTo>
                  <a:pt x="388681" y="1984"/>
                  <a:pt x="390331" y="3635"/>
                  <a:pt x="390331" y="5671"/>
                </a:cubicBezTo>
                <a:lnTo>
                  <a:pt x="390331" y="69073"/>
                </a:lnTo>
                <a:cubicBezTo>
                  <a:pt x="390331" y="71110"/>
                  <a:pt x="391982" y="72760"/>
                  <a:pt x="394018" y="72760"/>
                </a:cubicBezTo>
                <a:lnTo>
                  <a:pt x="439657" y="72760"/>
                </a:lnTo>
                <a:cubicBezTo>
                  <a:pt x="441693" y="72760"/>
                  <a:pt x="443344" y="74411"/>
                  <a:pt x="443344" y="76447"/>
                </a:cubicBezTo>
                <a:lnTo>
                  <a:pt x="443344" y="83877"/>
                </a:lnTo>
                <a:cubicBezTo>
                  <a:pt x="443375" y="85882"/>
                  <a:pt x="441775" y="87532"/>
                  <a:pt x="439769" y="87564"/>
                </a:cubicBezTo>
                <a:cubicBezTo>
                  <a:pt x="439732" y="87564"/>
                  <a:pt x="439694" y="87564"/>
                  <a:pt x="439657" y="87564"/>
                </a:cubicBezTo>
                <a:lnTo>
                  <a:pt x="378600" y="87564"/>
                </a:lnTo>
                <a:cubicBezTo>
                  <a:pt x="376595" y="87595"/>
                  <a:pt x="374945" y="85994"/>
                  <a:pt x="374913" y="83989"/>
                </a:cubicBezTo>
                <a:cubicBezTo>
                  <a:pt x="374913" y="83952"/>
                  <a:pt x="374913" y="83914"/>
                  <a:pt x="374913" y="83877"/>
                </a:cubicBezTo>
                <a:lnTo>
                  <a:pt x="374913" y="5671"/>
                </a:lnTo>
                <a:cubicBezTo>
                  <a:pt x="374913" y="3635"/>
                  <a:pt x="376564" y="1984"/>
                  <a:pt x="378600" y="1984"/>
                </a:cubicBezTo>
                <a:close/>
                <a:moveTo>
                  <a:pt x="490155" y="867"/>
                </a:moveTo>
                <a:cubicBezTo>
                  <a:pt x="514343" y="867"/>
                  <a:pt x="533951" y="20475"/>
                  <a:pt x="533951" y="44663"/>
                </a:cubicBezTo>
                <a:cubicBezTo>
                  <a:pt x="533951" y="68850"/>
                  <a:pt x="514343" y="88458"/>
                  <a:pt x="490155" y="88458"/>
                </a:cubicBezTo>
                <a:cubicBezTo>
                  <a:pt x="465968" y="88458"/>
                  <a:pt x="446360" y="68850"/>
                  <a:pt x="446360" y="44663"/>
                </a:cubicBezTo>
                <a:cubicBezTo>
                  <a:pt x="446360" y="20475"/>
                  <a:pt x="465968" y="867"/>
                  <a:pt x="490155" y="867"/>
                </a:cubicBezTo>
                <a:close/>
                <a:moveTo>
                  <a:pt x="118117" y="757"/>
                </a:moveTo>
                <a:cubicBezTo>
                  <a:pt x="142279" y="880"/>
                  <a:pt x="161801" y="20501"/>
                  <a:pt x="161801" y="44663"/>
                </a:cubicBezTo>
                <a:cubicBezTo>
                  <a:pt x="161801" y="68912"/>
                  <a:pt x="142144" y="88570"/>
                  <a:pt x="117895" y="88570"/>
                </a:cubicBezTo>
                <a:cubicBezTo>
                  <a:pt x="117820" y="88570"/>
                  <a:pt x="117745" y="88570"/>
                  <a:pt x="117671" y="88570"/>
                </a:cubicBezTo>
                <a:cubicBezTo>
                  <a:pt x="93422" y="88446"/>
                  <a:pt x="73864" y="68688"/>
                  <a:pt x="73988" y="44440"/>
                </a:cubicBezTo>
                <a:cubicBezTo>
                  <a:pt x="74111" y="20191"/>
                  <a:pt x="93869" y="633"/>
                  <a:pt x="118117" y="757"/>
                </a:cubicBezTo>
                <a:close/>
                <a:moveTo>
                  <a:pt x="585400" y="28"/>
                </a:moveTo>
                <a:lnTo>
                  <a:pt x="585400" y="29"/>
                </a:lnTo>
                <a:cubicBezTo>
                  <a:pt x="594843" y="41"/>
                  <a:pt x="604030" y="3096"/>
                  <a:pt x="611599" y="8743"/>
                </a:cubicBezTo>
                <a:cubicBezTo>
                  <a:pt x="613832" y="10411"/>
                  <a:pt x="615908" y="12281"/>
                  <a:pt x="617799" y="14329"/>
                </a:cubicBezTo>
                <a:cubicBezTo>
                  <a:pt x="617838" y="14381"/>
                  <a:pt x="617876" y="14434"/>
                  <a:pt x="617912" y="14489"/>
                </a:cubicBezTo>
                <a:cubicBezTo>
                  <a:pt x="619025" y="16157"/>
                  <a:pt x="618574" y="18412"/>
                  <a:pt x="616906" y="19524"/>
                </a:cubicBezTo>
                <a:lnTo>
                  <a:pt x="610649" y="23881"/>
                </a:lnTo>
                <a:cubicBezTo>
                  <a:pt x="609208" y="24945"/>
                  <a:pt x="607202" y="24778"/>
                  <a:pt x="605957" y="23490"/>
                </a:cubicBezTo>
                <a:lnTo>
                  <a:pt x="604281" y="21926"/>
                </a:lnTo>
                <a:lnTo>
                  <a:pt x="603946" y="21591"/>
                </a:lnTo>
                <a:cubicBezTo>
                  <a:pt x="598773" y="17278"/>
                  <a:pt x="592246" y="14924"/>
                  <a:pt x="585511" y="14943"/>
                </a:cubicBezTo>
                <a:lnTo>
                  <a:pt x="584283" y="14943"/>
                </a:lnTo>
                <a:lnTo>
                  <a:pt x="582271" y="14943"/>
                </a:lnTo>
                <a:cubicBezTo>
                  <a:pt x="580528" y="15130"/>
                  <a:pt x="578807" y="15486"/>
                  <a:pt x="577132" y="16005"/>
                </a:cubicBezTo>
                <a:cubicBezTo>
                  <a:pt x="567106" y="18995"/>
                  <a:pt x="559481" y="27173"/>
                  <a:pt x="557200" y="37383"/>
                </a:cubicBezTo>
                <a:cubicBezTo>
                  <a:pt x="553722" y="52949"/>
                  <a:pt x="563521" y="68388"/>
                  <a:pt x="579087" y="71866"/>
                </a:cubicBezTo>
                <a:lnTo>
                  <a:pt x="581434" y="72313"/>
                </a:lnTo>
                <a:lnTo>
                  <a:pt x="582160" y="72313"/>
                </a:lnTo>
                <a:lnTo>
                  <a:pt x="587746" y="72313"/>
                </a:lnTo>
                <a:cubicBezTo>
                  <a:pt x="589193" y="72214"/>
                  <a:pt x="590631" y="72009"/>
                  <a:pt x="592047" y="71699"/>
                </a:cubicBezTo>
                <a:lnTo>
                  <a:pt x="592829" y="71699"/>
                </a:lnTo>
                <a:lnTo>
                  <a:pt x="593611" y="71699"/>
                </a:lnTo>
                <a:lnTo>
                  <a:pt x="596907" y="70525"/>
                </a:lnTo>
                <a:lnTo>
                  <a:pt x="597577" y="70525"/>
                </a:lnTo>
                <a:lnTo>
                  <a:pt x="598192" y="70246"/>
                </a:lnTo>
                <a:lnTo>
                  <a:pt x="598862" y="69911"/>
                </a:lnTo>
                <a:lnTo>
                  <a:pt x="600371" y="69129"/>
                </a:lnTo>
                <a:lnTo>
                  <a:pt x="600817" y="69129"/>
                </a:lnTo>
                <a:cubicBezTo>
                  <a:pt x="605082" y="65848"/>
                  <a:pt x="608477" y="61570"/>
                  <a:pt x="610705" y="56672"/>
                </a:cubicBezTo>
                <a:cubicBezTo>
                  <a:pt x="611060" y="55656"/>
                  <a:pt x="610847" y="54528"/>
                  <a:pt x="610146" y="53711"/>
                </a:cubicBezTo>
                <a:cubicBezTo>
                  <a:pt x="609522" y="53055"/>
                  <a:pt x="608650" y="52690"/>
                  <a:pt x="607744" y="52706"/>
                </a:cubicBezTo>
                <a:lnTo>
                  <a:pt x="591600" y="52706"/>
                </a:lnTo>
                <a:cubicBezTo>
                  <a:pt x="589564" y="52706"/>
                  <a:pt x="587913" y="51055"/>
                  <a:pt x="587913" y="49019"/>
                </a:cubicBezTo>
                <a:lnTo>
                  <a:pt x="587913" y="41478"/>
                </a:lnTo>
                <a:cubicBezTo>
                  <a:pt x="587913" y="39441"/>
                  <a:pt x="589564" y="37791"/>
                  <a:pt x="591600" y="37791"/>
                </a:cubicBezTo>
                <a:lnTo>
                  <a:pt x="625117" y="37791"/>
                </a:lnTo>
                <a:lnTo>
                  <a:pt x="625452" y="37791"/>
                </a:lnTo>
                <a:cubicBezTo>
                  <a:pt x="626164" y="37820"/>
                  <a:pt x="626851" y="38058"/>
                  <a:pt x="627428" y="38475"/>
                </a:cubicBezTo>
                <a:cubicBezTo>
                  <a:pt x="629053" y="39649"/>
                  <a:pt x="629419" y="41919"/>
                  <a:pt x="628245" y="43544"/>
                </a:cubicBezTo>
                <a:lnTo>
                  <a:pt x="628245" y="47287"/>
                </a:lnTo>
                <a:cubicBezTo>
                  <a:pt x="628342" y="59800"/>
                  <a:pt x="622977" y="71733"/>
                  <a:pt x="613554" y="79966"/>
                </a:cubicBezTo>
                <a:lnTo>
                  <a:pt x="612157" y="81139"/>
                </a:lnTo>
                <a:lnTo>
                  <a:pt x="611431" y="81754"/>
                </a:lnTo>
                <a:cubicBezTo>
                  <a:pt x="610992" y="82124"/>
                  <a:pt x="610525" y="82460"/>
                  <a:pt x="610035" y="82759"/>
                </a:cubicBezTo>
                <a:lnTo>
                  <a:pt x="609308" y="83262"/>
                </a:lnTo>
                <a:lnTo>
                  <a:pt x="607912" y="84156"/>
                </a:lnTo>
                <a:lnTo>
                  <a:pt x="607633" y="84156"/>
                </a:lnTo>
                <a:lnTo>
                  <a:pt x="606906" y="84603"/>
                </a:lnTo>
                <a:lnTo>
                  <a:pt x="605454" y="85440"/>
                </a:lnTo>
                <a:lnTo>
                  <a:pt x="605119" y="85440"/>
                </a:lnTo>
                <a:lnTo>
                  <a:pt x="602773" y="86558"/>
                </a:lnTo>
                <a:lnTo>
                  <a:pt x="602382" y="86558"/>
                </a:lnTo>
                <a:lnTo>
                  <a:pt x="600873" y="87116"/>
                </a:lnTo>
                <a:lnTo>
                  <a:pt x="600147" y="87116"/>
                </a:lnTo>
                <a:lnTo>
                  <a:pt x="599700" y="87116"/>
                </a:lnTo>
                <a:lnTo>
                  <a:pt x="598471" y="87563"/>
                </a:lnTo>
                <a:lnTo>
                  <a:pt x="597969" y="87563"/>
                </a:lnTo>
                <a:lnTo>
                  <a:pt x="597242" y="87563"/>
                </a:lnTo>
                <a:lnTo>
                  <a:pt x="596740" y="87563"/>
                </a:lnTo>
                <a:lnTo>
                  <a:pt x="595567" y="87563"/>
                </a:lnTo>
                <a:lnTo>
                  <a:pt x="595008" y="87563"/>
                </a:lnTo>
                <a:lnTo>
                  <a:pt x="594338" y="87563"/>
                </a:lnTo>
                <a:lnTo>
                  <a:pt x="593723" y="87563"/>
                </a:lnTo>
                <a:lnTo>
                  <a:pt x="592606" y="87563"/>
                </a:lnTo>
                <a:lnTo>
                  <a:pt x="591991" y="87563"/>
                </a:lnTo>
                <a:lnTo>
                  <a:pt x="591321" y="87563"/>
                </a:lnTo>
                <a:lnTo>
                  <a:pt x="590595" y="87563"/>
                </a:lnTo>
                <a:lnTo>
                  <a:pt x="589589" y="87563"/>
                </a:lnTo>
                <a:lnTo>
                  <a:pt x="585400" y="87563"/>
                </a:lnTo>
                <a:cubicBezTo>
                  <a:pt x="584358" y="87600"/>
                  <a:pt x="583314" y="87600"/>
                  <a:pt x="582272" y="87563"/>
                </a:cubicBezTo>
                <a:cubicBezTo>
                  <a:pt x="558100" y="86699"/>
                  <a:pt x="539205" y="66404"/>
                  <a:pt x="540068" y="42232"/>
                </a:cubicBezTo>
                <a:cubicBezTo>
                  <a:pt x="540932" y="18060"/>
                  <a:pt x="561228" y="-835"/>
                  <a:pt x="585400" y="28"/>
                </a:cubicBezTo>
                <a:close/>
              </a:path>
            </a:pathLst>
          </a:custGeom>
          <a:solidFill>
            <a:schemeClr val="tx1"/>
          </a:solidFill>
          <a:ln w="48068" cap="flat">
            <a:noFill/>
            <a:miter/>
          </a:ln>
        </p:spPr>
        <p:txBody>
          <a:bodyPr vert="horz" wrap="square" lIns="91440" tIns="45720" rIns="91440" bIns="45720" rtlCol="0" anchor="ctr"/>
          <a:lstStyle/>
          <a:p>
            <a:pPr algn="l"/>
            <a:endParaRPr kumimoji="1" lang="zh-CN" altLang="en-US"/>
          </a:p>
        </p:txBody>
      </p:sp>
      <p:sp>
        <p:nvSpPr>
          <p:cNvPr id="9" name="标题 1"/>
          <p:cNvSpPr txBox="1"/>
          <p:nvPr/>
        </p:nvSpPr>
        <p:spPr>
          <a:xfrm rot="0" flipH="1" flipV="0">
            <a:off x="9006297" y="-3741"/>
            <a:ext cx="3204014" cy="1191848"/>
          </a:xfrm>
          <a:custGeom>
            <a:avLst/>
            <a:gdLst>
              <a:gd name="connsiteX0" fmla="*/ 0 w 4104138"/>
              <a:gd name="connsiteY0" fmla="*/ 0 h 1243365"/>
              <a:gd name="connsiteX1" fmla="*/ 4104138 w 4104138"/>
              <a:gd name="connsiteY1" fmla="*/ 0 h 1243365"/>
              <a:gd name="connsiteX2" fmla="*/ 4078145 w 4104138"/>
              <a:gd name="connsiteY2" fmla="*/ 23216 h 1243365"/>
              <a:gd name="connsiteX3" fmla="*/ 2092194 w 4104138"/>
              <a:gd name="connsiteY3" fmla="*/ 334916 h 1243365"/>
              <a:gd name="connsiteX4" fmla="*/ 76752 w 4104138"/>
              <a:gd name="connsiteY4" fmla="*/ 1113315 h 1243365"/>
              <a:gd name="connsiteX5" fmla="*/ 0 w 4104138"/>
              <a:gd name="connsiteY5" fmla="*/ 1243365 h 1243365"/>
            </a:gdLst>
            <a:rect l="l" t="t" r="r" b="b"/>
            <a:pathLst>
              <a:path w="4104138" h="1243365">
                <a:moveTo>
                  <a:pt x="0" y="0"/>
                </a:moveTo>
                <a:lnTo>
                  <a:pt x="4104138" y="0"/>
                </a:lnTo>
                <a:lnTo>
                  <a:pt x="4078145" y="23216"/>
                </a:lnTo>
                <a:cubicBezTo>
                  <a:pt x="3714368" y="291232"/>
                  <a:pt x="3078936" y="447769"/>
                  <a:pt x="2092194" y="334916"/>
                </a:cubicBezTo>
                <a:cubicBezTo>
                  <a:pt x="776539" y="184446"/>
                  <a:pt x="372389" y="630072"/>
                  <a:pt x="76752" y="1113315"/>
                </a:cubicBezTo>
                <a:lnTo>
                  <a:pt x="0" y="1243365"/>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0" y="0"/>
            <a:ext cx="12192000" cy="6858000"/>
          </a:xfrm>
          <a:prstGeom prst="rect">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3" name="标题 1"/>
          <p:cNvSpPr txBox="1"/>
          <p:nvPr/>
        </p:nvSpPr>
        <p:spPr>
          <a:xfrm rot="0" flipH="0" flipV="0">
            <a:off x="7601341" y="1155118"/>
            <a:ext cx="3917557" cy="620672"/>
          </a:xfrm>
          <a:prstGeom prst="rect">
            <a:avLst/>
          </a:prstGeom>
          <a:noFill/>
          <a:ln>
            <a:noFill/>
          </a:ln>
        </p:spPr>
        <p:txBody>
          <a:bodyPr vert="horz" wrap="square" lIns="0" tIns="0" rIns="0" bIns="0" rtlCol="0" anchor="b"/>
          <a:lstStyle/>
          <a:p>
            <a:pPr algn="l"/>
            <a:r>
              <a:rPr kumimoji="1" lang="en-US" altLang="zh-CN" sz="1600">
                <a:ln w="12700">
                  <a:noFill/>
                </a:ln>
                <a:solidFill>
                  <a:srgbClr val="262626">
                    <a:alpha val="100000"/>
                  </a:srgbClr>
                </a:solidFill>
                <a:latin typeface="poppins-bold"/>
                <a:ea typeface="poppins-bold"/>
                <a:cs typeface="poppins-bold"/>
              </a:rPr>
              <a:t>Title:</a:t>
            </a:r>
            <a:endParaRPr kumimoji="1" lang="zh-CN" altLang="en-US"/>
          </a:p>
        </p:txBody>
      </p:sp>
      <p:sp>
        <p:nvSpPr>
          <p:cNvPr id="4" name="标题 1"/>
          <p:cNvSpPr txBox="1"/>
          <p:nvPr/>
        </p:nvSpPr>
        <p:spPr>
          <a:xfrm rot="0" flipH="0" flipV="0">
            <a:off x="7601342" y="1819831"/>
            <a:ext cx="3917557" cy="1303129"/>
          </a:xfrm>
          <a:prstGeom prst="rect">
            <a:avLst/>
          </a:prstGeom>
          <a:noFill/>
          <a:ln>
            <a:noFill/>
          </a:ln>
        </p:spPr>
        <p:txBody>
          <a:bodyPr vert="horz" wrap="square" lIns="0" tIns="0" rIns="0" bIns="0" rtlCol="0" anchor="t"/>
          <a:lstStyle/>
          <a:p>
            <a:pPr algn="l"/>
            <a:r>
              <a:rPr kumimoji="1" lang="en-US" altLang="zh-CN" sz="1600">
                <a:ln w="12700">
                  <a:noFill/>
                </a:ln>
                <a:solidFill>
                  <a:srgbClr val="262626">
                    <a:alpha val="100000"/>
                  </a:srgbClr>
                </a:solidFill>
                <a:latin typeface="Poppins"/>
                <a:ea typeface="Poppins"/>
                <a:cs typeface="Poppins"/>
              </a:rPr>
              <a:t>AgendaA Roadmap from Data to Diagnosis</a:t>
            </a:r>
            <a:endParaRPr kumimoji="1" lang="zh-CN" altLang="en-US"/>
          </a:p>
        </p:txBody>
      </p:sp>
      <p:sp>
        <p:nvSpPr>
          <p:cNvPr id="5" name="标题 1"/>
          <p:cNvSpPr txBox="1"/>
          <p:nvPr/>
        </p:nvSpPr>
        <p:spPr>
          <a:xfrm rot="0" flipH="0" flipV="0">
            <a:off x="645348" y="2729638"/>
            <a:ext cx="3917557" cy="620672"/>
          </a:xfrm>
          <a:prstGeom prst="rect">
            <a:avLst/>
          </a:prstGeom>
          <a:noFill/>
          <a:ln>
            <a:noFill/>
          </a:ln>
        </p:spPr>
        <p:txBody>
          <a:bodyPr vert="horz" wrap="square" lIns="0" tIns="0" rIns="0" bIns="0" rtlCol="0" anchor="b"/>
          <a:lstStyle/>
          <a:p>
            <a:pPr algn="r"/>
            <a:r>
              <a:rPr kumimoji="1" lang="en-US" altLang="zh-CN" sz="1600">
                <a:ln w="12700">
                  <a:noFill/>
                </a:ln>
                <a:solidFill>
                  <a:srgbClr val="262626">
                    <a:alpha val="100000"/>
                  </a:srgbClr>
                </a:solidFill>
                <a:latin typeface="poppins-bold"/>
                <a:ea typeface="poppins-bold"/>
                <a:cs typeface="poppins-bold"/>
              </a:rPr>
              <a:t>Topics:</a:t>
            </a:r>
            <a:endParaRPr kumimoji="1" lang="zh-CN" altLang="en-US"/>
          </a:p>
        </p:txBody>
      </p:sp>
      <p:sp>
        <p:nvSpPr>
          <p:cNvPr id="6" name="标题 1"/>
          <p:cNvSpPr txBox="1"/>
          <p:nvPr/>
        </p:nvSpPr>
        <p:spPr>
          <a:xfrm rot="0" flipH="0" flipV="0">
            <a:off x="671651" y="3388410"/>
            <a:ext cx="3917557" cy="1303129"/>
          </a:xfrm>
          <a:prstGeom prst="rect">
            <a:avLst/>
          </a:prstGeom>
          <a:noFill/>
          <a:ln>
            <a:noFill/>
          </a:ln>
        </p:spPr>
        <p:txBody>
          <a:bodyPr vert="horz" wrap="square" lIns="0" tIns="0" rIns="0" bIns="0" rtlCol="0" anchor="t"/>
          <a:lstStyle/>
          <a:p>
            <a:pPr algn="r"/>
            <a:r>
              <a:rPr kumimoji="1" lang="en-US" altLang="zh-CN" sz="932">
                <a:ln w="12700">
                  <a:noFill/>
                </a:ln>
                <a:solidFill>
                  <a:srgbClr val="262626">
                    <a:alpha val="100000"/>
                  </a:srgbClr>
                </a:solidFill>
                <a:latin typeface="Poppins"/>
                <a:ea typeface="Poppins"/>
                <a:cs typeface="Poppins"/>
              </a:rPr>
              <a:t>The DataOCT &amp; Fundus Data
The AI Toolkit: From CNNs to Transformers
Case Study 1: Deep Dive into AI- Powered OCT Tissue Analysis
Case Study 2: An End- to- End System for Diabetic Retinopathy Diagnosis
Broader Applications: AI for Clinical Decision Support
The Future: Foundation Models in Medicine</a:t>
            </a:r>
            <a:endParaRPr kumimoji="1" lang="zh-CN" altLang="en-US"/>
          </a:p>
        </p:txBody>
      </p:sp>
      <p:sp>
        <p:nvSpPr>
          <p:cNvPr id="7" name="标题 1"/>
          <p:cNvSpPr txBox="1"/>
          <p:nvPr/>
        </p:nvSpPr>
        <p:spPr>
          <a:xfrm rot="0" flipH="0" flipV="0">
            <a:off x="7601341" y="4254793"/>
            <a:ext cx="3917557" cy="620672"/>
          </a:xfrm>
          <a:prstGeom prst="rect">
            <a:avLst/>
          </a:prstGeom>
          <a:noFill/>
          <a:ln>
            <a:noFill/>
          </a:ln>
        </p:spPr>
        <p:txBody>
          <a:bodyPr vert="horz" wrap="square" lIns="0" tIns="0" rIns="0" bIns="0" rtlCol="0" anchor="b"/>
          <a:lstStyle/>
          <a:p>
            <a:pPr algn="l"/>
            <a:r>
              <a:rPr kumimoji="1" lang="en-US" altLang="zh-CN" sz="1600">
                <a:ln w="12700">
                  <a:noFill/>
                </a:ln>
                <a:solidFill>
                  <a:srgbClr val="262626">
                    <a:alpha val="100000"/>
                  </a:srgbClr>
                </a:solidFill>
                <a:latin typeface="poppins-bold"/>
                <a:ea typeface="poppins-bold"/>
                <a:cs typeface="poppins-bold"/>
              </a:rPr>
              <a:t>Visual:</a:t>
            </a:r>
            <a:endParaRPr kumimoji="1" lang="zh-CN" altLang="en-US"/>
          </a:p>
        </p:txBody>
      </p:sp>
      <p:sp>
        <p:nvSpPr>
          <p:cNvPr id="8" name="标题 1"/>
          <p:cNvSpPr txBox="1"/>
          <p:nvPr/>
        </p:nvSpPr>
        <p:spPr>
          <a:xfrm rot="0" flipH="0" flipV="0">
            <a:off x="7601343" y="4869071"/>
            <a:ext cx="3917557" cy="1303129"/>
          </a:xfrm>
          <a:prstGeom prst="rect">
            <a:avLst/>
          </a:prstGeom>
          <a:noFill/>
          <a:ln>
            <a:noFill/>
          </a:ln>
        </p:spPr>
        <p:txBody>
          <a:bodyPr vert="horz" wrap="square" lIns="0" tIns="0" rIns="0" bIns="0" rtlCol="0" anchor="t"/>
          <a:lstStyle/>
          <a:p>
            <a:pPr algn="l"/>
            <a:r>
              <a:rPr kumimoji="1" lang="en-US" altLang="zh-CN" sz="1285">
                <a:ln w="12700">
                  <a:noFill/>
                </a:ln>
                <a:solidFill>
                  <a:srgbClr val="262626">
                    <a:alpha val="100000"/>
                  </a:srgbClr>
                </a:solidFill>
                <a:latin typeface="Poppins"/>
                <a:ea typeface="Poppins"/>
                <a:cs typeface="Poppins"/>
              </a:rPr>
              <a:t>A funnel diagram with a wide top labeled "Petabytes of Raw Image Data" narrowing to a small bottom opening labeled "Actionable Clinical Decisions."</a:t>
            </a:r>
            <a:endParaRPr kumimoji="1" lang="zh-CN" altLang="en-US"/>
          </a:p>
        </p:txBody>
      </p:sp>
      <p:sp>
        <p:nvSpPr>
          <p:cNvPr id="9" name="标题 1"/>
          <p:cNvSpPr txBox="1"/>
          <p:nvPr/>
        </p:nvSpPr>
        <p:spPr>
          <a:xfrm rot="0" flipH="0" flipV="0">
            <a:off x="5987553" y="1704875"/>
            <a:ext cx="1417052" cy="775193"/>
          </a:xfrm>
          <a:prstGeom prst="rightArrow">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0" name="标题 1"/>
          <p:cNvSpPr txBox="1"/>
          <p:nvPr/>
        </p:nvSpPr>
        <p:spPr>
          <a:xfrm rot="0" flipH="0" flipV="0">
            <a:off x="5172652" y="1514819"/>
            <a:ext cx="1155309" cy="1155306"/>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1" name="标题 1"/>
          <p:cNvSpPr txBox="1"/>
          <p:nvPr/>
        </p:nvSpPr>
        <p:spPr>
          <a:xfrm rot="0" flipH="0" flipV="0">
            <a:off x="5269926" y="1612092"/>
            <a:ext cx="960761" cy="960759"/>
          </a:xfrm>
          <a:prstGeom prst="ellipse">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12" name="标题 1"/>
          <p:cNvSpPr txBox="1"/>
          <p:nvPr/>
        </p:nvSpPr>
        <p:spPr>
          <a:xfrm rot="0" flipH="0" flipV="0">
            <a:off x="5486400" y="1828565"/>
            <a:ext cx="527814" cy="527814"/>
          </a:xfrm>
          <a:custGeom>
            <a:avLst/>
            <a:gdLst>
              <a:gd name="connsiteX0" fmla="*/ 457070 w 720001"/>
              <a:gd name="connsiteY0" fmla="*/ 57166 h 720001"/>
              <a:gd name="connsiteX1" fmla="*/ 457070 w 720001"/>
              <a:gd name="connsiteY1" fmla="*/ 263017 h 720001"/>
              <a:gd name="connsiteX2" fmla="*/ 662921 w 720001"/>
              <a:gd name="connsiteY2" fmla="*/ 263017 h 720001"/>
              <a:gd name="connsiteX3" fmla="*/ 647393 w 720001"/>
              <a:gd name="connsiteY3" fmla="*/ 212704 h 720001"/>
              <a:gd name="connsiteX4" fmla="*/ 591008 w 720001"/>
              <a:gd name="connsiteY4" fmla="*/ 129080 h 720001"/>
              <a:gd name="connsiteX5" fmla="*/ 507383 w 720001"/>
              <a:gd name="connsiteY5" fmla="*/ 72694 h 720001"/>
              <a:gd name="connsiteX6" fmla="*/ 457070 w 720001"/>
              <a:gd name="connsiteY6" fmla="*/ 57166 h 720001"/>
              <a:gd name="connsiteX7" fmla="*/ 405022 w 720001"/>
              <a:gd name="connsiteY7" fmla="*/ 0 h 720001"/>
              <a:gd name="connsiteX8" fmla="*/ 720001 w 720001"/>
              <a:gd name="connsiteY8" fmla="*/ 314979 h 720001"/>
              <a:gd name="connsiteX9" fmla="*/ 405022 w 720001"/>
              <a:gd name="connsiteY9" fmla="*/ 314979 h 720001"/>
              <a:gd name="connsiteX10" fmla="*/ 360000 w 720001"/>
              <a:gd name="connsiteY10" fmla="*/ 0 h 720001"/>
              <a:gd name="connsiteX11" fmla="*/ 360000 w 720001"/>
              <a:gd name="connsiteY11" fmla="*/ 360000 h 720001"/>
              <a:gd name="connsiteX12" fmla="*/ 720000 w 720001"/>
              <a:gd name="connsiteY12" fmla="*/ 360000 h 720001"/>
              <a:gd name="connsiteX13" fmla="*/ 360000 w 720001"/>
              <a:gd name="connsiteY13" fmla="*/ 720001 h 720001"/>
              <a:gd name="connsiteX14" fmla="*/ 0 w 720001"/>
              <a:gd name="connsiteY14" fmla="*/ 360000 h 720001"/>
              <a:gd name="connsiteX15" fmla="*/ 360000 w 720001"/>
              <a:gd name="connsiteY15" fmla="*/ 0 h 720001"/>
            </a:gdLst>
            <a:rect l="l" t="t" r="r" b="b"/>
            <a:pathLst>
              <a:path w="720001" h="720001">
                <a:moveTo>
                  <a:pt x="457070" y="57166"/>
                </a:moveTo>
                <a:lnTo>
                  <a:pt x="457070" y="263017"/>
                </a:lnTo>
                <a:lnTo>
                  <a:pt x="662921" y="263017"/>
                </a:lnTo>
                <a:cubicBezTo>
                  <a:pt x="659451" y="245755"/>
                  <a:pt x="654246" y="229012"/>
                  <a:pt x="647393" y="212704"/>
                </a:cubicBezTo>
                <a:cubicBezTo>
                  <a:pt x="634121" y="181388"/>
                  <a:pt x="615210" y="153282"/>
                  <a:pt x="591008" y="129080"/>
                </a:cubicBezTo>
                <a:cubicBezTo>
                  <a:pt x="566806" y="104878"/>
                  <a:pt x="538699" y="85967"/>
                  <a:pt x="507383" y="72694"/>
                </a:cubicBezTo>
                <a:cubicBezTo>
                  <a:pt x="491075" y="65755"/>
                  <a:pt x="474246" y="60637"/>
                  <a:pt x="457070" y="57166"/>
                </a:cubicBezTo>
                <a:close/>
                <a:moveTo>
                  <a:pt x="405022" y="0"/>
                </a:moveTo>
                <a:cubicBezTo>
                  <a:pt x="578950" y="0"/>
                  <a:pt x="720001" y="141051"/>
                  <a:pt x="720001" y="314979"/>
                </a:cubicBezTo>
                <a:lnTo>
                  <a:pt x="405022" y="314979"/>
                </a:lnTo>
                <a:close/>
                <a:moveTo>
                  <a:pt x="360000" y="0"/>
                </a:moveTo>
                <a:lnTo>
                  <a:pt x="360000" y="360000"/>
                </a:lnTo>
                <a:lnTo>
                  <a:pt x="720000" y="360000"/>
                </a:lnTo>
                <a:cubicBezTo>
                  <a:pt x="720000" y="558825"/>
                  <a:pt x="558824" y="720001"/>
                  <a:pt x="360000" y="720001"/>
                </a:cubicBezTo>
                <a:cubicBezTo>
                  <a:pt x="161176" y="720001"/>
                  <a:pt x="0" y="558825"/>
                  <a:pt x="0" y="360000"/>
                </a:cubicBezTo>
                <a:cubicBezTo>
                  <a:pt x="0" y="161176"/>
                  <a:pt x="161176" y="0"/>
                  <a:pt x="360000" y="0"/>
                </a:cubicBez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3" name="标题 1"/>
          <p:cNvSpPr txBox="1"/>
          <p:nvPr/>
        </p:nvSpPr>
        <p:spPr>
          <a:xfrm rot="0" flipH="1" flipV="0">
            <a:off x="4787395" y="3230030"/>
            <a:ext cx="1417052" cy="775193"/>
          </a:xfrm>
          <a:prstGeom prst="rightArrow">
            <a:avLst/>
          </a:prstGeom>
          <a:solidFill>
            <a:schemeClr val="accent1">
              <a:lumMod val="60000"/>
              <a:lumOff val="40000"/>
            </a:schemeClr>
          </a:solidFill>
          <a:ln w="12700" cap="sq">
            <a:noFill/>
            <a:miter/>
          </a:ln>
        </p:spPr>
        <p:txBody>
          <a:bodyPr vert="horz" wrap="square" lIns="91440" tIns="45720" rIns="91440" bIns="45720" rtlCol="0" anchor="ctr"/>
          <a:lstStyle/>
          <a:p>
            <a:pPr algn="ctr"/>
            <a:endParaRPr kumimoji="1" lang="zh-CN" altLang="en-US"/>
          </a:p>
        </p:txBody>
      </p:sp>
      <p:sp>
        <p:nvSpPr>
          <p:cNvPr id="14" name="标题 1"/>
          <p:cNvSpPr txBox="1"/>
          <p:nvPr/>
        </p:nvSpPr>
        <p:spPr>
          <a:xfrm rot="0" flipH="1" flipV="0">
            <a:off x="5864039" y="3039974"/>
            <a:ext cx="1155309" cy="1155306"/>
          </a:xfrm>
          <a:prstGeom prst="ellipse">
            <a:avLst/>
          </a:prstGeom>
          <a:solidFill>
            <a:schemeClr val="accent1">
              <a:lumMod val="60000"/>
              <a:lumOff val="40000"/>
            </a:schemeClr>
          </a:solidFill>
          <a:ln w="12700" cap="sq">
            <a:noFill/>
            <a:miter/>
          </a:ln>
        </p:spPr>
        <p:txBody>
          <a:bodyPr vert="horz" wrap="square" lIns="91440" tIns="45720" rIns="91440" bIns="45720" rtlCol="0" anchor="ctr"/>
          <a:lstStyle/>
          <a:p>
            <a:pPr algn="ctr"/>
            <a:endParaRPr kumimoji="1" lang="zh-CN" altLang="en-US"/>
          </a:p>
        </p:txBody>
      </p:sp>
      <p:sp>
        <p:nvSpPr>
          <p:cNvPr id="15" name="标题 1"/>
          <p:cNvSpPr txBox="1"/>
          <p:nvPr/>
        </p:nvSpPr>
        <p:spPr>
          <a:xfrm rot="0" flipH="1" flipV="0">
            <a:off x="5961313" y="3137247"/>
            <a:ext cx="960761" cy="960759"/>
          </a:xfrm>
          <a:prstGeom prst="ellipse">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16" name="标题 1"/>
          <p:cNvSpPr txBox="1"/>
          <p:nvPr/>
        </p:nvSpPr>
        <p:spPr>
          <a:xfrm rot="0" flipH="1" flipV="0">
            <a:off x="6177787" y="3373496"/>
            <a:ext cx="527812" cy="488262"/>
          </a:xfrm>
          <a:custGeom>
            <a:avLst/>
            <a:gdLst>
              <a:gd name="connsiteX0" fmla="*/ 2136435 w 5834559"/>
              <a:gd name="connsiteY0" fmla="*/ 643126 h 5397372"/>
              <a:gd name="connsiteX1" fmla="*/ 3716657 w 5834559"/>
              <a:gd name="connsiteY1" fmla="*/ 643126 h 5397372"/>
              <a:gd name="connsiteX2" fmla="*/ 3716657 w 5834559"/>
              <a:gd name="connsiteY2" fmla="*/ 1064855 h 5397372"/>
              <a:gd name="connsiteX3" fmla="*/ 2136435 w 5834559"/>
              <a:gd name="connsiteY3" fmla="*/ 1064855 h 5397372"/>
              <a:gd name="connsiteX4" fmla="*/ 693741 w 5834559"/>
              <a:gd name="connsiteY4" fmla="*/ 643126 h 5397372"/>
              <a:gd name="connsiteX5" fmla="*/ 1550121 w 5834559"/>
              <a:gd name="connsiteY5" fmla="*/ 643126 h 5397372"/>
              <a:gd name="connsiteX6" fmla="*/ 1550121 w 5834559"/>
              <a:gd name="connsiteY6" fmla="*/ 1064855 h 5397372"/>
              <a:gd name="connsiteX7" fmla="*/ 693741 w 5834559"/>
              <a:gd name="connsiteY7" fmla="*/ 1064855 h 5397372"/>
              <a:gd name="connsiteX8" fmla="*/ 421729 w 5834559"/>
              <a:gd name="connsiteY8" fmla="*/ 1336867 h 5397372"/>
              <a:gd name="connsiteX9" fmla="*/ 421729 w 5834559"/>
              <a:gd name="connsiteY9" fmla="*/ 2079805 h 5397372"/>
              <a:gd name="connsiteX10" fmla="*/ 5412133 w 5834559"/>
              <a:gd name="connsiteY10" fmla="*/ 2079805 h 5397372"/>
              <a:gd name="connsiteX11" fmla="*/ 5412133 w 5834559"/>
              <a:gd name="connsiteY11" fmla="*/ 1336867 h 5397372"/>
              <a:gd name="connsiteX12" fmla="*/ 5140113 w 5834559"/>
              <a:gd name="connsiteY12" fmla="*/ 1064855 h 5397372"/>
              <a:gd name="connsiteX13" fmla="*/ 4302971 w 5834559"/>
              <a:gd name="connsiteY13" fmla="*/ 1064855 h 5397372"/>
              <a:gd name="connsiteX14" fmla="*/ 4302971 w 5834559"/>
              <a:gd name="connsiteY14" fmla="*/ 643126 h 5397372"/>
              <a:gd name="connsiteX15" fmla="*/ 5140113 w 5834559"/>
              <a:gd name="connsiteY15" fmla="*/ 643126 h 5397372"/>
              <a:gd name="connsiteX16" fmla="*/ 5834559 w 5834559"/>
              <a:gd name="connsiteY16" fmla="*/ 1336867 h 5397372"/>
              <a:gd name="connsiteX17" fmla="*/ 5834559 w 5834559"/>
              <a:gd name="connsiteY17" fmla="*/ 4703631 h 5397372"/>
              <a:gd name="connsiteX18" fmla="*/ 5140818 w 5834559"/>
              <a:gd name="connsiteY18" fmla="*/ 5397372 h 5397372"/>
              <a:gd name="connsiteX19" fmla="*/ 693741 w 5834559"/>
              <a:gd name="connsiteY19" fmla="*/ 5397372 h 5397372"/>
              <a:gd name="connsiteX20" fmla="*/ 0 w 5834559"/>
              <a:gd name="connsiteY20" fmla="*/ 4703631 h 5397372"/>
              <a:gd name="connsiteX21" fmla="*/ 0 w 5834559"/>
              <a:gd name="connsiteY21" fmla="*/ 2501529 h 5397372"/>
              <a:gd name="connsiteX22" fmla="*/ 0 w 5834559"/>
              <a:gd name="connsiteY22" fmla="*/ 2079805 h 5397372"/>
              <a:gd name="connsiteX23" fmla="*/ 0 w 5834559"/>
              <a:gd name="connsiteY23" fmla="*/ 1336867 h 5397372"/>
              <a:gd name="connsiteX24" fmla="*/ 693741 w 5834559"/>
              <a:gd name="connsiteY24" fmla="*/ 643126 h 5397372"/>
              <a:gd name="connsiteX25" fmla="*/ 3997242 w 5834559"/>
              <a:gd name="connsiteY25" fmla="*/ 0 h 5397372"/>
              <a:gd name="connsiteX26" fmla="*/ 4208106 w 5834559"/>
              <a:gd name="connsiteY26" fmla="*/ 210864 h 5397372"/>
              <a:gd name="connsiteX27" fmla="*/ 4208106 w 5834559"/>
              <a:gd name="connsiteY27" fmla="*/ 1506961 h 5397372"/>
              <a:gd name="connsiteX28" fmla="*/ 3997242 w 5834559"/>
              <a:gd name="connsiteY28" fmla="*/ 1718528 h 5397372"/>
              <a:gd name="connsiteX29" fmla="*/ 3786378 w 5834559"/>
              <a:gd name="connsiteY29" fmla="*/ 1507664 h 5397372"/>
              <a:gd name="connsiteX30" fmla="*/ 3786378 w 5834559"/>
              <a:gd name="connsiteY30" fmla="*/ 210864 h 5397372"/>
              <a:gd name="connsiteX31" fmla="*/ 3997242 w 5834559"/>
              <a:gd name="connsiteY31" fmla="*/ 0 h 5397372"/>
              <a:gd name="connsiteX32" fmla="*/ 1836609 w 5834559"/>
              <a:gd name="connsiteY32" fmla="*/ 0 h 5397372"/>
              <a:gd name="connsiteX33" fmla="*/ 2047469 w 5834559"/>
              <a:gd name="connsiteY33" fmla="*/ 210864 h 5397372"/>
              <a:gd name="connsiteX34" fmla="*/ 2047469 w 5834559"/>
              <a:gd name="connsiteY34" fmla="*/ 1506961 h 5397372"/>
              <a:gd name="connsiteX35" fmla="*/ 1836609 w 5834559"/>
              <a:gd name="connsiteY35" fmla="*/ 1718528 h 5397372"/>
              <a:gd name="connsiteX36" fmla="*/ 1625745 w 5834559"/>
              <a:gd name="connsiteY36" fmla="*/ 1507664 h 5397372"/>
              <a:gd name="connsiteX37" fmla="*/ 1625745 w 5834559"/>
              <a:gd name="connsiteY37" fmla="*/ 210864 h 5397372"/>
              <a:gd name="connsiteX38" fmla="*/ 1836609 w 5834559"/>
              <a:gd name="connsiteY38" fmla="*/ 0 h 5397372"/>
            </a:gdLst>
            <a:rect l="l" t="t" r="r" b="b"/>
            <a:pathLst>
              <a:path w="5834559" h="5397372">
                <a:moveTo>
                  <a:pt x="2136435" y="643126"/>
                </a:moveTo>
                <a:lnTo>
                  <a:pt x="3716657" y="643126"/>
                </a:lnTo>
                <a:lnTo>
                  <a:pt x="3716657" y="1064855"/>
                </a:lnTo>
                <a:lnTo>
                  <a:pt x="2136435" y="1064855"/>
                </a:lnTo>
                <a:close/>
                <a:moveTo>
                  <a:pt x="693741" y="643126"/>
                </a:moveTo>
                <a:lnTo>
                  <a:pt x="1550121" y="643126"/>
                </a:lnTo>
                <a:lnTo>
                  <a:pt x="1550121" y="1064855"/>
                </a:lnTo>
                <a:lnTo>
                  <a:pt x="693741" y="1064855"/>
                </a:lnTo>
                <a:cubicBezTo>
                  <a:pt x="543320" y="1064855"/>
                  <a:pt x="421729" y="1187151"/>
                  <a:pt x="421729" y="1336867"/>
                </a:cubicBezTo>
                <a:lnTo>
                  <a:pt x="421729" y="2079805"/>
                </a:lnTo>
                <a:lnTo>
                  <a:pt x="5412133" y="2079805"/>
                </a:lnTo>
                <a:lnTo>
                  <a:pt x="5412133" y="1336867"/>
                </a:lnTo>
                <a:cubicBezTo>
                  <a:pt x="5412133" y="1186446"/>
                  <a:pt x="5289830" y="1064855"/>
                  <a:pt x="5140113" y="1064855"/>
                </a:cubicBezTo>
                <a:lnTo>
                  <a:pt x="4302971" y="1064855"/>
                </a:lnTo>
                <a:lnTo>
                  <a:pt x="4302971" y="643126"/>
                </a:lnTo>
                <a:lnTo>
                  <a:pt x="5140113" y="643126"/>
                </a:lnTo>
                <a:cubicBezTo>
                  <a:pt x="5523184" y="643126"/>
                  <a:pt x="5833854" y="953797"/>
                  <a:pt x="5834559" y="1336867"/>
                </a:cubicBezTo>
                <a:lnTo>
                  <a:pt x="5834559" y="4703631"/>
                </a:lnTo>
                <a:cubicBezTo>
                  <a:pt x="5834559" y="5085292"/>
                  <a:pt x="5522479" y="5397372"/>
                  <a:pt x="5140818" y="5397372"/>
                </a:cubicBezTo>
                <a:lnTo>
                  <a:pt x="693741" y="5397372"/>
                </a:lnTo>
                <a:cubicBezTo>
                  <a:pt x="312080" y="5397372"/>
                  <a:pt x="0" y="5085292"/>
                  <a:pt x="0" y="4703631"/>
                </a:cubicBezTo>
                <a:lnTo>
                  <a:pt x="0" y="2501529"/>
                </a:lnTo>
                <a:lnTo>
                  <a:pt x="0" y="2079805"/>
                </a:lnTo>
                <a:lnTo>
                  <a:pt x="0" y="1336867"/>
                </a:lnTo>
                <a:cubicBezTo>
                  <a:pt x="0" y="953797"/>
                  <a:pt x="310671" y="643126"/>
                  <a:pt x="693741" y="643126"/>
                </a:cubicBezTo>
                <a:close/>
                <a:moveTo>
                  <a:pt x="3997242" y="0"/>
                </a:moveTo>
                <a:cubicBezTo>
                  <a:pt x="4113920" y="0"/>
                  <a:pt x="4208106" y="94186"/>
                  <a:pt x="4208106" y="210864"/>
                </a:cubicBezTo>
                <a:lnTo>
                  <a:pt x="4208106" y="1506961"/>
                </a:lnTo>
                <a:cubicBezTo>
                  <a:pt x="4208106" y="1623639"/>
                  <a:pt x="4113920" y="1718528"/>
                  <a:pt x="3997242" y="1718528"/>
                </a:cubicBezTo>
                <a:cubicBezTo>
                  <a:pt x="3880564" y="1718528"/>
                  <a:pt x="3786378" y="1624342"/>
                  <a:pt x="3786378" y="1507664"/>
                </a:cubicBezTo>
                <a:lnTo>
                  <a:pt x="3786378" y="210864"/>
                </a:lnTo>
                <a:cubicBezTo>
                  <a:pt x="3786378" y="94186"/>
                  <a:pt x="3880564" y="0"/>
                  <a:pt x="3997242" y="0"/>
                </a:cubicBezTo>
                <a:close/>
                <a:moveTo>
                  <a:pt x="1836609" y="0"/>
                </a:moveTo>
                <a:cubicBezTo>
                  <a:pt x="1953287" y="0"/>
                  <a:pt x="2047469" y="94186"/>
                  <a:pt x="2047469" y="210864"/>
                </a:cubicBezTo>
                <a:lnTo>
                  <a:pt x="2047469" y="1506961"/>
                </a:lnTo>
                <a:cubicBezTo>
                  <a:pt x="2047469" y="1623639"/>
                  <a:pt x="1953287" y="1718528"/>
                  <a:pt x="1836609" y="1718528"/>
                </a:cubicBezTo>
                <a:cubicBezTo>
                  <a:pt x="1719932" y="1718528"/>
                  <a:pt x="1625745" y="1624342"/>
                  <a:pt x="1625745" y="1507664"/>
                </a:cubicBezTo>
                <a:lnTo>
                  <a:pt x="1625745" y="210864"/>
                </a:lnTo>
                <a:cubicBezTo>
                  <a:pt x="1625745" y="94186"/>
                  <a:pt x="1719932" y="0"/>
                  <a:pt x="1836609" y="0"/>
                </a:cubicBezTo>
                <a:close/>
              </a:path>
            </a:pathLst>
          </a:custGeom>
          <a:solidFill>
            <a:schemeClr val="accent1">
              <a:lumMod val="60000"/>
              <a:lumOff val="40000"/>
            </a:schemeClr>
          </a:solidFill>
          <a:ln w="12700" cap="sq">
            <a:noFill/>
            <a:miter/>
          </a:ln>
        </p:spPr>
        <p:txBody>
          <a:bodyPr vert="horz" wrap="square" lIns="91440" tIns="45720" rIns="91440" bIns="45720" rtlCol="0" anchor="ctr"/>
          <a:lstStyle/>
          <a:p>
            <a:pPr algn="ctr"/>
            <a:endParaRPr kumimoji="1" lang="zh-CN" altLang="en-US"/>
          </a:p>
        </p:txBody>
      </p:sp>
      <p:sp>
        <p:nvSpPr>
          <p:cNvPr id="17" name="标题 1"/>
          <p:cNvSpPr txBox="1"/>
          <p:nvPr/>
        </p:nvSpPr>
        <p:spPr>
          <a:xfrm rot="0" flipH="0" flipV="0">
            <a:off x="5987553" y="4755185"/>
            <a:ext cx="1417052" cy="775193"/>
          </a:xfrm>
          <a:prstGeom prst="rightArrow">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8" name="标题 1"/>
          <p:cNvSpPr txBox="1"/>
          <p:nvPr/>
        </p:nvSpPr>
        <p:spPr>
          <a:xfrm rot="0" flipH="0" flipV="0">
            <a:off x="5172652" y="4565129"/>
            <a:ext cx="1155309" cy="1155306"/>
          </a:xfrm>
          <a:prstGeom prst="ellipse">
            <a:avLst/>
          </a:pr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19" name="标题 1"/>
          <p:cNvSpPr txBox="1"/>
          <p:nvPr/>
        </p:nvSpPr>
        <p:spPr>
          <a:xfrm rot="0" flipH="0" flipV="0">
            <a:off x="5269926" y="4662402"/>
            <a:ext cx="960761" cy="960759"/>
          </a:xfrm>
          <a:prstGeom prst="ellipse">
            <a:avLst/>
          </a:prstGeom>
          <a:solidFill>
            <a:schemeClr val="bg1"/>
          </a:solidFill>
          <a:ln w="12700" cap="sq">
            <a:noFill/>
            <a:miter/>
          </a:ln>
        </p:spPr>
        <p:txBody>
          <a:bodyPr vert="horz" wrap="square" lIns="91440" tIns="45720" rIns="91440" bIns="45720" rtlCol="0" anchor="ctr"/>
          <a:lstStyle/>
          <a:p>
            <a:pPr algn="ctr"/>
            <a:endParaRPr kumimoji="1" lang="zh-CN" altLang="en-US"/>
          </a:p>
        </p:txBody>
      </p:sp>
      <p:sp>
        <p:nvSpPr>
          <p:cNvPr id="20" name="标题 1"/>
          <p:cNvSpPr txBox="1"/>
          <p:nvPr/>
        </p:nvSpPr>
        <p:spPr>
          <a:xfrm rot="0" flipH="0" flipV="0">
            <a:off x="5486400" y="4911735"/>
            <a:ext cx="527814" cy="462093"/>
          </a:xfrm>
          <a:custGeom>
            <a:avLst/>
            <a:gdLst>
              <a:gd name="connsiteX0" fmla="*/ 411293 w 822401"/>
              <a:gd name="connsiteY0" fmla="*/ 234366 h 720000"/>
              <a:gd name="connsiteX1" fmla="*/ 536928 w 822401"/>
              <a:gd name="connsiteY1" fmla="*/ 360000 h 720000"/>
              <a:gd name="connsiteX2" fmla="*/ 411293 w 822401"/>
              <a:gd name="connsiteY2" fmla="*/ 485635 h 720000"/>
              <a:gd name="connsiteX3" fmla="*/ 285659 w 822401"/>
              <a:gd name="connsiteY3" fmla="*/ 360000 h 720000"/>
              <a:gd name="connsiteX4" fmla="*/ 411293 w 822401"/>
              <a:gd name="connsiteY4" fmla="*/ 234366 h 720000"/>
              <a:gd name="connsiteX5" fmla="*/ 411293 w 822401"/>
              <a:gd name="connsiteY5" fmla="*/ 178938 h 720000"/>
              <a:gd name="connsiteX6" fmla="*/ 230231 w 822401"/>
              <a:gd name="connsiteY6" fmla="*/ 360000 h 720000"/>
              <a:gd name="connsiteX7" fmla="*/ 411293 w 822401"/>
              <a:gd name="connsiteY7" fmla="*/ 541063 h 720000"/>
              <a:gd name="connsiteX8" fmla="*/ 592355 w 822401"/>
              <a:gd name="connsiteY8" fmla="*/ 360000 h 720000"/>
              <a:gd name="connsiteX9" fmla="*/ 411293 w 822401"/>
              <a:gd name="connsiteY9" fmla="*/ 178938 h 720000"/>
              <a:gd name="connsiteX10" fmla="*/ 219884 w 822401"/>
              <a:gd name="connsiteY10" fmla="*/ 0 h 720000"/>
              <a:gd name="connsiteX11" fmla="*/ 602517 w 822401"/>
              <a:gd name="connsiteY11" fmla="*/ 0 h 720000"/>
              <a:gd name="connsiteX12" fmla="*/ 627275 w 822401"/>
              <a:gd name="connsiteY12" fmla="*/ 14319 h 720000"/>
              <a:gd name="connsiteX13" fmla="*/ 818591 w 822401"/>
              <a:gd name="connsiteY13" fmla="*/ 345682 h 720000"/>
              <a:gd name="connsiteX14" fmla="*/ 818591 w 822401"/>
              <a:gd name="connsiteY14" fmla="*/ 374319 h 720000"/>
              <a:gd name="connsiteX15" fmla="*/ 627367 w 822401"/>
              <a:gd name="connsiteY15" fmla="*/ 705682 h 720000"/>
              <a:gd name="connsiteX16" fmla="*/ 602609 w 822401"/>
              <a:gd name="connsiteY16" fmla="*/ 720000 h 720000"/>
              <a:gd name="connsiteX17" fmla="*/ 219977 w 822401"/>
              <a:gd name="connsiteY17" fmla="*/ 720000 h 720000"/>
              <a:gd name="connsiteX18" fmla="*/ 195219 w 822401"/>
              <a:gd name="connsiteY18" fmla="*/ 705682 h 720000"/>
              <a:gd name="connsiteX19" fmla="*/ 3811 w 822401"/>
              <a:gd name="connsiteY19" fmla="*/ 374319 h 720000"/>
              <a:gd name="connsiteX20" fmla="*/ 3811 w 822401"/>
              <a:gd name="connsiteY20" fmla="*/ 345682 h 720000"/>
              <a:gd name="connsiteX21" fmla="*/ 195127 w 822401"/>
              <a:gd name="connsiteY21" fmla="*/ 14319 h 720000"/>
              <a:gd name="connsiteX22" fmla="*/ 219884 w 822401"/>
              <a:gd name="connsiteY22" fmla="*/ 0 h 720000"/>
            </a:gdLst>
            <a:rect l="l" t="t" r="r" b="b"/>
            <a:pathLst>
              <a:path w="822401" h="720000">
                <a:moveTo>
                  <a:pt x="411293" y="234366"/>
                </a:moveTo>
                <a:cubicBezTo>
                  <a:pt x="480577" y="234366"/>
                  <a:pt x="536928" y="290716"/>
                  <a:pt x="536928" y="360000"/>
                </a:cubicBezTo>
                <a:cubicBezTo>
                  <a:pt x="536928" y="429284"/>
                  <a:pt x="480577" y="485635"/>
                  <a:pt x="411293" y="485635"/>
                </a:cubicBezTo>
                <a:cubicBezTo>
                  <a:pt x="342009" y="485635"/>
                  <a:pt x="285659" y="429284"/>
                  <a:pt x="285659" y="360000"/>
                </a:cubicBezTo>
                <a:cubicBezTo>
                  <a:pt x="285659" y="290716"/>
                  <a:pt x="342009" y="234366"/>
                  <a:pt x="411293" y="234366"/>
                </a:cubicBezTo>
                <a:close/>
                <a:moveTo>
                  <a:pt x="411293" y="178938"/>
                </a:moveTo>
                <a:cubicBezTo>
                  <a:pt x="311432" y="178938"/>
                  <a:pt x="230231" y="260139"/>
                  <a:pt x="230231" y="360000"/>
                </a:cubicBezTo>
                <a:cubicBezTo>
                  <a:pt x="230231" y="459862"/>
                  <a:pt x="311432" y="541063"/>
                  <a:pt x="411293" y="541063"/>
                </a:cubicBezTo>
                <a:cubicBezTo>
                  <a:pt x="511154" y="541063"/>
                  <a:pt x="592355" y="459862"/>
                  <a:pt x="592355" y="360000"/>
                </a:cubicBezTo>
                <a:cubicBezTo>
                  <a:pt x="592355" y="260139"/>
                  <a:pt x="511154" y="178938"/>
                  <a:pt x="411293" y="178938"/>
                </a:cubicBezTo>
                <a:close/>
                <a:moveTo>
                  <a:pt x="219884" y="0"/>
                </a:moveTo>
                <a:lnTo>
                  <a:pt x="602517" y="0"/>
                </a:lnTo>
                <a:cubicBezTo>
                  <a:pt x="612679" y="0"/>
                  <a:pt x="622194" y="5451"/>
                  <a:pt x="627275" y="14319"/>
                </a:cubicBezTo>
                <a:lnTo>
                  <a:pt x="818591" y="345682"/>
                </a:lnTo>
                <a:cubicBezTo>
                  <a:pt x="823672" y="354550"/>
                  <a:pt x="823672" y="365451"/>
                  <a:pt x="818591" y="374319"/>
                </a:cubicBezTo>
                <a:lnTo>
                  <a:pt x="627367" y="705682"/>
                </a:lnTo>
                <a:cubicBezTo>
                  <a:pt x="622286" y="714550"/>
                  <a:pt x="612771" y="720000"/>
                  <a:pt x="602609" y="720000"/>
                </a:cubicBezTo>
                <a:lnTo>
                  <a:pt x="219977" y="720000"/>
                </a:lnTo>
                <a:cubicBezTo>
                  <a:pt x="209815" y="720000"/>
                  <a:pt x="200300" y="714550"/>
                  <a:pt x="195219" y="705682"/>
                </a:cubicBezTo>
                <a:lnTo>
                  <a:pt x="3811" y="374319"/>
                </a:lnTo>
                <a:cubicBezTo>
                  <a:pt x="-1270" y="365543"/>
                  <a:pt x="-1270" y="354550"/>
                  <a:pt x="3811" y="345682"/>
                </a:cubicBezTo>
                <a:lnTo>
                  <a:pt x="195127" y="14319"/>
                </a:lnTo>
                <a:cubicBezTo>
                  <a:pt x="200208" y="5451"/>
                  <a:pt x="209723" y="0"/>
                  <a:pt x="219884" y="0"/>
                </a:cubicBez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
        <p:nvSpPr>
          <p:cNvPr id="21" name="标题 1"/>
          <p:cNvSpPr txBox="1"/>
          <p:nvPr/>
        </p:nvSpPr>
        <p:spPr>
          <a:xfrm rot="0" flipH="0" flipV="0">
            <a:off x="660400" y="323990"/>
            <a:ext cx="10671175" cy="468000"/>
          </a:xfrm>
          <a:prstGeom prst="rect">
            <a:avLst/>
          </a:prstGeom>
          <a:noFill/>
          <a:ln>
            <a:noFill/>
          </a:ln>
        </p:spPr>
        <p:txBody>
          <a:bodyPr vert="horz" wrap="square" lIns="0" tIns="0" rIns="0" bIns="0" rtlCol="0" anchor="ctr"/>
          <a:lstStyle/>
          <a:p>
            <a:pPr algn="l"/>
            <a:r>
              <a:rPr kumimoji="1" lang="en-US" altLang="zh-CN" sz="2800">
                <a:ln w="12700">
                  <a:noFill/>
                </a:ln>
                <a:solidFill>
                  <a:srgbClr val="262626">
                    <a:alpha val="100000"/>
                  </a:srgbClr>
                </a:solidFill>
                <a:latin typeface="poppins-bold"/>
                <a:ea typeface="poppins-bold"/>
                <a:cs typeface="poppins-bold"/>
              </a:rPr>
              <a:t>Slide 3Overview and Agenda</a:t>
            </a:r>
            <a:endParaRPr kumimoji="1" lang="zh-CN" altLang="en-US"/>
          </a:p>
        </p:txBody>
      </p:sp>
      <p:cxnSp>
        <p:nvCxnSpPr>
          <p:cNvPr id="22" name="标题 1"/>
          <p:cNvCxnSpPr/>
          <p:nvPr/>
        </p:nvCxnSpPr>
        <p:spPr>
          <a:xfrm rot="0" flipH="0" flipV="0">
            <a:off x="0" y="958850"/>
            <a:ext cx="12122150" cy="0"/>
          </a:xfrm>
          <a:prstGeom prst="line">
            <a:avLst/>
          </a:prstGeom>
          <a:noFill/>
          <a:ln w="28575" cap="sq">
            <a:solidFill>
              <a:schemeClr val="accent1"/>
            </a:solidFill>
            <a:miter/>
          </a:ln>
        </p:spPr>
      </p:cxnSp>
    </p:spTree>
  </p:cSl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rot="0" flipH="0" flipV="0">
            <a:off x="2156949" y="3723006"/>
            <a:ext cx="7860632" cy="2760496"/>
          </a:xfrm>
          <a:prstGeom prst="roundRect">
            <a:avLst>
              <a:gd name="adj" fmla="val 50000"/>
            </a:avLst>
          </a:prstGeom>
          <a:noFill/>
          <a:ln w="152400" cap="sq">
            <a:solidFill>
              <a:schemeClr val="accent1">
                <a:alpha val="41000"/>
              </a:schemeClr>
            </a:solidFill>
            <a:miter/>
          </a:ln>
          <a:effectLst>
            <a:outerShdw dist="101600" blurRad="609600" dir="5400000" sx="100000" sy="100000" kx="0" ky="0" algn="t" rotWithShape="0">
              <a:srgbClr val="0070C0">
                <a:alpha val="40000"/>
              </a:srgbClr>
            </a:outerShdw>
          </a:effectLst>
        </p:spPr>
        <p:txBody>
          <a:bodyPr vert="horz" wrap="square" lIns="91440" tIns="45720" rIns="91440" bIns="45720" rtlCol="0" anchor="ctr"/>
          <a:lstStyle/>
          <a:p>
            <a:pPr algn="ctr"/>
            <a:endParaRPr kumimoji="1" lang="zh-CN" altLang="en-US"/>
          </a:p>
        </p:txBody>
      </p:sp>
      <p:sp>
        <p:nvSpPr>
          <p:cNvPr id="3" name="标题 1"/>
          <p:cNvSpPr txBox="1"/>
          <p:nvPr/>
        </p:nvSpPr>
        <p:spPr>
          <a:xfrm rot="0" flipH="1" flipV="0">
            <a:off x="-18312" y="5201874"/>
            <a:ext cx="12211154" cy="1659866"/>
          </a:xfrm>
          <a:prstGeom prst="round2SameRect">
            <a:avLst>
              <a:gd name="adj1" fmla="val 50000"/>
              <a:gd name="adj2" fmla="val 0"/>
            </a:avLst>
          </a:prstGeom>
          <a:solidFill>
            <a:schemeClr val="accent1"/>
          </a:solidFill>
          <a:ln w="12700" cap="sq">
            <a:noFill/>
            <a:miter/>
          </a:ln>
          <a:effectLst/>
        </p:spPr>
        <p:txBody>
          <a:bodyPr vert="horz" wrap="square" lIns="91440" tIns="45720" rIns="91440" bIns="45720" rtlCol="0" anchor="ctr"/>
          <a:lstStyle/>
          <a:p>
            <a:pPr algn="ctr"/>
            <a:endParaRPr kumimoji="1" lang="zh-CN" altLang="en-US"/>
          </a:p>
        </p:txBody>
      </p:sp>
      <p:sp>
        <p:nvSpPr>
          <p:cNvPr id="4" name="标题 1"/>
          <p:cNvSpPr txBox="1"/>
          <p:nvPr/>
        </p:nvSpPr>
        <p:spPr>
          <a:xfrm rot="0" flipH="0" flipV="0">
            <a:off x="919114" y="1903483"/>
            <a:ext cx="10302970" cy="1695988"/>
          </a:xfrm>
          <a:prstGeom prst="rect">
            <a:avLst/>
          </a:prstGeom>
          <a:noFill/>
          <a:ln>
            <a:noFill/>
          </a:ln>
        </p:spPr>
        <p:txBody>
          <a:bodyPr vert="horz" wrap="square" lIns="91440" tIns="45720" rIns="91440" bIns="45720" rtlCol="0" anchor="t"/>
          <a:lstStyle/>
          <a:p>
            <a:pPr algn="ctr"/>
            <a:r>
              <a:rPr kumimoji="1" lang="en-US" altLang="zh-CN" sz="3000">
                <a:ln w="12700">
                  <a:noFill/>
                </a:ln>
                <a:solidFill>
                  <a:srgbClr val="000000">
                    <a:alpha val="100000"/>
                  </a:srgbClr>
                </a:solidFill>
                <a:latin typeface="poppins-bold"/>
                <a:ea typeface="poppins-bold"/>
                <a:cs typeface="poppins-bold"/>
              </a:rPr>
              <a:t>Slide 4The Input 1: Optical Coherence Tomography (OCT) (3 mins)</a:t>
            </a:r>
            <a:endParaRPr kumimoji="1" lang="zh-CN" altLang="en-US"/>
          </a:p>
        </p:txBody>
      </p:sp>
      <p:pic>
        <p:nvPicPr>
          <p:cNvPr id="5" name=""/>
          <p:cNvPicPr>
            <a:picLocks noChangeAspect="1"/>
          </p:cNvPicPr>
          <p:nvPr/>
        </p:nvPicPr>
        <p:blipFill>
          <a:blip r:embed="rId2">
            <a:alphaModFix amt="100000"/>
          </a:blip>
          <a:srcRect l="0" t="33983" r="0" b="33983"/>
          <a:stretch>
            <a:fillRect/>
          </a:stretch>
        </p:blipFill>
        <p:spPr>
          <a:xfrm rot="0" flipH="0" flipV="0">
            <a:off x="2646046" y="4198544"/>
            <a:ext cx="6882438" cy="1872739"/>
          </a:xfrm>
          <a:custGeom>
            <a:avLst/>
            <a:gdLst>
              <a:gd name="connsiteX0" fmla="*/ 0 w 9472813"/>
              <a:gd name="connsiteY0" fmla="*/ 1288794 h 2577590"/>
              <a:gd name="connsiteX1" fmla="*/ 0 w 9472813"/>
              <a:gd name="connsiteY1" fmla="*/ 1288795 h 2577590"/>
              <a:gd name="connsiteX2" fmla="*/ 0 w 9472813"/>
              <a:gd name="connsiteY2" fmla="*/ 1288795 h 2577590"/>
              <a:gd name="connsiteX3" fmla="*/ 1288795 w 9472813"/>
              <a:gd name="connsiteY3" fmla="*/ 0 h 2577590"/>
              <a:gd name="connsiteX4" fmla="*/ 8184018 w 9472813"/>
              <a:gd name="connsiteY4" fmla="*/ 0 h 2577590"/>
              <a:gd name="connsiteX5" fmla="*/ 9472813 w 9472813"/>
              <a:gd name="connsiteY5" fmla="*/ 1288795 h 2577590"/>
              <a:gd name="connsiteX6" fmla="*/ 9472812 w 9472813"/>
              <a:gd name="connsiteY6" fmla="*/ 1288795 h 2577590"/>
              <a:gd name="connsiteX7" fmla="*/ 8184017 w 9472813"/>
              <a:gd name="connsiteY7" fmla="*/ 2577590 h 2577590"/>
              <a:gd name="connsiteX8" fmla="*/ 1288795 w 9472813"/>
              <a:gd name="connsiteY8" fmla="*/ 2577589 h 2577590"/>
              <a:gd name="connsiteX9" fmla="*/ 6654 w 9472813"/>
              <a:gd name="connsiteY9" fmla="*/ 1420566 h 2577590"/>
              <a:gd name="connsiteX10" fmla="*/ 0 w 9472813"/>
              <a:gd name="connsiteY10" fmla="*/ 1288795 h 2577590"/>
              <a:gd name="connsiteX11" fmla="*/ 6654 w 9472813"/>
              <a:gd name="connsiteY11" fmla="*/ 1157023 h 2577590"/>
              <a:gd name="connsiteX12" fmla="*/ 1288795 w 9472813"/>
              <a:gd name="connsiteY12" fmla="*/ 0 h 2577590"/>
            </a:gdLst>
            <a:rect l="l" t="t" r="r" b="b"/>
            <a:pathLst>
              <a:path w="9472813" h="2577590">
                <a:moveTo>
                  <a:pt x="0" y="1288794"/>
                </a:moveTo>
                <a:lnTo>
                  <a:pt x="0" y="1288795"/>
                </a:lnTo>
                <a:lnTo>
                  <a:pt x="0" y="1288795"/>
                </a:lnTo>
                <a:close/>
                <a:moveTo>
                  <a:pt x="1288795" y="0"/>
                </a:moveTo>
                <a:lnTo>
                  <a:pt x="8184018" y="0"/>
                </a:lnTo>
                <a:cubicBezTo>
                  <a:pt x="8895800" y="0"/>
                  <a:pt x="9472813" y="577013"/>
                  <a:pt x="9472813" y="1288795"/>
                </a:cubicBezTo>
                <a:lnTo>
                  <a:pt x="9472812" y="1288795"/>
                </a:lnTo>
                <a:cubicBezTo>
                  <a:pt x="9472812" y="2000577"/>
                  <a:pt x="8895799" y="2577590"/>
                  <a:pt x="8184017" y="2577590"/>
                </a:cubicBezTo>
                <a:lnTo>
                  <a:pt x="1288795" y="2577589"/>
                </a:lnTo>
                <a:cubicBezTo>
                  <a:pt x="621500" y="2577589"/>
                  <a:pt x="72653" y="2070449"/>
                  <a:pt x="6654" y="1420566"/>
                </a:cubicBezTo>
                <a:lnTo>
                  <a:pt x="0" y="1288795"/>
                </a:lnTo>
                <a:lnTo>
                  <a:pt x="6654" y="1157023"/>
                </a:lnTo>
                <a:cubicBezTo>
                  <a:pt x="72653" y="507141"/>
                  <a:pt x="621500" y="0"/>
                  <a:pt x="1288795" y="0"/>
                </a:cubicBezTo>
                <a:close/>
              </a:path>
            </a:pathLst>
          </a:custGeom>
          <a:noFill/>
          <a:ln>
            <a:noFill/>
          </a:ln>
        </p:spPr>
      </p:pic>
      <p:sp>
        <p:nvSpPr>
          <p:cNvPr id="6" name="标题 1"/>
          <p:cNvSpPr txBox="1"/>
          <p:nvPr/>
        </p:nvSpPr>
        <p:spPr>
          <a:xfrm rot="0" flipH="0" flipV="0">
            <a:off x="5114491" y="-530884"/>
            <a:ext cx="1963017" cy="2477746"/>
          </a:xfrm>
          <a:prstGeom prst="rect">
            <a:avLst/>
          </a:prstGeom>
          <a:noFill/>
          <a:ln cap="sq">
            <a:noFill/>
          </a:ln>
        </p:spPr>
        <p:txBody>
          <a:bodyPr vert="horz" wrap="square" lIns="91440" tIns="45720" rIns="91440" bIns="45720" rtlCol="0" anchor="b"/>
          <a:lstStyle/>
          <a:p>
            <a:pPr algn="ctr"/>
            <a:r>
              <a:rPr kumimoji="1" lang="en-US" altLang="zh-CN" sz="8000">
                <a:ln w="12700">
                  <a:noFill/>
                </a:ln>
                <a:solidFill>
                  <a:srgbClr val="F07F09">
                    <a:alpha val="100000"/>
                  </a:srgbClr>
                </a:solidFill>
                <a:latin typeface="Montserrat Black"/>
                <a:ea typeface="Montserrat Black"/>
                <a:cs typeface="Montserrat Black"/>
              </a:rPr>
              <a:t> 04</a:t>
            </a:r>
            <a:endParaRPr kumimoji="1" lang="zh-CN" altLang="en-US"/>
          </a:p>
        </p:txBody>
      </p:sp>
      <p:sp>
        <p:nvSpPr>
          <p:cNvPr id="7" name="标题 1"/>
          <p:cNvSpPr txBox="1"/>
          <p:nvPr/>
        </p:nvSpPr>
        <p:spPr>
          <a:xfrm rot="0" flipH="0" flipV="0">
            <a:off x="7274658" y="936110"/>
            <a:ext cx="967373" cy="967373"/>
          </a:xfrm>
          <a:prstGeom prst="ellipse">
            <a:avLst/>
          </a:prstGeom>
          <a:solidFill>
            <a:schemeClr val="accent1">
              <a:lumMod val="60000"/>
              <a:lumOff val="40000"/>
              <a:alpha val="24000"/>
            </a:schemeClr>
          </a:solidFill>
          <a:ln w="12700" cap="sq">
            <a:noFill/>
            <a:miter/>
          </a:ln>
        </p:spPr>
        <p:txBody>
          <a:bodyPr vert="horz" wrap="square" lIns="91440" tIns="45720" rIns="91440" bIns="45720" rtlCol="0" anchor="ctr"/>
          <a:lstStyle/>
          <a:p>
            <a:pPr algn="ctr"/>
            <a:endParaRPr kumimoji="1" lang="zh-CN" altLang="en-US"/>
          </a:p>
        </p:txBody>
      </p:sp>
      <p:sp>
        <p:nvSpPr>
          <p:cNvPr id="8" name="标题 1"/>
          <p:cNvSpPr txBox="1"/>
          <p:nvPr/>
        </p:nvSpPr>
        <p:spPr>
          <a:xfrm rot="0" flipH="0" flipV="0">
            <a:off x="276817" y="346620"/>
            <a:ext cx="2203985" cy="275235"/>
          </a:xfrm>
          <a:custGeom>
            <a:avLst/>
            <a:gdLst>
              <a:gd name="connsiteX0" fmla="*/ 295032 w 720417"/>
              <a:gd name="connsiteY0" fmla="*/ 17848 h 89966"/>
              <a:gd name="connsiteX1" fmla="*/ 271738 w 720417"/>
              <a:gd name="connsiteY1" fmla="*/ 17849 h 89966"/>
              <a:gd name="connsiteX2" fmla="*/ 267996 w 720417"/>
              <a:gd name="connsiteY2" fmla="*/ 21479 h 89966"/>
              <a:gd name="connsiteX3" fmla="*/ 267995 w 720417"/>
              <a:gd name="connsiteY3" fmla="*/ 21535 h 89966"/>
              <a:gd name="connsiteX4" fmla="*/ 267995 w 720417"/>
              <a:gd name="connsiteY4" fmla="*/ 39802 h 89966"/>
              <a:gd name="connsiteX5" fmla="*/ 271681 w 720417"/>
              <a:gd name="connsiteY5" fmla="*/ 43489 h 89966"/>
              <a:gd name="connsiteX6" fmla="*/ 271738 w 720417"/>
              <a:gd name="connsiteY6" fmla="*/ 43489 h 89966"/>
              <a:gd name="connsiteX7" fmla="*/ 294585 w 720417"/>
              <a:gd name="connsiteY7" fmla="*/ 43489 h 89966"/>
              <a:gd name="connsiteX8" fmla="*/ 307880 w 720417"/>
              <a:gd name="connsiteY8" fmla="*/ 31088 h 89966"/>
              <a:gd name="connsiteX9" fmla="*/ 295543 w 720417"/>
              <a:gd name="connsiteY9" fmla="*/ 17856 h 89966"/>
              <a:gd name="connsiteX10" fmla="*/ 295032 w 720417"/>
              <a:gd name="connsiteY10" fmla="*/ 17848 h 89966"/>
              <a:gd name="connsiteX11" fmla="*/ 676733 w 720417"/>
              <a:gd name="connsiteY11" fmla="*/ 17290 h 89966"/>
              <a:gd name="connsiteX12" fmla="*/ 676733 w 720417"/>
              <a:gd name="connsiteY12" fmla="*/ 17346 h 89966"/>
              <a:gd name="connsiteX13" fmla="*/ 647797 w 720417"/>
              <a:gd name="connsiteY13" fmla="*/ 46170 h 89966"/>
              <a:gd name="connsiteX14" fmla="*/ 676622 w 720417"/>
              <a:gd name="connsiteY14" fmla="*/ 75107 h 89966"/>
              <a:gd name="connsiteX15" fmla="*/ 705558 w 720417"/>
              <a:gd name="connsiteY15" fmla="*/ 46282 h 89966"/>
              <a:gd name="connsiteX16" fmla="*/ 705558 w 720417"/>
              <a:gd name="connsiteY16" fmla="*/ 46226 h 89966"/>
              <a:gd name="connsiteX17" fmla="*/ 676733 w 720417"/>
              <a:gd name="connsiteY17" fmla="*/ 17290 h 89966"/>
              <a:gd name="connsiteX18" fmla="*/ 490493 w 720417"/>
              <a:gd name="connsiteY18" fmla="*/ 15836 h 89966"/>
              <a:gd name="connsiteX19" fmla="*/ 490155 w 720417"/>
              <a:gd name="connsiteY19" fmla="*/ 15838 h 89966"/>
              <a:gd name="connsiteX20" fmla="*/ 461556 w 720417"/>
              <a:gd name="connsiteY20" fmla="*/ 44996 h 89966"/>
              <a:gd name="connsiteX21" fmla="*/ 490714 w 720417"/>
              <a:gd name="connsiteY21" fmla="*/ 73596 h 89966"/>
              <a:gd name="connsiteX22" fmla="*/ 519315 w 720417"/>
              <a:gd name="connsiteY22" fmla="*/ 44663 h 89966"/>
              <a:gd name="connsiteX23" fmla="*/ 490493 w 720417"/>
              <a:gd name="connsiteY23" fmla="*/ 15836 h 89966"/>
              <a:gd name="connsiteX24" fmla="*/ 117671 w 720417"/>
              <a:gd name="connsiteY24" fmla="*/ 15726 h 89966"/>
              <a:gd name="connsiteX25" fmla="*/ 117671 w 720417"/>
              <a:gd name="connsiteY25" fmla="*/ 15950 h 89966"/>
              <a:gd name="connsiteX26" fmla="*/ 88623 w 720417"/>
              <a:gd name="connsiteY26" fmla="*/ 44886 h 89966"/>
              <a:gd name="connsiteX27" fmla="*/ 117559 w 720417"/>
              <a:gd name="connsiteY27" fmla="*/ 73934 h 89966"/>
              <a:gd name="connsiteX28" fmla="*/ 146607 w 720417"/>
              <a:gd name="connsiteY28" fmla="*/ 44998 h 89966"/>
              <a:gd name="connsiteX29" fmla="*/ 146607 w 720417"/>
              <a:gd name="connsiteY29" fmla="*/ 44886 h 89966"/>
              <a:gd name="connsiteX30" fmla="*/ 117783 w 720417"/>
              <a:gd name="connsiteY30" fmla="*/ 15727 h 89966"/>
              <a:gd name="connsiteX31" fmla="*/ 117671 w 720417"/>
              <a:gd name="connsiteY31" fmla="*/ 15726 h 89966"/>
              <a:gd name="connsiteX32" fmla="*/ 256767 w 720417"/>
              <a:gd name="connsiteY32" fmla="*/ 2710 h 89966"/>
              <a:gd name="connsiteX33" fmla="*/ 294418 w 720417"/>
              <a:gd name="connsiteY33" fmla="*/ 2710 h 89966"/>
              <a:gd name="connsiteX34" fmla="*/ 314305 w 720417"/>
              <a:gd name="connsiteY34" fmla="*/ 10531 h 89966"/>
              <a:gd name="connsiteX35" fmla="*/ 323131 w 720417"/>
              <a:gd name="connsiteY35" fmla="*/ 29691 h 89966"/>
              <a:gd name="connsiteX36" fmla="*/ 309891 w 720417"/>
              <a:gd name="connsiteY36" fmla="*/ 54550 h 89966"/>
              <a:gd name="connsiteX37" fmla="*/ 308551 w 720417"/>
              <a:gd name="connsiteY37" fmla="*/ 59186 h 89966"/>
              <a:gd name="connsiteX38" fmla="*/ 319388 w 720417"/>
              <a:gd name="connsiteY38" fmla="*/ 81922 h 89966"/>
              <a:gd name="connsiteX39" fmla="*/ 318136 w 720417"/>
              <a:gd name="connsiteY39" fmla="*/ 86983 h 89966"/>
              <a:gd name="connsiteX40" fmla="*/ 316036 w 720417"/>
              <a:gd name="connsiteY40" fmla="*/ 87508 h 89966"/>
              <a:gd name="connsiteX41" fmla="*/ 308048 w 720417"/>
              <a:gd name="connsiteY41" fmla="*/ 87005 h 89966"/>
              <a:gd name="connsiteX42" fmla="*/ 304752 w 720417"/>
              <a:gd name="connsiteY42" fmla="*/ 84882 h 89966"/>
              <a:gd name="connsiteX43" fmla="*/ 293189 w 720417"/>
              <a:gd name="connsiteY43" fmla="*/ 60694 h 89966"/>
              <a:gd name="connsiteX44" fmla="*/ 289893 w 720417"/>
              <a:gd name="connsiteY44" fmla="*/ 58627 h 89966"/>
              <a:gd name="connsiteX45" fmla="*/ 271738 w 720417"/>
              <a:gd name="connsiteY45" fmla="*/ 58627 h 89966"/>
              <a:gd name="connsiteX46" fmla="*/ 267996 w 720417"/>
              <a:gd name="connsiteY46" fmla="*/ 62258 h 89966"/>
              <a:gd name="connsiteX47" fmla="*/ 267995 w 720417"/>
              <a:gd name="connsiteY47" fmla="*/ 62314 h 89966"/>
              <a:gd name="connsiteX48" fmla="*/ 267995 w 720417"/>
              <a:gd name="connsiteY48" fmla="*/ 83262 h 89966"/>
              <a:gd name="connsiteX49" fmla="*/ 264365 w 720417"/>
              <a:gd name="connsiteY49" fmla="*/ 87005 h 89966"/>
              <a:gd name="connsiteX50" fmla="*/ 264308 w 720417"/>
              <a:gd name="connsiteY50" fmla="*/ 87005 h 89966"/>
              <a:gd name="connsiteX51" fmla="*/ 256767 w 720417"/>
              <a:gd name="connsiteY51" fmla="*/ 87005 h 89966"/>
              <a:gd name="connsiteX52" fmla="*/ 253080 w 720417"/>
              <a:gd name="connsiteY52" fmla="*/ 83262 h 89966"/>
              <a:gd name="connsiteX53" fmla="*/ 253080 w 720417"/>
              <a:gd name="connsiteY53" fmla="*/ 6397 h 89966"/>
              <a:gd name="connsiteX54" fmla="*/ 256767 w 720417"/>
              <a:gd name="connsiteY54" fmla="*/ 2710 h 89966"/>
              <a:gd name="connsiteX55" fmla="*/ 172025 w 720417"/>
              <a:gd name="connsiteY55" fmla="*/ 2710 h 89966"/>
              <a:gd name="connsiteX56" fmla="*/ 179734 w 720417"/>
              <a:gd name="connsiteY56" fmla="*/ 2710 h 89966"/>
              <a:gd name="connsiteX57" fmla="*/ 183420 w 720417"/>
              <a:gd name="connsiteY57" fmla="*/ 6397 h 89966"/>
              <a:gd name="connsiteX58" fmla="*/ 183420 w 720417"/>
              <a:gd name="connsiteY58" fmla="*/ 48070 h 89966"/>
              <a:gd name="connsiteX59" fmla="*/ 205819 w 720417"/>
              <a:gd name="connsiteY59" fmla="*/ 72763 h 89966"/>
              <a:gd name="connsiteX60" fmla="*/ 230512 w 720417"/>
              <a:gd name="connsiteY60" fmla="*/ 50364 h 89966"/>
              <a:gd name="connsiteX61" fmla="*/ 230512 w 720417"/>
              <a:gd name="connsiteY61" fmla="*/ 48070 h 89966"/>
              <a:gd name="connsiteX62" fmla="*/ 230512 w 720417"/>
              <a:gd name="connsiteY62" fmla="*/ 6397 h 89966"/>
              <a:gd name="connsiteX63" fmla="*/ 234198 w 720417"/>
              <a:gd name="connsiteY63" fmla="*/ 2710 h 89966"/>
              <a:gd name="connsiteX64" fmla="*/ 241907 w 720417"/>
              <a:gd name="connsiteY64" fmla="*/ 2710 h 89966"/>
              <a:gd name="connsiteX65" fmla="*/ 245594 w 720417"/>
              <a:gd name="connsiteY65" fmla="*/ 6397 h 89966"/>
              <a:gd name="connsiteX66" fmla="*/ 245594 w 720417"/>
              <a:gd name="connsiteY66" fmla="*/ 48349 h 89966"/>
              <a:gd name="connsiteX67" fmla="*/ 207050 w 720417"/>
              <a:gd name="connsiteY67" fmla="*/ 87005 h 89966"/>
              <a:gd name="connsiteX68" fmla="*/ 206994 w 720417"/>
              <a:gd name="connsiteY68" fmla="*/ 87005 h 89966"/>
              <a:gd name="connsiteX69" fmla="*/ 168338 w 720417"/>
              <a:gd name="connsiteY69" fmla="*/ 48349 h 89966"/>
              <a:gd name="connsiteX70" fmla="*/ 168338 w 720417"/>
              <a:gd name="connsiteY70" fmla="*/ 6397 h 89966"/>
              <a:gd name="connsiteX71" fmla="*/ 172025 w 720417"/>
              <a:gd name="connsiteY71" fmla="*/ 2710 h 89966"/>
              <a:gd name="connsiteX72" fmla="*/ 67451 w 720417"/>
              <a:gd name="connsiteY72" fmla="*/ 2710 h 89966"/>
              <a:gd name="connsiteX73" fmla="*/ 74713 w 720417"/>
              <a:gd name="connsiteY73" fmla="*/ 2710 h 89966"/>
              <a:gd name="connsiteX74" fmla="*/ 78199 w 720417"/>
              <a:gd name="connsiteY74" fmla="*/ 6588 h 89966"/>
              <a:gd name="connsiteX75" fmla="*/ 77674 w 720417"/>
              <a:gd name="connsiteY75" fmla="*/ 8296 h 89966"/>
              <a:gd name="connsiteX76" fmla="*/ 47621 w 720417"/>
              <a:gd name="connsiteY76" fmla="*/ 49857 h 89966"/>
              <a:gd name="connsiteX77" fmla="*/ 46615 w 720417"/>
              <a:gd name="connsiteY77" fmla="*/ 53041 h 89966"/>
              <a:gd name="connsiteX78" fmla="*/ 46615 w 720417"/>
              <a:gd name="connsiteY78" fmla="*/ 83318 h 89966"/>
              <a:gd name="connsiteX79" fmla="*/ 42928 w 720417"/>
              <a:gd name="connsiteY79" fmla="*/ 87005 h 89966"/>
              <a:gd name="connsiteX80" fmla="*/ 35164 w 720417"/>
              <a:gd name="connsiteY80" fmla="*/ 87005 h 89966"/>
              <a:gd name="connsiteX81" fmla="*/ 31477 w 720417"/>
              <a:gd name="connsiteY81" fmla="*/ 83318 h 89966"/>
              <a:gd name="connsiteX82" fmla="*/ 31477 w 720417"/>
              <a:gd name="connsiteY82" fmla="*/ 53041 h 89966"/>
              <a:gd name="connsiteX83" fmla="*/ 30471 w 720417"/>
              <a:gd name="connsiteY83" fmla="*/ 49857 h 89966"/>
              <a:gd name="connsiteX84" fmla="*/ 530 w 720417"/>
              <a:gd name="connsiteY84" fmla="*/ 8575 h 89966"/>
              <a:gd name="connsiteX85" fmla="*/ 1782 w 720417"/>
              <a:gd name="connsiteY85" fmla="*/ 3514 h 89966"/>
              <a:gd name="connsiteX86" fmla="*/ 3490 w 720417"/>
              <a:gd name="connsiteY86" fmla="*/ 2989 h 89966"/>
              <a:gd name="connsiteX87" fmla="*/ 10976 w 720417"/>
              <a:gd name="connsiteY87" fmla="*/ 2989 h 89966"/>
              <a:gd name="connsiteX88" fmla="*/ 13769 w 720417"/>
              <a:gd name="connsiteY88" fmla="*/ 4274 h 89966"/>
              <a:gd name="connsiteX89" fmla="*/ 36113 w 720417"/>
              <a:gd name="connsiteY89" fmla="*/ 35836 h 89966"/>
              <a:gd name="connsiteX90" fmla="*/ 39130 w 720417"/>
              <a:gd name="connsiteY90" fmla="*/ 37344 h 89966"/>
              <a:gd name="connsiteX91" fmla="*/ 42090 w 720417"/>
              <a:gd name="connsiteY91" fmla="*/ 35836 h 89966"/>
              <a:gd name="connsiteX92" fmla="*/ 64435 w 720417"/>
              <a:gd name="connsiteY92" fmla="*/ 4274 h 89966"/>
              <a:gd name="connsiteX93" fmla="*/ 67451 w 720417"/>
              <a:gd name="connsiteY93" fmla="*/ 2710 h 89966"/>
              <a:gd name="connsiteX94" fmla="*/ 676510 w 720417"/>
              <a:gd name="connsiteY94" fmla="*/ 2375 h 89966"/>
              <a:gd name="connsiteX95" fmla="*/ 720417 w 720417"/>
              <a:gd name="connsiteY95" fmla="*/ 46059 h 89966"/>
              <a:gd name="connsiteX96" fmla="*/ 720417 w 720417"/>
              <a:gd name="connsiteY96" fmla="*/ 46170 h 89966"/>
              <a:gd name="connsiteX97" fmla="*/ 676733 w 720417"/>
              <a:gd name="connsiteY97" fmla="*/ 89966 h 89966"/>
              <a:gd name="connsiteX98" fmla="*/ 676733 w 720417"/>
              <a:gd name="connsiteY98" fmla="*/ 89966 h 89966"/>
              <a:gd name="connsiteX99" fmla="*/ 632826 w 720417"/>
              <a:gd name="connsiteY99" fmla="*/ 46282 h 89966"/>
              <a:gd name="connsiteX100" fmla="*/ 676510 w 720417"/>
              <a:gd name="connsiteY100" fmla="*/ 2375 h 89966"/>
              <a:gd name="connsiteX101" fmla="*/ 378600 w 720417"/>
              <a:gd name="connsiteY101" fmla="*/ 1984 h 89966"/>
              <a:gd name="connsiteX102" fmla="*/ 386644 w 720417"/>
              <a:gd name="connsiteY102" fmla="*/ 1984 h 89966"/>
              <a:gd name="connsiteX103" fmla="*/ 390331 w 720417"/>
              <a:gd name="connsiteY103" fmla="*/ 5671 h 89966"/>
              <a:gd name="connsiteX104" fmla="*/ 390331 w 720417"/>
              <a:gd name="connsiteY104" fmla="*/ 69073 h 89966"/>
              <a:gd name="connsiteX105" fmla="*/ 394018 w 720417"/>
              <a:gd name="connsiteY105" fmla="*/ 72760 h 89966"/>
              <a:gd name="connsiteX106" fmla="*/ 439657 w 720417"/>
              <a:gd name="connsiteY106" fmla="*/ 72760 h 89966"/>
              <a:gd name="connsiteX107" fmla="*/ 443344 w 720417"/>
              <a:gd name="connsiteY107" fmla="*/ 76447 h 89966"/>
              <a:gd name="connsiteX108" fmla="*/ 443344 w 720417"/>
              <a:gd name="connsiteY108" fmla="*/ 83877 h 89966"/>
              <a:gd name="connsiteX109" fmla="*/ 439769 w 720417"/>
              <a:gd name="connsiteY109" fmla="*/ 87564 h 89966"/>
              <a:gd name="connsiteX110" fmla="*/ 439657 w 720417"/>
              <a:gd name="connsiteY110" fmla="*/ 87564 h 89966"/>
              <a:gd name="connsiteX111" fmla="*/ 378600 w 720417"/>
              <a:gd name="connsiteY111" fmla="*/ 87564 h 89966"/>
              <a:gd name="connsiteX112" fmla="*/ 374913 w 720417"/>
              <a:gd name="connsiteY112" fmla="*/ 83989 h 89966"/>
              <a:gd name="connsiteX113" fmla="*/ 374913 w 720417"/>
              <a:gd name="connsiteY113" fmla="*/ 83877 h 89966"/>
              <a:gd name="connsiteX114" fmla="*/ 374913 w 720417"/>
              <a:gd name="connsiteY114" fmla="*/ 5671 h 89966"/>
              <a:gd name="connsiteX115" fmla="*/ 378600 w 720417"/>
              <a:gd name="connsiteY115" fmla="*/ 1984 h 89966"/>
              <a:gd name="connsiteX116" fmla="*/ 490155 w 720417"/>
              <a:gd name="connsiteY116" fmla="*/ 867 h 89966"/>
              <a:gd name="connsiteX117" fmla="*/ 533951 w 720417"/>
              <a:gd name="connsiteY117" fmla="*/ 44663 h 89966"/>
              <a:gd name="connsiteX118" fmla="*/ 490155 w 720417"/>
              <a:gd name="connsiteY118" fmla="*/ 88458 h 89966"/>
              <a:gd name="connsiteX119" fmla="*/ 446360 w 720417"/>
              <a:gd name="connsiteY119" fmla="*/ 44663 h 89966"/>
              <a:gd name="connsiteX120" fmla="*/ 490155 w 720417"/>
              <a:gd name="connsiteY120" fmla="*/ 867 h 89966"/>
              <a:gd name="connsiteX121" fmla="*/ 118117 w 720417"/>
              <a:gd name="connsiteY121" fmla="*/ 757 h 89966"/>
              <a:gd name="connsiteX122" fmla="*/ 161801 w 720417"/>
              <a:gd name="connsiteY122" fmla="*/ 44663 h 89966"/>
              <a:gd name="connsiteX123" fmla="*/ 117895 w 720417"/>
              <a:gd name="connsiteY123" fmla="*/ 88570 h 89966"/>
              <a:gd name="connsiteX124" fmla="*/ 117671 w 720417"/>
              <a:gd name="connsiteY124" fmla="*/ 88570 h 89966"/>
              <a:gd name="connsiteX125" fmla="*/ 73988 w 720417"/>
              <a:gd name="connsiteY125" fmla="*/ 44440 h 89966"/>
              <a:gd name="connsiteX126" fmla="*/ 118117 w 720417"/>
              <a:gd name="connsiteY126" fmla="*/ 757 h 89966"/>
              <a:gd name="connsiteX127" fmla="*/ 585400 w 720417"/>
              <a:gd name="connsiteY127" fmla="*/ 28 h 89966"/>
              <a:gd name="connsiteX128" fmla="*/ 585400 w 720417"/>
              <a:gd name="connsiteY128" fmla="*/ 29 h 89966"/>
              <a:gd name="connsiteX129" fmla="*/ 611599 w 720417"/>
              <a:gd name="connsiteY129" fmla="*/ 8743 h 89966"/>
              <a:gd name="connsiteX130" fmla="*/ 617799 w 720417"/>
              <a:gd name="connsiteY130" fmla="*/ 14329 h 89966"/>
              <a:gd name="connsiteX131" fmla="*/ 617912 w 720417"/>
              <a:gd name="connsiteY131" fmla="*/ 14489 h 89966"/>
              <a:gd name="connsiteX132" fmla="*/ 616906 w 720417"/>
              <a:gd name="connsiteY132" fmla="*/ 19524 h 89966"/>
              <a:gd name="connsiteX133" fmla="*/ 610649 w 720417"/>
              <a:gd name="connsiteY133" fmla="*/ 23881 h 89966"/>
              <a:gd name="connsiteX134" fmla="*/ 605957 w 720417"/>
              <a:gd name="connsiteY134" fmla="*/ 23490 h 89966"/>
              <a:gd name="connsiteX135" fmla="*/ 604281 w 720417"/>
              <a:gd name="connsiteY135" fmla="*/ 21926 h 89966"/>
              <a:gd name="connsiteX136" fmla="*/ 603946 w 720417"/>
              <a:gd name="connsiteY136" fmla="*/ 21591 h 89966"/>
              <a:gd name="connsiteX137" fmla="*/ 585511 w 720417"/>
              <a:gd name="connsiteY137" fmla="*/ 14943 h 89966"/>
              <a:gd name="connsiteX138" fmla="*/ 584283 w 720417"/>
              <a:gd name="connsiteY138" fmla="*/ 14943 h 89966"/>
              <a:gd name="connsiteX139" fmla="*/ 582271 w 720417"/>
              <a:gd name="connsiteY139" fmla="*/ 14943 h 89966"/>
              <a:gd name="connsiteX140" fmla="*/ 577132 w 720417"/>
              <a:gd name="connsiteY140" fmla="*/ 16005 h 89966"/>
              <a:gd name="connsiteX141" fmla="*/ 557200 w 720417"/>
              <a:gd name="connsiteY141" fmla="*/ 37383 h 89966"/>
              <a:gd name="connsiteX142" fmla="*/ 579087 w 720417"/>
              <a:gd name="connsiteY142" fmla="*/ 71866 h 89966"/>
              <a:gd name="connsiteX143" fmla="*/ 581434 w 720417"/>
              <a:gd name="connsiteY143" fmla="*/ 72313 h 89966"/>
              <a:gd name="connsiteX144" fmla="*/ 582160 w 720417"/>
              <a:gd name="connsiteY144" fmla="*/ 72313 h 89966"/>
              <a:gd name="connsiteX145" fmla="*/ 587746 w 720417"/>
              <a:gd name="connsiteY145" fmla="*/ 72313 h 89966"/>
              <a:gd name="connsiteX146" fmla="*/ 592047 w 720417"/>
              <a:gd name="connsiteY146" fmla="*/ 71699 h 89966"/>
              <a:gd name="connsiteX147" fmla="*/ 592829 w 720417"/>
              <a:gd name="connsiteY147" fmla="*/ 71699 h 89966"/>
              <a:gd name="connsiteX148" fmla="*/ 593611 w 720417"/>
              <a:gd name="connsiteY148" fmla="*/ 71699 h 89966"/>
              <a:gd name="connsiteX149" fmla="*/ 596907 w 720417"/>
              <a:gd name="connsiteY149" fmla="*/ 70525 h 89966"/>
              <a:gd name="connsiteX150" fmla="*/ 597577 w 720417"/>
              <a:gd name="connsiteY150" fmla="*/ 70525 h 89966"/>
              <a:gd name="connsiteX151" fmla="*/ 598192 w 720417"/>
              <a:gd name="connsiteY151" fmla="*/ 70246 h 89966"/>
              <a:gd name="connsiteX152" fmla="*/ 598862 w 720417"/>
              <a:gd name="connsiteY152" fmla="*/ 69911 h 89966"/>
              <a:gd name="connsiteX153" fmla="*/ 600371 w 720417"/>
              <a:gd name="connsiteY153" fmla="*/ 69129 h 89966"/>
              <a:gd name="connsiteX154" fmla="*/ 600817 w 720417"/>
              <a:gd name="connsiteY154" fmla="*/ 69129 h 89966"/>
              <a:gd name="connsiteX155" fmla="*/ 610705 w 720417"/>
              <a:gd name="connsiteY155" fmla="*/ 56672 h 89966"/>
              <a:gd name="connsiteX156" fmla="*/ 610146 w 720417"/>
              <a:gd name="connsiteY156" fmla="*/ 53711 h 89966"/>
              <a:gd name="connsiteX157" fmla="*/ 607744 w 720417"/>
              <a:gd name="connsiteY157" fmla="*/ 52706 h 89966"/>
              <a:gd name="connsiteX158" fmla="*/ 591600 w 720417"/>
              <a:gd name="connsiteY158" fmla="*/ 52706 h 89966"/>
              <a:gd name="connsiteX159" fmla="*/ 587913 w 720417"/>
              <a:gd name="connsiteY159" fmla="*/ 49019 h 89966"/>
              <a:gd name="connsiteX160" fmla="*/ 587913 w 720417"/>
              <a:gd name="connsiteY160" fmla="*/ 41478 h 89966"/>
              <a:gd name="connsiteX161" fmla="*/ 591600 w 720417"/>
              <a:gd name="connsiteY161" fmla="*/ 37791 h 89966"/>
              <a:gd name="connsiteX162" fmla="*/ 625117 w 720417"/>
              <a:gd name="connsiteY162" fmla="*/ 37791 h 89966"/>
              <a:gd name="connsiteX163" fmla="*/ 625452 w 720417"/>
              <a:gd name="connsiteY163" fmla="*/ 37791 h 89966"/>
              <a:gd name="connsiteX164" fmla="*/ 627428 w 720417"/>
              <a:gd name="connsiteY164" fmla="*/ 38475 h 89966"/>
              <a:gd name="connsiteX165" fmla="*/ 628245 w 720417"/>
              <a:gd name="connsiteY165" fmla="*/ 43544 h 89966"/>
              <a:gd name="connsiteX166" fmla="*/ 628245 w 720417"/>
              <a:gd name="connsiteY166" fmla="*/ 47287 h 89966"/>
              <a:gd name="connsiteX167" fmla="*/ 613554 w 720417"/>
              <a:gd name="connsiteY167" fmla="*/ 79966 h 89966"/>
              <a:gd name="connsiteX168" fmla="*/ 612157 w 720417"/>
              <a:gd name="connsiteY168" fmla="*/ 81139 h 89966"/>
              <a:gd name="connsiteX169" fmla="*/ 611431 w 720417"/>
              <a:gd name="connsiteY169" fmla="*/ 81754 h 89966"/>
              <a:gd name="connsiteX170" fmla="*/ 610035 w 720417"/>
              <a:gd name="connsiteY170" fmla="*/ 82759 h 89966"/>
              <a:gd name="connsiteX171" fmla="*/ 609308 w 720417"/>
              <a:gd name="connsiteY171" fmla="*/ 83262 h 89966"/>
              <a:gd name="connsiteX172" fmla="*/ 607912 w 720417"/>
              <a:gd name="connsiteY172" fmla="*/ 84156 h 89966"/>
              <a:gd name="connsiteX173" fmla="*/ 607633 w 720417"/>
              <a:gd name="connsiteY173" fmla="*/ 84156 h 89966"/>
              <a:gd name="connsiteX174" fmla="*/ 606906 w 720417"/>
              <a:gd name="connsiteY174" fmla="*/ 84603 h 89966"/>
              <a:gd name="connsiteX175" fmla="*/ 605454 w 720417"/>
              <a:gd name="connsiteY175" fmla="*/ 85440 h 89966"/>
              <a:gd name="connsiteX176" fmla="*/ 605119 w 720417"/>
              <a:gd name="connsiteY176" fmla="*/ 85440 h 89966"/>
              <a:gd name="connsiteX177" fmla="*/ 602773 w 720417"/>
              <a:gd name="connsiteY177" fmla="*/ 86558 h 89966"/>
              <a:gd name="connsiteX178" fmla="*/ 602382 w 720417"/>
              <a:gd name="connsiteY178" fmla="*/ 86558 h 89966"/>
              <a:gd name="connsiteX179" fmla="*/ 600873 w 720417"/>
              <a:gd name="connsiteY179" fmla="*/ 87116 h 89966"/>
              <a:gd name="connsiteX180" fmla="*/ 600147 w 720417"/>
              <a:gd name="connsiteY180" fmla="*/ 87116 h 89966"/>
              <a:gd name="connsiteX181" fmla="*/ 599700 w 720417"/>
              <a:gd name="connsiteY181" fmla="*/ 87116 h 89966"/>
              <a:gd name="connsiteX182" fmla="*/ 598471 w 720417"/>
              <a:gd name="connsiteY182" fmla="*/ 87563 h 89966"/>
              <a:gd name="connsiteX183" fmla="*/ 597969 w 720417"/>
              <a:gd name="connsiteY183" fmla="*/ 87563 h 89966"/>
              <a:gd name="connsiteX184" fmla="*/ 597242 w 720417"/>
              <a:gd name="connsiteY184" fmla="*/ 87563 h 89966"/>
              <a:gd name="connsiteX185" fmla="*/ 596740 w 720417"/>
              <a:gd name="connsiteY185" fmla="*/ 87563 h 89966"/>
              <a:gd name="connsiteX186" fmla="*/ 595567 w 720417"/>
              <a:gd name="connsiteY186" fmla="*/ 87563 h 89966"/>
              <a:gd name="connsiteX187" fmla="*/ 595008 w 720417"/>
              <a:gd name="connsiteY187" fmla="*/ 87563 h 89966"/>
              <a:gd name="connsiteX188" fmla="*/ 594338 w 720417"/>
              <a:gd name="connsiteY188" fmla="*/ 87563 h 89966"/>
              <a:gd name="connsiteX189" fmla="*/ 593723 w 720417"/>
              <a:gd name="connsiteY189" fmla="*/ 87563 h 89966"/>
              <a:gd name="connsiteX190" fmla="*/ 592606 w 720417"/>
              <a:gd name="connsiteY190" fmla="*/ 87563 h 89966"/>
              <a:gd name="connsiteX191" fmla="*/ 591991 w 720417"/>
              <a:gd name="connsiteY191" fmla="*/ 87563 h 89966"/>
              <a:gd name="connsiteX192" fmla="*/ 591321 w 720417"/>
              <a:gd name="connsiteY192" fmla="*/ 87563 h 89966"/>
              <a:gd name="connsiteX193" fmla="*/ 590595 w 720417"/>
              <a:gd name="connsiteY193" fmla="*/ 87563 h 89966"/>
              <a:gd name="connsiteX194" fmla="*/ 589589 w 720417"/>
              <a:gd name="connsiteY194" fmla="*/ 87563 h 89966"/>
              <a:gd name="connsiteX195" fmla="*/ 585400 w 720417"/>
              <a:gd name="connsiteY195" fmla="*/ 87563 h 89966"/>
              <a:gd name="connsiteX196" fmla="*/ 582272 w 720417"/>
              <a:gd name="connsiteY196" fmla="*/ 87563 h 89966"/>
              <a:gd name="connsiteX197" fmla="*/ 540068 w 720417"/>
              <a:gd name="connsiteY197" fmla="*/ 42232 h 89966"/>
              <a:gd name="connsiteX198" fmla="*/ 585400 w 720417"/>
              <a:gd name="connsiteY198" fmla="*/ 28 h 89966"/>
            </a:gdLst>
            <a:rect l="l" t="t" r="r" b="b"/>
            <a:pathLst>
              <a:path w="720417" h="89966">
                <a:moveTo>
                  <a:pt x="295032" y="17848"/>
                </a:moveTo>
                <a:lnTo>
                  <a:pt x="271738" y="17849"/>
                </a:lnTo>
                <a:cubicBezTo>
                  <a:pt x="269702" y="17818"/>
                  <a:pt x="268026" y="19443"/>
                  <a:pt x="267996" y="21479"/>
                </a:cubicBezTo>
                <a:cubicBezTo>
                  <a:pt x="267995" y="21498"/>
                  <a:pt x="267995" y="21517"/>
                  <a:pt x="267995" y="21535"/>
                </a:cubicBezTo>
                <a:lnTo>
                  <a:pt x="267995" y="39802"/>
                </a:lnTo>
                <a:cubicBezTo>
                  <a:pt x="267995" y="41838"/>
                  <a:pt x="269645" y="43489"/>
                  <a:pt x="271681" y="43489"/>
                </a:cubicBezTo>
                <a:cubicBezTo>
                  <a:pt x="271700" y="43489"/>
                  <a:pt x="271719" y="43489"/>
                  <a:pt x="271738" y="43489"/>
                </a:cubicBezTo>
                <a:lnTo>
                  <a:pt x="294585" y="43489"/>
                </a:lnTo>
                <a:cubicBezTo>
                  <a:pt x="301615" y="43561"/>
                  <a:pt x="307464" y="38105"/>
                  <a:pt x="307880" y="31088"/>
                </a:cubicBezTo>
                <a:cubicBezTo>
                  <a:pt x="308127" y="24027"/>
                  <a:pt x="302604" y="18103"/>
                  <a:pt x="295543" y="17856"/>
                </a:cubicBezTo>
                <a:cubicBezTo>
                  <a:pt x="295373" y="17850"/>
                  <a:pt x="295203" y="17848"/>
                  <a:pt x="295032" y="17848"/>
                </a:cubicBezTo>
                <a:close/>
                <a:moveTo>
                  <a:pt x="676733" y="17290"/>
                </a:moveTo>
                <a:lnTo>
                  <a:pt x="676733" y="17346"/>
                </a:lnTo>
                <a:cubicBezTo>
                  <a:pt x="660783" y="17315"/>
                  <a:pt x="647828" y="30220"/>
                  <a:pt x="647797" y="46170"/>
                </a:cubicBezTo>
                <a:cubicBezTo>
                  <a:pt x="647766" y="62121"/>
                  <a:pt x="660671" y="75076"/>
                  <a:pt x="676622" y="75107"/>
                </a:cubicBezTo>
                <a:cubicBezTo>
                  <a:pt x="692572" y="75138"/>
                  <a:pt x="705527" y="62232"/>
                  <a:pt x="705558" y="46282"/>
                </a:cubicBezTo>
                <a:cubicBezTo>
                  <a:pt x="705558" y="46264"/>
                  <a:pt x="705558" y="46245"/>
                  <a:pt x="705558" y="46226"/>
                </a:cubicBezTo>
                <a:cubicBezTo>
                  <a:pt x="705558" y="30289"/>
                  <a:pt x="692671" y="17352"/>
                  <a:pt x="676733" y="17290"/>
                </a:cubicBezTo>
                <a:close/>
                <a:moveTo>
                  <a:pt x="490493" y="15836"/>
                </a:moveTo>
                <a:cubicBezTo>
                  <a:pt x="490380" y="15836"/>
                  <a:pt x="490268" y="15837"/>
                  <a:pt x="490155" y="15838"/>
                </a:cubicBezTo>
                <a:cubicBezTo>
                  <a:pt x="474206" y="15992"/>
                  <a:pt x="461401" y="29047"/>
                  <a:pt x="461556" y="44996"/>
                </a:cubicBezTo>
                <a:cubicBezTo>
                  <a:pt x="461710" y="60946"/>
                  <a:pt x="474765" y="73750"/>
                  <a:pt x="490714" y="73596"/>
                </a:cubicBezTo>
                <a:cubicBezTo>
                  <a:pt x="506576" y="73443"/>
                  <a:pt x="519345" y="60525"/>
                  <a:pt x="519315" y="44663"/>
                </a:cubicBezTo>
                <a:cubicBezTo>
                  <a:pt x="519316" y="28743"/>
                  <a:pt x="506412" y="15837"/>
                  <a:pt x="490493" y="15836"/>
                </a:cubicBezTo>
                <a:close/>
                <a:moveTo>
                  <a:pt x="117671" y="15726"/>
                </a:moveTo>
                <a:lnTo>
                  <a:pt x="117671" y="15950"/>
                </a:lnTo>
                <a:cubicBezTo>
                  <a:pt x="101659" y="15919"/>
                  <a:pt x="88654" y="28874"/>
                  <a:pt x="88623" y="44886"/>
                </a:cubicBezTo>
                <a:cubicBezTo>
                  <a:pt x="88592" y="60898"/>
                  <a:pt x="101547" y="73903"/>
                  <a:pt x="117559" y="73934"/>
                </a:cubicBezTo>
                <a:cubicBezTo>
                  <a:pt x="133571" y="73965"/>
                  <a:pt x="146576" y="61009"/>
                  <a:pt x="146607" y="44998"/>
                </a:cubicBezTo>
                <a:cubicBezTo>
                  <a:pt x="146607" y="44960"/>
                  <a:pt x="146607" y="44923"/>
                  <a:pt x="146607" y="44886"/>
                </a:cubicBezTo>
                <a:cubicBezTo>
                  <a:pt x="146699" y="28874"/>
                  <a:pt x="133794" y="15819"/>
                  <a:pt x="117783" y="15727"/>
                </a:cubicBezTo>
                <a:cubicBezTo>
                  <a:pt x="117745" y="15727"/>
                  <a:pt x="117708" y="15726"/>
                  <a:pt x="117671" y="15726"/>
                </a:cubicBezTo>
                <a:close/>
                <a:moveTo>
                  <a:pt x="256767" y="2710"/>
                </a:moveTo>
                <a:lnTo>
                  <a:pt x="294418" y="2710"/>
                </a:lnTo>
                <a:cubicBezTo>
                  <a:pt x="301799" y="2701"/>
                  <a:pt x="308907" y="5497"/>
                  <a:pt x="314305" y="10531"/>
                </a:cubicBezTo>
                <a:cubicBezTo>
                  <a:pt x="319683" y="15485"/>
                  <a:pt x="322861" y="22383"/>
                  <a:pt x="323131" y="29691"/>
                </a:cubicBezTo>
                <a:cubicBezTo>
                  <a:pt x="323524" y="39759"/>
                  <a:pt x="318465" y="49258"/>
                  <a:pt x="309891" y="54550"/>
                </a:cubicBezTo>
                <a:cubicBezTo>
                  <a:pt x="308311" y="55515"/>
                  <a:pt x="307730" y="57527"/>
                  <a:pt x="308551" y="59186"/>
                </a:cubicBezTo>
                <a:lnTo>
                  <a:pt x="319388" y="81922"/>
                </a:lnTo>
                <a:cubicBezTo>
                  <a:pt x="320440" y="83665"/>
                  <a:pt x="319879" y="85931"/>
                  <a:pt x="318136" y="86983"/>
                </a:cubicBezTo>
                <a:cubicBezTo>
                  <a:pt x="317504" y="87364"/>
                  <a:pt x="316773" y="87547"/>
                  <a:pt x="316036" y="87508"/>
                </a:cubicBezTo>
                <a:lnTo>
                  <a:pt x="308048" y="87005"/>
                </a:lnTo>
                <a:cubicBezTo>
                  <a:pt x="306633" y="86989"/>
                  <a:pt x="305352" y="86164"/>
                  <a:pt x="304752" y="84882"/>
                </a:cubicBezTo>
                <a:lnTo>
                  <a:pt x="293189" y="60694"/>
                </a:lnTo>
                <a:cubicBezTo>
                  <a:pt x="292583" y="59425"/>
                  <a:pt x="291299" y="58620"/>
                  <a:pt x="289893" y="58627"/>
                </a:cubicBezTo>
                <a:lnTo>
                  <a:pt x="271738" y="58627"/>
                </a:lnTo>
                <a:cubicBezTo>
                  <a:pt x="269702" y="58597"/>
                  <a:pt x="268026" y="60222"/>
                  <a:pt x="267996" y="62258"/>
                </a:cubicBezTo>
                <a:cubicBezTo>
                  <a:pt x="267995" y="62277"/>
                  <a:pt x="267995" y="62296"/>
                  <a:pt x="267995" y="62314"/>
                </a:cubicBezTo>
                <a:lnTo>
                  <a:pt x="267995" y="83262"/>
                </a:lnTo>
                <a:cubicBezTo>
                  <a:pt x="268026" y="85298"/>
                  <a:pt x="266400" y="86974"/>
                  <a:pt x="264365" y="87005"/>
                </a:cubicBezTo>
                <a:cubicBezTo>
                  <a:pt x="264346" y="87005"/>
                  <a:pt x="264327" y="87005"/>
                  <a:pt x="264308" y="87005"/>
                </a:cubicBezTo>
                <a:lnTo>
                  <a:pt x="256767" y="87005"/>
                </a:lnTo>
                <a:cubicBezTo>
                  <a:pt x="254722" y="86975"/>
                  <a:pt x="253080" y="85308"/>
                  <a:pt x="253080" y="83262"/>
                </a:cubicBezTo>
                <a:lnTo>
                  <a:pt x="253080" y="6397"/>
                </a:lnTo>
                <a:cubicBezTo>
                  <a:pt x="253110" y="4373"/>
                  <a:pt x="254743" y="2740"/>
                  <a:pt x="256767" y="2710"/>
                </a:cubicBezTo>
                <a:close/>
                <a:moveTo>
                  <a:pt x="172025" y="2710"/>
                </a:moveTo>
                <a:lnTo>
                  <a:pt x="179734" y="2710"/>
                </a:lnTo>
                <a:cubicBezTo>
                  <a:pt x="181770" y="2710"/>
                  <a:pt x="183420" y="4361"/>
                  <a:pt x="183420" y="6397"/>
                </a:cubicBezTo>
                <a:lnTo>
                  <a:pt x="183420" y="48070"/>
                </a:lnTo>
                <a:cubicBezTo>
                  <a:pt x="182787" y="61073"/>
                  <a:pt x="192815" y="72129"/>
                  <a:pt x="205819" y="72763"/>
                </a:cubicBezTo>
                <a:cubicBezTo>
                  <a:pt x="218823" y="73396"/>
                  <a:pt x="229878" y="63368"/>
                  <a:pt x="230512" y="50364"/>
                </a:cubicBezTo>
                <a:cubicBezTo>
                  <a:pt x="230549" y="49600"/>
                  <a:pt x="230549" y="48834"/>
                  <a:pt x="230512" y="48070"/>
                </a:cubicBezTo>
                <a:lnTo>
                  <a:pt x="230512" y="6397"/>
                </a:lnTo>
                <a:cubicBezTo>
                  <a:pt x="230541" y="4373"/>
                  <a:pt x="232175" y="2740"/>
                  <a:pt x="234198" y="2710"/>
                </a:cubicBezTo>
                <a:lnTo>
                  <a:pt x="241907" y="2710"/>
                </a:lnTo>
                <a:cubicBezTo>
                  <a:pt x="243943" y="2710"/>
                  <a:pt x="245594" y="4361"/>
                  <a:pt x="245594" y="6397"/>
                </a:cubicBezTo>
                <a:lnTo>
                  <a:pt x="245594" y="48349"/>
                </a:lnTo>
                <a:cubicBezTo>
                  <a:pt x="245625" y="69667"/>
                  <a:pt x="228368" y="86974"/>
                  <a:pt x="207050" y="87005"/>
                </a:cubicBezTo>
                <a:cubicBezTo>
                  <a:pt x="207031" y="87005"/>
                  <a:pt x="207013" y="87005"/>
                  <a:pt x="206994" y="87005"/>
                </a:cubicBezTo>
                <a:cubicBezTo>
                  <a:pt x="185645" y="87005"/>
                  <a:pt x="168338" y="69698"/>
                  <a:pt x="168338" y="48349"/>
                </a:cubicBezTo>
                <a:lnTo>
                  <a:pt x="168338" y="6397"/>
                </a:lnTo>
                <a:cubicBezTo>
                  <a:pt x="168338" y="4361"/>
                  <a:pt x="169989" y="2710"/>
                  <a:pt x="172025" y="2710"/>
                </a:cubicBezTo>
                <a:close/>
                <a:moveTo>
                  <a:pt x="67451" y="2710"/>
                </a:moveTo>
                <a:lnTo>
                  <a:pt x="74713" y="2710"/>
                </a:lnTo>
                <a:cubicBezTo>
                  <a:pt x="76747" y="2818"/>
                  <a:pt x="78307" y="4555"/>
                  <a:pt x="78199" y="6588"/>
                </a:cubicBezTo>
                <a:cubicBezTo>
                  <a:pt x="78167" y="7192"/>
                  <a:pt x="77986" y="7778"/>
                  <a:pt x="77674" y="8296"/>
                </a:cubicBezTo>
                <a:lnTo>
                  <a:pt x="47621" y="49857"/>
                </a:lnTo>
                <a:cubicBezTo>
                  <a:pt x="46948" y="50781"/>
                  <a:pt x="46595" y="51899"/>
                  <a:pt x="46615" y="53041"/>
                </a:cubicBezTo>
                <a:lnTo>
                  <a:pt x="46615" y="83318"/>
                </a:lnTo>
                <a:cubicBezTo>
                  <a:pt x="46585" y="85342"/>
                  <a:pt x="44952" y="86975"/>
                  <a:pt x="42928" y="87005"/>
                </a:cubicBezTo>
                <a:lnTo>
                  <a:pt x="35164" y="87005"/>
                </a:lnTo>
                <a:cubicBezTo>
                  <a:pt x="33140" y="86975"/>
                  <a:pt x="31507" y="85342"/>
                  <a:pt x="31477" y="83318"/>
                </a:cubicBezTo>
                <a:lnTo>
                  <a:pt x="31477" y="53041"/>
                </a:lnTo>
                <a:cubicBezTo>
                  <a:pt x="31497" y="51899"/>
                  <a:pt x="31144" y="50781"/>
                  <a:pt x="30471" y="49857"/>
                </a:cubicBezTo>
                <a:lnTo>
                  <a:pt x="530" y="8575"/>
                </a:lnTo>
                <a:cubicBezTo>
                  <a:pt x="-522" y="6832"/>
                  <a:pt x="38" y="4566"/>
                  <a:pt x="1782" y="3514"/>
                </a:cubicBezTo>
                <a:cubicBezTo>
                  <a:pt x="2300" y="3202"/>
                  <a:pt x="2886" y="3021"/>
                  <a:pt x="3490" y="2989"/>
                </a:cubicBezTo>
                <a:lnTo>
                  <a:pt x="10976" y="2989"/>
                </a:lnTo>
                <a:cubicBezTo>
                  <a:pt x="12049" y="2990"/>
                  <a:pt x="13069" y="3460"/>
                  <a:pt x="13769" y="4274"/>
                </a:cubicBezTo>
                <a:lnTo>
                  <a:pt x="36113" y="35836"/>
                </a:lnTo>
                <a:cubicBezTo>
                  <a:pt x="36822" y="36789"/>
                  <a:pt x="37942" y="37349"/>
                  <a:pt x="39130" y="37344"/>
                </a:cubicBezTo>
                <a:cubicBezTo>
                  <a:pt x="40302" y="37349"/>
                  <a:pt x="41405" y="36787"/>
                  <a:pt x="42090" y="35836"/>
                </a:cubicBezTo>
                <a:lnTo>
                  <a:pt x="64435" y="4274"/>
                </a:lnTo>
                <a:cubicBezTo>
                  <a:pt x="65126" y="3293"/>
                  <a:pt x="66251" y="2709"/>
                  <a:pt x="67451" y="2710"/>
                </a:cubicBezTo>
                <a:close/>
                <a:moveTo>
                  <a:pt x="676510" y="2375"/>
                </a:moveTo>
                <a:cubicBezTo>
                  <a:pt x="700697" y="2314"/>
                  <a:pt x="720355" y="21871"/>
                  <a:pt x="720417" y="46059"/>
                </a:cubicBezTo>
                <a:cubicBezTo>
                  <a:pt x="720417" y="46096"/>
                  <a:pt x="720417" y="46133"/>
                  <a:pt x="720417" y="46170"/>
                </a:cubicBezTo>
                <a:cubicBezTo>
                  <a:pt x="720386" y="70302"/>
                  <a:pt x="700864" y="89874"/>
                  <a:pt x="676733" y="89966"/>
                </a:cubicBezTo>
                <a:lnTo>
                  <a:pt x="676733" y="89966"/>
                </a:lnTo>
                <a:cubicBezTo>
                  <a:pt x="652546" y="90028"/>
                  <a:pt x="632888" y="70470"/>
                  <a:pt x="632826" y="46282"/>
                </a:cubicBezTo>
                <a:cubicBezTo>
                  <a:pt x="632764" y="22095"/>
                  <a:pt x="652322" y="2437"/>
                  <a:pt x="676510" y="2375"/>
                </a:cubicBezTo>
                <a:close/>
                <a:moveTo>
                  <a:pt x="378600" y="1984"/>
                </a:moveTo>
                <a:lnTo>
                  <a:pt x="386644" y="1984"/>
                </a:lnTo>
                <a:cubicBezTo>
                  <a:pt x="388681" y="1984"/>
                  <a:pt x="390331" y="3635"/>
                  <a:pt x="390331" y="5671"/>
                </a:cubicBezTo>
                <a:lnTo>
                  <a:pt x="390331" y="69073"/>
                </a:lnTo>
                <a:cubicBezTo>
                  <a:pt x="390331" y="71110"/>
                  <a:pt x="391982" y="72760"/>
                  <a:pt x="394018" y="72760"/>
                </a:cubicBezTo>
                <a:lnTo>
                  <a:pt x="439657" y="72760"/>
                </a:lnTo>
                <a:cubicBezTo>
                  <a:pt x="441693" y="72760"/>
                  <a:pt x="443344" y="74411"/>
                  <a:pt x="443344" y="76447"/>
                </a:cubicBezTo>
                <a:lnTo>
                  <a:pt x="443344" y="83877"/>
                </a:lnTo>
                <a:cubicBezTo>
                  <a:pt x="443375" y="85882"/>
                  <a:pt x="441775" y="87532"/>
                  <a:pt x="439769" y="87564"/>
                </a:cubicBezTo>
                <a:cubicBezTo>
                  <a:pt x="439732" y="87564"/>
                  <a:pt x="439694" y="87564"/>
                  <a:pt x="439657" y="87564"/>
                </a:cubicBezTo>
                <a:lnTo>
                  <a:pt x="378600" y="87564"/>
                </a:lnTo>
                <a:cubicBezTo>
                  <a:pt x="376595" y="87595"/>
                  <a:pt x="374945" y="85994"/>
                  <a:pt x="374913" y="83989"/>
                </a:cubicBezTo>
                <a:cubicBezTo>
                  <a:pt x="374913" y="83952"/>
                  <a:pt x="374913" y="83914"/>
                  <a:pt x="374913" y="83877"/>
                </a:cubicBezTo>
                <a:lnTo>
                  <a:pt x="374913" y="5671"/>
                </a:lnTo>
                <a:cubicBezTo>
                  <a:pt x="374913" y="3635"/>
                  <a:pt x="376564" y="1984"/>
                  <a:pt x="378600" y="1984"/>
                </a:cubicBezTo>
                <a:close/>
                <a:moveTo>
                  <a:pt x="490155" y="867"/>
                </a:moveTo>
                <a:cubicBezTo>
                  <a:pt x="514343" y="867"/>
                  <a:pt x="533951" y="20475"/>
                  <a:pt x="533951" y="44663"/>
                </a:cubicBezTo>
                <a:cubicBezTo>
                  <a:pt x="533951" y="68850"/>
                  <a:pt x="514343" y="88458"/>
                  <a:pt x="490155" y="88458"/>
                </a:cubicBezTo>
                <a:cubicBezTo>
                  <a:pt x="465968" y="88458"/>
                  <a:pt x="446360" y="68850"/>
                  <a:pt x="446360" y="44663"/>
                </a:cubicBezTo>
                <a:cubicBezTo>
                  <a:pt x="446360" y="20475"/>
                  <a:pt x="465968" y="867"/>
                  <a:pt x="490155" y="867"/>
                </a:cubicBezTo>
                <a:close/>
                <a:moveTo>
                  <a:pt x="118117" y="757"/>
                </a:moveTo>
                <a:cubicBezTo>
                  <a:pt x="142279" y="880"/>
                  <a:pt x="161801" y="20501"/>
                  <a:pt x="161801" y="44663"/>
                </a:cubicBezTo>
                <a:cubicBezTo>
                  <a:pt x="161801" y="68912"/>
                  <a:pt x="142144" y="88570"/>
                  <a:pt x="117895" y="88570"/>
                </a:cubicBezTo>
                <a:cubicBezTo>
                  <a:pt x="117820" y="88570"/>
                  <a:pt x="117745" y="88570"/>
                  <a:pt x="117671" y="88570"/>
                </a:cubicBezTo>
                <a:cubicBezTo>
                  <a:pt x="93422" y="88446"/>
                  <a:pt x="73864" y="68688"/>
                  <a:pt x="73988" y="44440"/>
                </a:cubicBezTo>
                <a:cubicBezTo>
                  <a:pt x="74111" y="20191"/>
                  <a:pt x="93869" y="633"/>
                  <a:pt x="118117" y="757"/>
                </a:cubicBezTo>
                <a:close/>
                <a:moveTo>
                  <a:pt x="585400" y="28"/>
                </a:moveTo>
                <a:lnTo>
                  <a:pt x="585400" y="29"/>
                </a:lnTo>
                <a:cubicBezTo>
                  <a:pt x="594843" y="41"/>
                  <a:pt x="604030" y="3096"/>
                  <a:pt x="611599" y="8743"/>
                </a:cubicBezTo>
                <a:cubicBezTo>
                  <a:pt x="613832" y="10411"/>
                  <a:pt x="615908" y="12281"/>
                  <a:pt x="617799" y="14329"/>
                </a:cubicBezTo>
                <a:cubicBezTo>
                  <a:pt x="617838" y="14381"/>
                  <a:pt x="617876" y="14434"/>
                  <a:pt x="617912" y="14489"/>
                </a:cubicBezTo>
                <a:cubicBezTo>
                  <a:pt x="619025" y="16157"/>
                  <a:pt x="618574" y="18412"/>
                  <a:pt x="616906" y="19524"/>
                </a:cubicBezTo>
                <a:lnTo>
                  <a:pt x="610649" y="23881"/>
                </a:lnTo>
                <a:cubicBezTo>
                  <a:pt x="609208" y="24945"/>
                  <a:pt x="607202" y="24778"/>
                  <a:pt x="605957" y="23490"/>
                </a:cubicBezTo>
                <a:lnTo>
                  <a:pt x="604281" y="21926"/>
                </a:lnTo>
                <a:lnTo>
                  <a:pt x="603946" y="21591"/>
                </a:lnTo>
                <a:cubicBezTo>
                  <a:pt x="598773" y="17278"/>
                  <a:pt x="592246" y="14924"/>
                  <a:pt x="585511" y="14943"/>
                </a:cubicBezTo>
                <a:lnTo>
                  <a:pt x="584283" y="14943"/>
                </a:lnTo>
                <a:lnTo>
                  <a:pt x="582271" y="14943"/>
                </a:lnTo>
                <a:cubicBezTo>
                  <a:pt x="580528" y="15130"/>
                  <a:pt x="578807" y="15486"/>
                  <a:pt x="577132" y="16005"/>
                </a:cubicBezTo>
                <a:cubicBezTo>
                  <a:pt x="567106" y="18995"/>
                  <a:pt x="559481" y="27173"/>
                  <a:pt x="557200" y="37383"/>
                </a:cubicBezTo>
                <a:cubicBezTo>
                  <a:pt x="553722" y="52949"/>
                  <a:pt x="563521" y="68388"/>
                  <a:pt x="579087" y="71866"/>
                </a:cubicBezTo>
                <a:lnTo>
                  <a:pt x="581434" y="72313"/>
                </a:lnTo>
                <a:lnTo>
                  <a:pt x="582160" y="72313"/>
                </a:lnTo>
                <a:lnTo>
                  <a:pt x="587746" y="72313"/>
                </a:lnTo>
                <a:cubicBezTo>
                  <a:pt x="589193" y="72214"/>
                  <a:pt x="590631" y="72009"/>
                  <a:pt x="592047" y="71699"/>
                </a:cubicBezTo>
                <a:lnTo>
                  <a:pt x="592829" y="71699"/>
                </a:lnTo>
                <a:lnTo>
                  <a:pt x="593611" y="71699"/>
                </a:lnTo>
                <a:lnTo>
                  <a:pt x="596907" y="70525"/>
                </a:lnTo>
                <a:lnTo>
                  <a:pt x="597577" y="70525"/>
                </a:lnTo>
                <a:lnTo>
                  <a:pt x="598192" y="70246"/>
                </a:lnTo>
                <a:lnTo>
                  <a:pt x="598862" y="69911"/>
                </a:lnTo>
                <a:lnTo>
                  <a:pt x="600371" y="69129"/>
                </a:lnTo>
                <a:lnTo>
                  <a:pt x="600817" y="69129"/>
                </a:lnTo>
                <a:cubicBezTo>
                  <a:pt x="605082" y="65848"/>
                  <a:pt x="608477" y="61570"/>
                  <a:pt x="610705" y="56672"/>
                </a:cubicBezTo>
                <a:cubicBezTo>
                  <a:pt x="611060" y="55656"/>
                  <a:pt x="610847" y="54528"/>
                  <a:pt x="610146" y="53711"/>
                </a:cubicBezTo>
                <a:cubicBezTo>
                  <a:pt x="609522" y="53055"/>
                  <a:pt x="608650" y="52690"/>
                  <a:pt x="607744" y="52706"/>
                </a:cubicBezTo>
                <a:lnTo>
                  <a:pt x="591600" y="52706"/>
                </a:lnTo>
                <a:cubicBezTo>
                  <a:pt x="589564" y="52706"/>
                  <a:pt x="587913" y="51055"/>
                  <a:pt x="587913" y="49019"/>
                </a:cubicBezTo>
                <a:lnTo>
                  <a:pt x="587913" y="41478"/>
                </a:lnTo>
                <a:cubicBezTo>
                  <a:pt x="587913" y="39441"/>
                  <a:pt x="589564" y="37791"/>
                  <a:pt x="591600" y="37791"/>
                </a:cubicBezTo>
                <a:lnTo>
                  <a:pt x="625117" y="37791"/>
                </a:lnTo>
                <a:lnTo>
                  <a:pt x="625452" y="37791"/>
                </a:lnTo>
                <a:cubicBezTo>
                  <a:pt x="626164" y="37820"/>
                  <a:pt x="626851" y="38058"/>
                  <a:pt x="627428" y="38475"/>
                </a:cubicBezTo>
                <a:cubicBezTo>
                  <a:pt x="629053" y="39649"/>
                  <a:pt x="629419" y="41919"/>
                  <a:pt x="628245" y="43544"/>
                </a:cubicBezTo>
                <a:lnTo>
                  <a:pt x="628245" y="47287"/>
                </a:lnTo>
                <a:cubicBezTo>
                  <a:pt x="628342" y="59800"/>
                  <a:pt x="622977" y="71733"/>
                  <a:pt x="613554" y="79966"/>
                </a:cubicBezTo>
                <a:lnTo>
                  <a:pt x="612157" y="81139"/>
                </a:lnTo>
                <a:lnTo>
                  <a:pt x="611431" y="81754"/>
                </a:lnTo>
                <a:cubicBezTo>
                  <a:pt x="610992" y="82124"/>
                  <a:pt x="610525" y="82460"/>
                  <a:pt x="610035" y="82759"/>
                </a:cubicBezTo>
                <a:lnTo>
                  <a:pt x="609308" y="83262"/>
                </a:lnTo>
                <a:lnTo>
                  <a:pt x="607912" y="84156"/>
                </a:lnTo>
                <a:lnTo>
                  <a:pt x="607633" y="84156"/>
                </a:lnTo>
                <a:lnTo>
                  <a:pt x="606906" y="84603"/>
                </a:lnTo>
                <a:lnTo>
                  <a:pt x="605454" y="85440"/>
                </a:lnTo>
                <a:lnTo>
                  <a:pt x="605119" y="85440"/>
                </a:lnTo>
                <a:lnTo>
                  <a:pt x="602773" y="86558"/>
                </a:lnTo>
                <a:lnTo>
                  <a:pt x="602382" y="86558"/>
                </a:lnTo>
                <a:lnTo>
                  <a:pt x="600873" y="87116"/>
                </a:lnTo>
                <a:lnTo>
                  <a:pt x="600147" y="87116"/>
                </a:lnTo>
                <a:lnTo>
                  <a:pt x="599700" y="87116"/>
                </a:lnTo>
                <a:lnTo>
                  <a:pt x="598471" y="87563"/>
                </a:lnTo>
                <a:lnTo>
                  <a:pt x="597969" y="87563"/>
                </a:lnTo>
                <a:lnTo>
                  <a:pt x="597242" y="87563"/>
                </a:lnTo>
                <a:lnTo>
                  <a:pt x="596740" y="87563"/>
                </a:lnTo>
                <a:lnTo>
                  <a:pt x="595567" y="87563"/>
                </a:lnTo>
                <a:lnTo>
                  <a:pt x="595008" y="87563"/>
                </a:lnTo>
                <a:lnTo>
                  <a:pt x="594338" y="87563"/>
                </a:lnTo>
                <a:lnTo>
                  <a:pt x="593723" y="87563"/>
                </a:lnTo>
                <a:lnTo>
                  <a:pt x="592606" y="87563"/>
                </a:lnTo>
                <a:lnTo>
                  <a:pt x="591991" y="87563"/>
                </a:lnTo>
                <a:lnTo>
                  <a:pt x="591321" y="87563"/>
                </a:lnTo>
                <a:lnTo>
                  <a:pt x="590595" y="87563"/>
                </a:lnTo>
                <a:lnTo>
                  <a:pt x="589589" y="87563"/>
                </a:lnTo>
                <a:lnTo>
                  <a:pt x="585400" y="87563"/>
                </a:lnTo>
                <a:cubicBezTo>
                  <a:pt x="584358" y="87600"/>
                  <a:pt x="583314" y="87600"/>
                  <a:pt x="582272" y="87563"/>
                </a:cubicBezTo>
                <a:cubicBezTo>
                  <a:pt x="558100" y="86699"/>
                  <a:pt x="539205" y="66404"/>
                  <a:pt x="540068" y="42232"/>
                </a:cubicBezTo>
                <a:cubicBezTo>
                  <a:pt x="540932" y="18060"/>
                  <a:pt x="561228" y="-835"/>
                  <a:pt x="585400" y="28"/>
                </a:cubicBezTo>
                <a:close/>
              </a:path>
            </a:pathLst>
          </a:custGeom>
          <a:solidFill>
            <a:schemeClr val="tx1"/>
          </a:solidFill>
          <a:ln w="48068" cap="flat">
            <a:noFill/>
            <a:miter/>
          </a:ln>
        </p:spPr>
        <p:txBody>
          <a:bodyPr vert="horz" wrap="square" lIns="91440" tIns="45720" rIns="91440" bIns="45720" rtlCol="0" anchor="ctr"/>
          <a:lstStyle/>
          <a:p>
            <a:pPr algn="l"/>
            <a:endParaRPr kumimoji="1" lang="zh-CN" altLang="en-US"/>
          </a:p>
        </p:txBody>
      </p:sp>
      <p:sp>
        <p:nvSpPr>
          <p:cNvPr id="9" name="标题 1"/>
          <p:cNvSpPr txBox="1"/>
          <p:nvPr/>
        </p:nvSpPr>
        <p:spPr>
          <a:xfrm rot="0" flipH="1" flipV="0">
            <a:off x="9006297" y="-3741"/>
            <a:ext cx="3204014" cy="1191848"/>
          </a:xfrm>
          <a:custGeom>
            <a:avLst/>
            <a:gdLst>
              <a:gd name="connsiteX0" fmla="*/ 0 w 4104138"/>
              <a:gd name="connsiteY0" fmla="*/ 0 h 1243365"/>
              <a:gd name="connsiteX1" fmla="*/ 4104138 w 4104138"/>
              <a:gd name="connsiteY1" fmla="*/ 0 h 1243365"/>
              <a:gd name="connsiteX2" fmla="*/ 4078145 w 4104138"/>
              <a:gd name="connsiteY2" fmla="*/ 23216 h 1243365"/>
              <a:gd name="connsiteX3" fmla="*/ 2092194 w 4104138"/>
              <a:gd name="connsiteY3" fmla="*/ 334916 h 1243365"/>
              <a:gd name="connsiteX4" fmla="*/ 76752 w 4104138"/>
              <a:gd name="connsiteY4" fmla="*/ 1113315 h 1243365"/>
              <a:gd name="connsiteX5" fmla="*/ 0 w 4104138"/>
              <a:gd name="connsiteY5" fmla="*/ 1243365 h 1243365"/>
            </a:gdLst>
            <a:rect l="l" t="t" r="r" b="b"/>
            <a:pathLst>
              <a:path w="4104138" h="1243365">
                <a:moveTo>
                  <a:pt x="0" y="0"/>
                </a:moveTo>
                <a:lnTo>
                  <a:pt x="4104138" y="0"/>
                </a:lnTo>
                <a:lnTo>
                  <a:pt x="4078145" y="23216"/>
                </a:lnTo>
                <a:cubicBezTo>
                  <a:pt x="3714368" y="291232"/>
                  <a:pt x="3078936" y="447769"/>
                  <a:pt x="2092194" y="334916"/>
                </a:cubicBezTo>
                <a:cubicBezTo>
                  <a:pt x="776539" y="184446"/>
                  <a:pt x="372389" y="630072"/>
                  <a:pt x="76752" y="1113315"/>
                </a:cubicBezTo>
                <a:lnTo>
                  <a:pt x="0" y="1243365"/>
                </a:lnTo>
                <a:close/>
              </a:path>
            </a:pathLst>
          </a:custGeom>
          <a:solidFill>
            <a:schemeClr val="accent1"/>
          </a:solidFill>
          <a:ln w="12700" cap="sq">
            <a:noFill/>
            <a:miter/>
          </a:ln>
        </p:spPr>
        <p:txBody>
          <a:bodyPr vert="horz" wrap="square" lIns="91440" tIns="45720" rIns="91440" bIns="45720" rtlCol="0" anchor="ctr"/>
          <a:lstStyle/>
          <a:p>
            <a:pPr algn="ctr"/>
            <a:endParaRPr kumimoji="1" lang="zh-CN" altLang="en-US"/>
          </a:p>
        </p:txBody>
      </p:sp>
    </p:spTree>
  </p:cSld>
</p:sld>
</file>

<file path=ppt/theme/_rels/theme1.xml.rels><?xml version="1.0" encoding="UTF-8" standalone="yes"?>
<Relationships xmlns="http://schemas.openxmlformats.org/package/2006/relationships">

</Relationships>
</file>

<file path=ppt/theme/theme1.xml><?xml version="1.0" encoding="utf-8"?>
<a:theme xmlns:a="http://schemas.openxmlformats.org/drawingml/2006/main" xmlns:r="http://schemas.openxmlformats.org/officeDocument/2006/relationships" xmlns:p="http://schemas.openxmlformats.org/presentationml/2006/main" name="Office 主题​​">
  <a:themeElements>
    <a:clrScheme name="Office">
      <a:dk1>
        <a:srgbClr val="000000"/>
      </a:dk1>
      <a:lt1>
        <a:srgbClr val="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