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DE3369-7523-B342-973F-C4BAA2A2614C}"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65019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E3369-7523-B342-973F-C4BAA2A2614C}"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1015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E3369-7523-B342-973F-C4BAA2A2614C}"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9506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DE3369-7523-B342-973F-C4BAA2A2614C}"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109755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DE3369-7523-B342-973F-C4BAA2A2614C}"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154543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DE3369-7523-B342-973F-C4BAA2A2614C}"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25079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DE3369-7523-B342-973F-C4BAA2A2614C}" type="datetimeFigureOut">
              <a:rPr lang="en-US" smtClean="0"/>
              <a:t>8/28/19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176076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DE3369-7523-B342-973F-C4BAA2A2614C}" type="datetimeFigureOut">
              <a:rPr lang="en-US" smtClean="0"/>
              <a:t>8/28/19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89359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E3369-7523-B342-973F-C4BAA2A2614C}" type="datetimeFigureOut">
              <a:rPr lang="en-US" smtClean="0"/>
              <a:t>8/28/19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12269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E3369-7523-B342-973F-C4BAA2A2614C}"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112203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E3369-7523-B342-973F-C4BAA2A2614C}"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089CA-D9BB-F840-BCF4-2B1799944D7C}" type="slidenum">
              <a:rPr lang="en-US" smtClean="0"/>
              <a:t>‹#›</a:t>
            </a:fld>
            <a:endParaRPr lang="en-US"/>
          </a:p>
        </p:txBody>
      </p:sp>
    </p:spTree>
    <p:extLst>
      <p:ext uri="{BB962C8B-B14F-4D97-AF65-F5344CB8AC3E}">
        <p14:creationId xmlns:p14="http://schemas.microsoft.com/office/powerpoint/2010/main" val="9276338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E3369-7523-B342-973F-C4BAA2A2614C}" type="datetimeFigureOut">
              <a:rPr lang="en-US" smtClean="0"/>
              <a:t>8/28/19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089CA-D9BB-F840-BCF4-2B1799944D7C}" type="slidenum">
              <a:rPr lang="en-US" smtClean="0"/>
              <a:t>‹#›</a:t>
            </a:fld>
            <a:endParaRPr lang="en-US"/>
          </a:p>
        </p:txBody>
      </p:sp>
    </p:spTree>
    <p:extLst>
      <p:ext uri="{BB962C8B-B14F-4D97-AF65-F5344CB8AC3E}">
        <p14:creationId xmlns:p14="http://schemas.microsoft.com/office/powerpoint/2010/main" val="80718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ajax/what_is_ajax.htm" TargetMode="External"/><Relationship Id="rId4" Type="http://schemas.openxmlformats.org/officeDocument/2006/relationships/hyperlink" Target="https://developer.mozilla.org/en-US/docs/Web/Guide/AJAX/Getting_Started" TargetMode="External"/><Relationship Id="rId1" Type="http://schemas.openxmlformats.org/officeDocument/2006/relationships/slideLayout" Target="../slideLayouts/slideLayout2.xml"/><Relationship Id="rId2" Type="http://schemas.openxmlformats.org/officeDocument/2006/relationships/hyperlink" Target="https://en.wikipedia.org/wiki/Ajax_(programm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query.com/" TargetMode="External"/><Relationship Id="rId3" Type="http://schemas.openxmlformats.org/officeDocument/2006/relationships/hyperlink" Target="https://api.jquer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Ajax Request With JQuery</a:t>
            </a:r>
            <a:endParaRPr lang="en-US" dirty="0"/>
          </a:p>
        </p:txBody>
      </p:sp>
      <p:sp>
        <p:nvSpPr>
          <p:cNvPr id="3" name="Subtitle 2"/>
          <p:cNvSpPr>
            <a:spLocks noGrp="1"/>
          </p:cNvSpPr>
          <p:nvPr>
            <p:ph type="subTitle" idx="1"/>
          </p:nvPr>
        </p:nvSpPr>
        <p:spPr/>
        <p:txBody>
          <a:bodyPr/>
          <a:lstStyle/>
          <a:p>
            <a:r>
              <a:rPr lang="en-US" dirty="0" err="1" smtClean="0"/>
              <a:t>Ogaga</a:t>
            </a:r>
            <a:r>
              <a:rPr lang="en-US" dirty="0" smtClean="0"/>
              <a:t> </a:t>
            </a:r>
            <a:r>
              <a:rPr lang="en-US" dirty="0" err="1" smtClean="0"/>
              <a:t>Agi</a:t>
            </a:r>
            <a:r>
              <a:rPr lang="en-US" dirty="0" smtClean="0"/>
              <a:t> </a:t>
            </a:r>
            <a:endParaRPr lang="en-US" dirty="0"/>
          </a:p>
        </p:txBody>
      </p:sp>
    </p:spTree>
    <p:extLst>
      <p:ext uri="{BB962C8B-B14F-4D97-AF65-F5344CB8AC3E}">
        <p14:creationId xmlns:p14="http://schemas.microsoft.com/office/powerpoint/2010/main" val="146169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What is Ajax</a:t>
            </a:r>
          </a:p>
          <a:p>
            <a:r>
              <a:rPr lang="en-US" dirty="0" smtClean="0"/>
              <a:t>What is </a:t>
            </a:r>
            <a:r>
              <a:rPr lang="en-US" dirty="0" err="1" smtClean="0"/>
              <a:t>Jquery</a:t>
            </a:r>
            <a:r>
              <a:rPr lang="en-US" dirty="0" smtClean="0"/>
              <a:t> </a:t>
            </a:r>
          </a:p>
        </p:txBody>
      </p:sp>
    </p:spTree>
    <p:extLst>
      <p:ext uri="{BB962C8B-B14F-4D97-AF65-F5344CB8AC3E}">
        <p14:creationId xmlns:p14="http://schemas.microsoft.com/office/powerpoint/2010/main" val="189108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Ajax</a:t>
            </a:r>
            <a:endParaRPr lang="en-US" dirty="0"/>
          </a:p>
        </p:txBody>
      </p:sp>
      <p:sp>
        <p:nvSpPr>
          <p:cNvPr id="3" name="Content Placeholder 2"/>
          <p:cNvSpPr>
            <a:spLocks noGrp="1"/>
          </p:cNvSpPr>
          <p:nvPr>
            <p:ph idx="1"/>
          </p:nvPr>
        </p:nvSpPr>
        <p:spPr/>
        <p:txBody>
          <a:bodyPr>
            <a:normAutofit lnSpcReduction="10000"/>
          </a:bodyPr>
          <a:lstStyle/>
          <a:p>
            <a:r>
              <a:rPr lang="en-US" dirty="0" smtClean="0"/>
              <a:t>AJAX stands for Asynchronous JavaScript and XML. AJAX is a new technique for creating better, faster, and more interactive web applications with the help of XML, HTML, CSS, and Java Script. Ajax uses XHTML for content, CSS for presentation, along with Document Object Model and JavaScript for dynamic content display.</a:t>
            </a:r>
          </a:p>
          <a:p>
            <a:endParaRPr lang="en-US" dirty="0"/>
          </a:p>
          <a:p>
            <a:r>
              <a:rPr lang="en-US" dirty="0" smtClean="0">
                <a:hlinkClick r:id="rId2"/>
              </a:rPr>
              <a:t>https://en.wikipedia.org/wiki/Ajax_(programming)</a:t>
            </a:r>
            <a:endParaRPr lang="en-US" dirty="0" smtClean="0"/>
          </a:p>
          <a:p>
            <a:r>
              <a:rPr lang="en-US" dirty="0" smtClean="0">
                <a:hlinkClick r:id="rId3"/>
              </a:rPr>
              <a:t>https://www.tutorialspoint.com/ajax/what_is_ajax.htm</a:t>
            </a:r>
            <a:endParaRPr lang="en-US" dirty="0" smtClean="0"/>
          </a:p>
          <a:p>
            <a:r>
              <a:rPr lang="en-US" dirty="0" smtClean="0">
                <a:hlinkClick r:id="rId4"/>
              </a:rPr>
              <a:t>https://developer.mozilla.org/en-US/docs/Web/Guide/AJAX/Getting_Started</a:t>
            </a:r>
            <a:endParaRPr lang="en-US" dirty="0"/>
          </a:p>
        </p:txBody>
      </p:sp>
    </p:spTree>
    <p:extLst>
      <p:ext uri="{BB962C8B-B14F-4D97-AF65-F5344CB8AC3E}">
        <p14:creationId xmlns:p14="http://schemas.microsoft.com/office/powerpoint/2010/main" val="106252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t>
            </a:r>
            <a:r>
              <a:rPr lang="mr-IN" dirty="0" smtClean="0"/>
              <a:t>–</a:t>
            </a:r>
            <a:r>
              <a:rPr lang="en-US" dirty="0" smtClean="0"/>
              <a:t> Back in the Day </a:t>
            </a:r>
            <a:endParaRPr lang="en-US" dirty="0"/>
          </a:p>
        </p:txBody>
      </p:sp>
      <p:sp>
        <p:nvSpPr>
          <p:cNvPr id="3" name="Content Placeholder 2"/>
          <p:cNvSpPr>
            <a:spLocks noGrp="1"/>
          </p:cNvSpPr>
          <p:nvPr>
            <p:ph idx="1"/>
          </p:nvPr>
        </p:nvSpPr>
        <p:spPr/>
        <p:txBody>
          <a:bodyPr/>
          <a:lstStyle/>
          <a:p>
            <a:pPr marL="0" indent="0">
              <a:buNone/>
            </a:pPr>
            <a:r>
              <a:rPr lang="en-US" dirty="0" smtClean="0"/>
              <a:t>Refer to </a:t>
            </a:r>
            <a:r>
              <a:rPr lang="en-US" smtClean="0"/>
              <a:t>code Sample</a:t>
            </a:r>
            <a:endParaRPr lang="en-US" dirty="0"/>
          </a:p>
        </p:txBody>
      </p:sp>
    </p:spTree>
    <p:extLst>
      <p:ext uri="{BB962C8B-B14F-4D97-AF65-F5344CB8AC3E}">
        <p14:creationId xmlns:p14="http://schemas.microsoft.com/office/powerpoint/2010/main" val="6242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 </a:t>
            </a:r>
            <a:endParaRPr lang="en-US" dirty="0"/>
          </a:p>
        </p:txBody>
      </p:sp>
      <p:sp>
        <p:nvSpPr>
          <p:cNvPr id="3" name="Content Placeholder 2"/>
          <p:cNvSpPr>
            <a:spLocks noGrp="1"/>
          </p:cNvSpPr>
          <p:nvPr>
            <p:ph idx="1"/>
          </p:nvPr>
        </p:nvSpPr>
        <p:spPr/>
        <p:txBody>
          <a:bodyPr/>
          <a:lstStyle/>
          <a:p>
            <a:r>
              <a:rPr lang="en-US" dirty="0" smtClean="0">
                <a:hlinkClick r:id="rId2"/>
              </a:rPr>
              <a:t>https://jquery.com</a:t>
            </a:r>
          </a:p>
          <a:p>
            <a:endParaRPr lang="en-US" dirty="0">
              <a:hlinkClick r:id="rId2"/>
            </a:endParaRPr>
          </a:p>
          <a:p>
            <a:r>
              <a:rPr lang="en-US" dirty="0" smtClean="0">
                <a:hlinkClick r:id="rId3"/>
              </a:rPr>
              <a:t>https://api.jquery.com/</a:t>
            </a:r>
            <a:r>
              <a:rPr lang="en-US" dirty="0" smtClean="0">
                <a:hlinkClick r:id="rId2"/>
              </a:rPr>
              <a:t>/</a:t>
            </a:r>
            <a:endParaRPr lang="en-US" dirty="0"/>
          </a:p>
        </p:txBody>
      </p:sp>
    </p:spTree>
    <p:extLst>
      <p:ext uri="{BB962C8B-B14F-4D97-AF65-F5344CB8AC3E}">
        <p14:creationId xmlns:p14="http://schemas.microsoft.com/office/powerpoint/2010/main" val="186113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 Anatomy </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Ajax made the web fun again </a:t>
            </a:r>
          </a:p>
          <a:p>
            <a:pPr marL="0" indent="0">
              <a:buNone/>
            </a:pPr>
            <a:endParaRPr lang="en-US" dirty="0" smtClean="0"/>
          </a:p>
        </p:txBody>
      </p:sp>
    </p:spTree>
    <p:extLst>
      <p:ext uri="{BB962C8B-B14F-4D97-AF65-F5344CB8AC3E}">
        <p14:creationId xmlns:p14="http://schemas.microsoft.com/office/powerpoint/2010/main" val="2140481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116</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Mangal</vt:lpstr>
      <vt:lpstr>Arial</vt:lpstr>
      <vt:lpstr>Office Theme</vt:lpstr>
      <vt:lpstr>Ajax Request With JQuery</vt:lpstr>
      <vt:lpstr>Outline</vt:lpstr>
      <vt:lpstr>What is Ajax</vt:lpstr>
      <vt:lpstr>Ajax – Back in the Day </vt:lpstr>
      <vt:lpstr>JQuery - </vt:lpstr>
      <vt:lpstr>Web Page Anatomy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Request With JQuery</dc:title>
  <dc:creator>Microsoft Office User</dc:creator>
  <cp:lastModifiedBy>Microsoft Office User</cp:lastModifiedBy>
  <cp:revision>3</cp:revision>
  <dcterms:created xsi:type="dcterms:W3CDTF">2019-08-28T14:07:28Z</dcterms:created>
  <dcterms:modified xsi:type="dcterms:W3CDTF">2019-08-28T15:46:57Z</dcterms:modified>
</cp:coreProperties>
</file>