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3cs0AezGO81dYjczQ4caDG+L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2519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00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92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08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6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95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24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00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88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fc0180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fc0180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20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63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fc0180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5fc0180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83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4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62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30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27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8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51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5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/>
              <a:t>四則運算、條件式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條件式!!!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6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很重要很重要的東西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可是</a:t>
            </a:r>
            <a:r>
              <a:rPr lang="zh-TW" strike="sngStrike"/>
              <a:t>很簡單很簡單</a:t>
            </a:r>
            <a:endParaRPr strike="sngStrike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trike="sngStrike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				If (條件)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					要做的事</a:t>
            </a:r>
            <a:endParaRPr sz="4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				}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條件 : 無論是怎樣的條件，最後都要是true / false其中之一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對不同情況做不同反應，所以我們需要條件式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EX : 下雨帶傘 🡪  if (下雨){帶傘}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比如說我要知道他是不是奇數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438586"/>
            <a:ext cx="5035062" cy="25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如果你想讓他符合兩個條件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可能會寫出…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但其實你也可以寫成…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這裡就用到剛剛教的邏輯計算子了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217" y="3458202"/>
            <a:ext cx="4846740" cy="243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1217" y="3458201"/>
            <a:ext cx="5384174" cy="243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或許你在scratch上就已經看過 if  可能也看過if else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C++當然也有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</a:t>
            </a:r>
            <a:r>
              <a:rPr lang="zh-TW" sz="3600"/>
              <a:t>If (條件)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3600"/>
              <a:t>					要做的事</a:t>
            </a:r>
            <a:endParaRPr sz="3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3600"/>
              <a:t>			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3600"/>
              <a:t>				else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3600"/>
              <a:t>					要做的事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3600"/>
              <a:t>				}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對不同情況做不同反應，所以我們需要條件式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EX : 下雨帶傘   不下雨戴帽子 🡪  if (下雨){帶傘}else{戴帽子}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注意 : 他必須是只有兩種情況的事件</a:t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878175"/>
            <a:ext cx="4709568" cy="258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那如果三種情況以上呢?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比如 : 考試分成  90分以上 60分以上 60分以下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或許你會想到…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但其實也可以…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9090" y="3435291"/>
            <a:ext cx="5070231" cy="33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090" y="3425191"/>
            <a:ext cx="53244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條件式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1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if –else if – if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if (條件1){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	做…when條件1成立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}	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else if (條件2){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	做…when條件1不成立但條件2成立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else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	做….when條件1跟條件2都不成立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/>
              <a:t>				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fc018038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如果是 介於中間呢?</a:t>
            </a:r>
            <a:endParaRPr/>
          </a:p>
        </p:txBody>
      </p:sp>
      <p:sp>
        <p:nvSpPr>
          <p:cNvPr id="189" name="Google Shape;189;ge5fc018038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if (0 &lt;= a &lt;= 100)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if (0 &lt;= a &amp;&amp; a&lt;=100)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練習咯!!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94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95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96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97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102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	103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可試試看 TOJ 492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fc01803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練習咯</a:t>
            </a:r>
            <a:endParaRPr/>
          </a:p>
        </p:txBody>
      </p:sp>
      <p:sp>
        <p:nvSpPr>
          <p:cNvPr id="201" name="Google Shape;201;ge5fc01803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ge5fc01803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18" y="1762125"/>
            <a:ext cx="5984013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運算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式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: 數學中的式子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以前數學課學到的叫等式 ， 是兩邊的運算結果相同的表示方式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現在先關注於其中一邊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 : 1+1 、2+3 、5/9等等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而這就叫運算式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前面其實有提過，數學中的四則運算，其實也可以直接作用在變數上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不過準確地說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運算是由運算式 (式子) 組成的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而運算式又是由運算子跟運算元組成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運算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元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: 式子中的數值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這相對簡單，比如說我們常說的 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其中兩個1就是運算元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而剛剛教過的變數也是一種運算元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(跟一元方程式中的元蠻像的)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運算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子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(operator) : 動作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比如「+」就是一個動作，命令電腦算前後的運算元相加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strike="sngStrike">
                <a:latin typeface="Arial"/>
                <a:ea typeface="Arial"/>
                <a:cs typeface="Arial"/>
                <a:sym typeface="Arial"/>
              </a:rPr>
              <a:t>聽起來很正常，但接下來的就有點奇怪了</a:t>
            </a:r>
            <a:endParaRPr strike="sng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其中又分成指定、算術、比較、邏輯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指定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運算子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只有 「=」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與數學中表示相等的意思不太一樣，這裡是</a:t>
            </a: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指派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的意思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所以會出現這樣的東西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6668" y="4001294"/>
            <a:ext cx="5010606" cy="252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6668" y="4001294"/>
            <a:ext cx="5053057" cy="269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算術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運算子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應該是比較熟悉的類別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EX : 	 加減乘除(除法是無條件捨去)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	 %(取餘數，3%2 = 1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zh-TW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%</a:t>
            </a:r>
            <a:r>
              <a:rPr lang="zh-TW" altLang="en-US" dirty="0" smtClean="0"/>
              <a:t>跟數學上定義不一樣</a:t>
            </a:r>
            <a:endParaRPr lang="en-US" altLang="zh-TW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要改成正數再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%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 	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如同數學，可以用()表示優先順序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算術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運算子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比較奇怪的部分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加上剛剛的指定運算子，可以寫出下列程式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EX  :  a += b 等於 a = a + b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	如果 b 是 1  還可以寫成 a++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	當然 a -= b、a*=b、a/=b 都是可以的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四則運算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比較、邏輯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運算子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更加奇怪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比較 : </a:t>
            </a: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&gt;    &lt;     &gt;=   &lt;=    ==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(等於)   </a:t>
            </a: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!=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(不等於)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邏輯 : </a:t>
            </a: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且</a:t>
            </a: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||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!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553</Words>
  <Application>Microsoft Office PowerPoint</Application>
  <PresentationFormat>寬螢幕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Arial</vt:lpstr>
      <vt:lpstr>Office 佈景主題</vt:lpstr>
      <vt:lpstr>四則運算、條件式</vt:lpstr>
      <vt:lpstr>四則運算</vt:lpstr>
      <vt:lpstr>四則運算</vt:lpstr>
      <vt:lpstr>四則運算</vt:lpstr>
      <vt:lpstr>四則運算</vt:lpstr>
      <vt:lpstr>四則運算</vt:lpstr>
      <vt:lpstr>四則運算</vt:lpstr>
      <vt:lpstr>四則運算</vt:lpstr>
      <vt:lpstr>四則運算</vt:lpstr>
      <vt:lpstr>條件式!!!</vt:lpstr>
      <vt:lpstr>條件式</vt:lpstr>
      <vt:lpstr>條件式</vt:lpstr>
      <vt:lpstr>條件式</vt:lpstr>
      <vt:lpstr>條件式</vt:lpstr>
      <vt:lpstr>條件式</vt:lpstr>
      <vt:lpstr>條件式</vt:lpstr>
      <vt:lpstr>如果是 介於中間呢?</vt:lpstr>
      <vt:lpstr>練習咯!!</vt:lpstr>
      <vt:lpstr>練習咯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四則運算、條件式</dc:title>
  <dc:creator>WIN10</dc:creator>
  <cp:lastModifiedBy>user</cp:lastModifiedBy>
  <cp:revision>1</cp:revision>
  <dcterms:created xsi:type="dcterms:W3CDTF">2021-07-20T15:42:22Z</dcterms:created>
  <dcterms:modified xsi:type="dcterms:W3CDTF">2021-09-15T07:27:44Z</dcterms:modified>
</cp:coreProperties>
</file>