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Corbel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58a5dpEYcAxOwmt7Ut4KeAT10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E98A73-353D-43AF-970C-C72E894BD73A}">
  <a:tblStyle styleId="{C4E98A73-353D-43AF-970C-C72E894BD7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rbel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bel-italic.fntdata"/><Relationship Id="rId25" Type="http://schemas.openxmlformats.org/officeDocument/2006/relationships/font" Target="fonts/Corbel-bold.fntdata"/><Relationship Id="rId28" Type="http://customschemas.google.com/relationships/presentationmetadata" Target="metadata"/><Relationship Id="rId27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2cf252fcb_3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2cf252fcb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2cf252fcb_3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2cf252fcb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2cf252fcb_3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2cf252fcb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91b12c9af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91b12c9a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91b12c9af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91b12c9a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91b12c9a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91b12c9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91b12c9af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91b12c9a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4ee393f86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4ee393f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98937cfc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98937c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2cf252fcb_3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2cf252fcb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2cf252fcb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2cf252fcb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2cf252fcb_3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2cf252fcb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8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8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7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linux.vbird.org/linux_server/0110network_basic.ph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icoctf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yip.com.tw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網路概論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2cf252fcb_3_12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OSI模型</a:t>
            </a:r>
            <a:endParaRPr/>
          </a:p>
        </p:txBody>
      </p:sp>
      <p:sp>
        <p:nvSpPr>
          <p:cNvPr id="145" name="Google Shape;145;gf2cf252fcb_3_12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gf2cf252fcb_3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874" y="114324"/>
            <a:ext cx="5376850" cy="64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2cf252fcb_3_17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v.s.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TCP/IP</a:t>
            </a:r>
            <a:endParaRPr/>
          </a:p>
        </p:txBody>
      </p:sp>
      <p:sp>
        <p:nvSpPr>
          <p:cNvPr id="152" name="Google Shape;152;gf2cf252fcb_3_17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gf2cf252fcb_3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475" y="738325"/>
            <a:ext cx="7162800" cy="53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f2cf252fcb_3_17"/>
          <p:cNvSpPr txBox="1"/>
          <p:nvPr/>
        </p:nvSpPr>
        <p:spPr>
          <a:xfrm>
            <a:off x="7312525" y="3671900"/>
            <a:ext cx="4287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IP</a:t>
            </a:r>
            <a:endParaRPr sz="2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" name="Google Shape;155;gf2cf252fcb_3_17"/>
          <p:cNvSpPr txBox="1"/>
          <p:nvPr/>
        </p:nvSpPr>
        <p:spPr>
          <a:xfrm>
            <a:off x="6743700" y="864100"/>
            <a:ext cx="6573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http</a:t>
            </a:r>
            <a:endParaRPr sz="2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" name="Google Shape;156;gf2cf252fcb_3_17"/>
          <p:cNvSpPr txBox="1"/>
          <p:nvPr/>
        </p:nvSpPr>
        <p:spPr>
          <a:xfrm>
            <a:off x="7715225" y="864100"/>
            <a:ext cx="6573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ssh</a:t>
            </a:r>
            <a:endParaRPr sz="2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" name="Google Shape;157;gf2cf252fcb_3_17"/>
          <p:cNvSpPr txBox="1"/>
          <p:nvPr/>
        </p:nvSpPr>
        <p:spPr>
          <a:xfrm>
            <a:off x="7198225" y="2952750"/>
            <a:ext cx="6573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TC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P</a:t>
            </a:r>
            <a:endParaRPr sz="20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2cf252fcb_3_22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HUB</a:t>
            </a:r>
            <a:endParaRPr/>
          </a:p>
        </p:txBody>
      </p:sp>
      <p:sp>
        <p:nvSpPr>
          <p:cNvPr id="163" name="Google Shape;163;gf2cf252fcb_3_22"/>
          <p:cNvSpPr txBox="1"/>
          <p:nvPr>
            <p:ph idx="1" type="body"/>
          </p:nvPr>
        </p:nvSpPr>
        <p:spPr>
          <a:xfrm>
            <a:off x="3843718" y="604233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集線器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位於實體層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"廣播"方式傳送/接收資料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半雙工(指一個時間內只能有一個方向的訊號傳輸)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連接多台機器會使速度變慢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f2cf252fcb_3_22"/>
          <p:cNvSpPr txBox="1"/>
          <p:nvPr/>
        </p:nvSpPr>
        <p:spPr>
          <a:xfrm>
            <a:off x="3933175" y="4810800"/>
            <a:ext cx="76935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∗廣播:透過HUB傳送資料給特定電腦時，所有電腦都會     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收到，但只有那一台特定電腦會將資料儲存，其他電腦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則是丟掉。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91b12c9af_1_11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</a:t>
            </a:r>
            <a:endParaRPr/>
          </a:p>
        </p:txBody>
      </p:sp>
      <p:sp>
        <p:nvSpPr>
          <p:cNvPr id="170" name="Google Shape;170;gf91b12c9af_1_11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交換器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全雙工(指可以同時進行訊號的雙向傳輸)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可判斷要傳送到哪台機器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每一個傳送的資料封包都必須經過SWITCH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f91b12c9af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775" y="748900"/>
            <a:ext cx="9252275" cy="53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91b12c9af_1_0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ROUTER</a:t>
            </a:r>
            <a:endParaRPr/>
          </a:p>
        </p:txBody>
      </p:sp>
      <p:sp>
        <p:nvSpPr>
          <p:cNvPr id="181" name="Google Shape;181;gf91b12c9af_1_0"/>
          <p:cNvSpPr txBox="1"/>
          <p:nvPr>
            <p:ph idx="1" type="body"/>
          </p:nvPr>
        </p:nvSpPr>
        <p:spPr>
          <a:xfrm>
            <a:off x="3869275" y="748900"/>
            <a:ext cx="7315200" cy="5342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路由器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類似switch，但switch是判斷要將資料送到哪台主機，router則是判斷要送到哪個網域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f91b12c9af_1_20"/>
          <p:cNvPicPr preferRelativeResize="0"/>
          <p:nvPr/>
        </p:nvPicPr>
        <p:blipFill rotWithShape="1">
          <a:blip r:embed="rId3">
            <a:alphaModFix/>
          </a:blip>
          <a:srcRect b="1293" l="0" r="0" t="0"/>
          <a:stretch/>
        </p:blipFill>
        <p:spPr>
          <a:xfrm>
            <a:off x="1091550" y="758012"/>
            <a:ext cx="8961300" cy="53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ee393f86_0_9"/>
          <p:cNvSpPr txBox="1"/>
          <p:nvPr>
            <p:ph type="title"/>
          </p:nvPr>
        </p:nvSpPr>
        <p:spPr>
          <a:xfrm>
            <a:off x="278475" y="1066800"/>
            <a:ext cx="2947500" cy="472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詳細的在這-&gt;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f4ee393f86_0_9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鳥哥的linux私房菜: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http://linux.vbird.org/linux_server/0110network_basic.php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98937cfce_0_0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picoCTF</a:t>
            </a:r>
            <a:endParaRPr/>
          </a:p>
        </p:txBody>
      </p:sp>
      <p:sp>
        <p:nvSpPr>
          <p:cNvPr id="198" name="Google Shape;198;gf98937cfce_0_0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https://picoctf.org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IP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193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IPv4&amp;IPv6(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目前常用IPv4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)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20193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IPv4格式:xxx.xxx.xxx.xxx(0≦xxx≦255)(32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位元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)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20193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Ex: 31.13.87.36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20193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IPv6格式: xxxx：xxxx：xxxx：xxxx：xxxx：xxxx：xxxx：xxxx(128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位元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)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20193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Ex: 2001:0db8:86a3:08d3:1319:8a2e:0370:7344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1" marL="502919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(注意是用16進位)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55879" lvl="0" marL="182880" rtl="0" algn="l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300">
              <a:latin typeface="Corbel"/>
              <a:ea typeface="Corbel"/>
              <a:cs typeface="Corbel"/>
              <a:sym typeface="Corbel"/>
            </a:endParaRPr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公共IP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    v.s.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私人IP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4365925" y="109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{C4E98A73-353D-43AF-970C-C72E894BD73A}</a:tableStyleId>
              </a:tblPr>
              <a:tblGrid>
                <a:gridCol w="3393300"/>
                <a:gridCol w="3393300"/>
              </a:tblGrid>
              <a:tr h="155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-US" sz="4400"/>
                        <a:t>公共IP</a:t>
                      </a:r>
                      <a:endParaRPr sz="4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en-US" sz="4400"/>
                        <a:t>私人IP</a:t>
                      </a:r>
                      <a:endParaRPr sz="4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全球唯一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不同網域可能有相同IP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可在網際網路中使用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只能在區網內使用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預設閘道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/>
              <a:t>透過一台機器將封包丟到外網，這台機器的IP就是  預設閘道</a:t>
            </a:r>
            <a:endParaRPr sz="2400"/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 Ex: 192.168.1.1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      192.168.0.1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   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子網路遮罩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3878504" y="864108"/>
            <a:ext cx="7315200" cy="51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/>
              <a:t>判斷要通訊的目標是否和自己在同一個網路內</a:t>
            </a:r>
            <a:endParaRPr sz="2400"/>
          </a:p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Ex:  255.255.0.0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      255.255.255.0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查詢公共IP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https://myip.com.tw/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2cf252fcb_3_2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port</a:t>
            </a:r>
            <a:endParaRPr/>
          </a:p>
        </p:txBody>
      </p:sp>
      <p:sp>
        <p:nvSpPr>
          <p:cNvPr id="124" name="Google Shape;124;gf2cf252fcb_3_2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主機的服務窗口，提供各種服務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常見的port: 22        ssh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　　　　     80        http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　　　　    443       https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f2cf252fcb_3_2"/>
          <p:cNvSpPr/>
          <p:nvPr/>
        </p:nvSpPr>
        <p:spPr>
          <a:xfrm>
            <a:off x="6102500" y="3028950"/>
            <a:ext cx="2859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f2cf252fcb_3_2"/>
          <p:cNvSpPr/>
          <p:nvPr/>
        </p:nvSpPr>
        <p:spPr>
          <a:xfrm>
            <a:off x="6185525" y="3509975"/>
            <a:ext cx="2859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f2cf252fcb_3_2"/>
          <p:cNvSpPr/>
          <p:nvPr/>
        </p:nvSpPr>
        <p:spPr>
          <a:xfrm>
            <a:off x="6185525" y="3991000"/>
            <a:ext cx="2859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2cf252fcb_3_7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</a:t>
            </a:r>
            <a:endParaRPr/>
          </a:p>
        </p:txBody>
      </p:sp>
      <p:sp>
        <p:nvSpPr>
          <p:cNvPr id="133" name="Google Shape;133;gf2cf252fcb_3_7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網域名稱系統，能將網域名稱轉換成IP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Ex: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    https://www.facebook.com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aseline="30000" lang="en-US" sz="2400" u="sng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aseline="30000" lang="en-US" sz="2400" u="sng">
                <a:latin typeface="Arial"/>
                <a:ea typeface="Arial"/>
                <a:cs typeface="Arial"/>
                <a:sym typeface="Arial"/>
              </a:rPr>
              <a:t>DNS</a:t>
            </a:r>
            <a:r>
              <a:rPr baseline="30000" lang="en-US" sz="2400" u="sng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31.13.87.36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2cf252fcb_3_33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OSI模型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f2cf252fcb_3_33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一種國際標準化組織提出的概念模型，一共 7 層。因為實作過於繁雜，所以很少人用，大多數用 TCP/IP 。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2021-09-26T09:46:31Z</dcterms:created>
  <dc:creator>xxx940505@gmail.com</dc:creator>
</cp:coreProperties>
</file>