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Lato" panose="020B0604020202020204" charset="0"/>
      <p:regular r:id="rId24"/>
      <p:bold r:id="rId25"/>
      <p:italic r:id="rId26"/>
      <p:boldItalic r:id="rId27"/>
    </p:embeddedFont>
    <p:embeddedFont>
      <p:font typeface="Montserrat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8432110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8144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39864740b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e39864740b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1191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39864740b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e39864740b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5710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39864740b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e39864740b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39907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e39864740b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e39864740b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14944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2b5c9858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e2b5c9858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50461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2b5c9858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e2b5c9858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6421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e2b5c9858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e2b5c9858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69640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e2b5c9858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e2b5c9858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90902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e2b5c9858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e2b5c9858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91236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e2b5c9858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e2b5c9858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802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39864740b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39864740b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34936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e2fbe248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e2fbe248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1974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e2b5c9858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e2b5c9858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6476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39864740b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39864740b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0805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39864740b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39864740b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2103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39864740b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e39864740b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6771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39864740b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e39864740b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209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39864740b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39864740b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9743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39864740b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39864740b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8997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39864740b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e39864740b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4016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4126500" y="1497825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100"/>
              <a:t>單層迴圈</a:t>
            </a:r>
            <a:endParaRPr sz="4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100"/>
              <a:t>一維陣列</a:t>
            </a:r>
            <a:endParaRPr sz="410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高嘉泓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迴圈內可使用的語法</a:t>
            </a:r>
            <a:endParaRPr/>
          </a:p>
        </p:txBody>
      </p:sp>
      <p:sp>
        <p:nvSpPr>
          <p:cNvPr id="202" name="Google Shape;202;p22"/>
          <p:cNvSpPr txBox="1">
            <a:spLocks noGrp="1"/>
          </p:cNvSpPr>
          <p:nvPr>
            <p:ph type="body" idx="1"/>
          </p:nvPr>
        </p:nvSpPr>
        <p:spPr>
          <a:xfrm>
            <a:off x="1297500" y="1092650"/>
            <a:ext cx="7038900" cy="33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zh-TW" sz="1900"/>
              <a:t>continue :</a:t>
            </a:r>
            <a:endParaRPr sz="19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900"/>
              <a:t>跳過這次的迴圈，直接執行下一圈</a:t>
            </a:r>
            <a:endParaRPr sz="1900"/>
          </a:p>
          <a:p>
            <a:pPr marL="457200" lvl="0" indent="-349250" algn="l" rtl="0">
              <a:spcBef>
                <a:spcPts val="1200"/>
              </a:spcBef>
              <a:spcAft>
                <a:spcPts val="0"/>
              </a:spcAft>
              <a:buSzPts val="1900"/>
              <a:buAutoNum type="arabicPeriod"/>
            </a:pPr>
            <a:r>
              <a:rPr lang="zh-TW" sz="1900"/>
              <a:t>break :</a:t>
            </a:r>
            <a:endParaRPr sz="19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900"/>
              <a:t>直接離開迴圈，終止迴圈</a:t>
            </a:r>
            <a:endParaRPr sz="1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迴圈內語法</a:t>
            </a:r>
            <a:endParaRPr/>
          </a:p>
        </p:txBody>
      </p:sp>
      <p:sp>
        <p:nvSpPr>
          <p:cNvPr id="208" name="Google Shape;208;p23"/>
          <p:cNvSpPr txBox="1">
            <a:spLocks noGrp="1"/>
          </p:cNvSpPr>
          <p:nvPr>
            <p:ph type="body" idx="1"/>
          </p:nvPr>
        </p:nvSpPr>
        <p:spPr>
          <a:xfrm>
            <a:off x="3882575" y="3158050"/>
            <a:ext cx="2380200" cy="17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/>
              <a:t>輸出:</a:t>
            </a:r>
            <a:endParaRPr sz="23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300"/>
              <a:t>1 3</a:t>
            </a:r>
            <a:endParaRPr sz="2300"/>
          </a:p>
        </p:txBody>
      </p:sp>
      <p:pic>
        <p:nvPicPr>
          <p:cNvPr id="209" name="Google Shape;20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1151" y="1252550"/>
            <a:ext cx="4086400" cy="159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練習題</a:t>
            </a:r>
            <a:endParaRPr/>
          </a:p>
        </p:txBody>
      </p:sp>
      <p:sp>
        <p:nvSpPr>
          <p:cNvPr id="215" name="Google Shape;215;p24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400"/>
              <a:t>TOJ 105,109,106,224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陣列</a:t>
            </a:r>
            <a:endParaRPr sz="3000"/>
          </a:p>
        </p:txBody>
      </p:sp>
      <p:sp>
        <p:nvSpPr>
          <p:cNvPr id="221" name="Google Shape;221;p25"/>
          <p:cNvSpPr txBox="1">
            <a:spLocks noGrp="1"/>
          </p:cNvSpPr>
          <p:nvPr>
            <p:ph type="body" idx="1"/>
          </p:nvPr>
        </p:nvSpPr>
        <p:spPr>
          <a:xfrm>
            <a:off x="1297500" y="1154925"/>
            <a:ext cx="7038900" cy="33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/>
              <a:t>假設現在要開100個變數怎麼辦?</a:t>
            </a: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100"/>
              <a:t>int a,b,c,d,e…………..?</a:t>
            </a: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100"/>
              <a:t>甚至更多...</a:t>
            </a: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100"/>
              <a:t>所以就有陣列來處理這事情</a:t>
            </a:r>
            <a:endParaRPr sz="2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陣列</a:t>
            </a:r>
            <a:endParaRPr sz="3000"/>
          </a:p>
        </p:txBody>
      </p:sp>
      <p:sp>
        <p:nvSpPr>
          <p:cNvPr id="227" name="Google Shape;227;p26"/>
          <p:cNvSpPr txBox="1">
            <a:spLocks noGrp="1"/>
          </p:cNvSpPr>
          <p:nvPr>
            <p:ph type="body" idx="1"/>
          </p:nvPr>
        </p:nvSpPr>
        <p:spPr>
          <a:xfrm>
            <a:off x="1297500" y="1141500"/>
            <a:ext cx="7713600" cy="3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宣告方式: 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700"/>
              <a:t>如同宣告變數一般只是在後面加中括號，中括號內寫要幾個這種變數</a:t>
            </a:r>
            <a:endParaRPr sz="1700"/>
          </a:p>
        </p:txBody>
      </p:sp>
      <p:pic>
        <p:nvPicPr>
          <p:cNvPr id="228" name="Google Shape;2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146" y="2228075"/>
            <a:ext cx="3420450" cy="264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陣列</a:t>
            </a:r>
            <a:endParaRPr sz="3000"/>
          </a:p>
        </p:txBody>
      </p:sp>
      <p:sp>
        <p:nvSpPr>
          <p:cNvPr id="234" name="Google Shape;234;p27"/>
          <p:cNvSpPr txBox="1">
            <a:spLocks noGrp="1"/>
          </p:cNvSpPr>
          <p:nvPr>
            <p:ph type="body" idx="1"/>
          </p:nvPr>
        </p:nvSpPr>
        <p:spPr>
          <a:xfrm>
            <a:off x="1297500" y="1235525"/>
            <a:ext cx="7038900" cy="35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/>
              <a:t>取用方法:</a:t>
            </a:r>
            <a:r>
              <a:rPr lang="zh-TW" sz="2000"/>
              <a:t>   arr[10] 拿到編號第十的值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/>
              <a:t>			arr[i] 拿到編號為i的值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/>
              <a:t>可以做的是完全跟變數一樣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/>
              <a:t>ex: arr[5]=100; arr[10]++; arr[i]=arr[1]/arr[2] …….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/>
              <a:t>注意: 不要拿取超過宣告的陣列範圍 會出現 RE 喔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/>
              <a:t>錯誤示範: int arr[1000];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000"/>
              <a:t>		    arr[10000]=1;</a:t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陣列</a:t>
            </a:r>
            <a:endParaRPr sz="3000"/>
          </a:p>
        </p:txBody>
      </p:sp>
      <p:sp>
        <p:nvSpPr>
          <p:cNvPr id="240" name="Google Shape;240;p28"/>
          <p:cNvSpPr txBox="1">
            <a:spLocks noGrp="1"/>
          </p:cNvSpPr>
          <p:nvPr>
            <p:ph type="body" idx="1"/>
          </p:nvPr>
        </p:nvSpPr>
        <p:spPr>
          <a:xfrm>
            <a:off x="1297500" y="1181800"/>
            <a:ext cx="7038900" cy="32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300"/>
              <a:t>陣列編號是從0開始</a:t>
            </a:r>
            <a:endParaRPr sz="3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100"/>
              <a:t>也就是說開共n個時的陣列</a:t>
            </a: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100"/>
              <a:t>編號會是 0~n-1</a:t>
            </a: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100"/>
              <a:t>所以開1000個 只能拿到 arr[999]</a:t>
            </a: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100"/>
              <a:t>建議多開的 5~15個值</a:t>
            </a: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100"/>
              <a:t>ex: </a:t>
            </a:r>
            <a:r>
              <a:rPr lang="zh-TW" sz="1800"/>
              <a:t>要用到100個值 建議就開105個 開記憶體免錢啦!(沒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700"/>
              <a:t>陣列常用的輸入方式</a:t>
            </a:r>
            <a:endParaRPr sz="2900"/>
          </a:p>
        </p:txBody>
      </p:sp>
      <p:sp>
        <p:nvSpPr>
          <p:cNvPr id="246" name="Google Shape;246;p29"/>
          <p:cNvSpPr txBox="1">
            <a:spLocks noGrp="1"/>
          </p:cNvSpPr>
          <p:nvPr>
            <p:ph type="body" idx="1"/>
          </p:nvPr>
        </p:nvSpPr>
        <p:spPr>
          <a:xfrm>
            <a:off x="1297500" y="1114650"/>
            <a:ext cx="7038900" cy="33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/>
              <a:t>由於陣列會開到很大 不可能一個一個輸入</a:t>
            </a: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100"/>
              <a:t>所以通常都用for輸入</a:t>
            </a: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100"/>
              <a:t>可以用for內部的變數當作編號輸入</a:t>
            </a: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100"/>
              <a:t>EX: </a:t>
            </a:r>
            <a:endParaRPr sz="2100"/>
          </a:p>
        </p:txBody>
      </p:sp>
      <p:pic>
        <p:nvPicPr>
          <p:cNvPr id="247" name="Google Shape;24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4725" y="2805948"/>
            <a:ext cx="4112775" cy="186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/>
              <a:t>陣列宣告地方</a:t>
            </a:r>
            <a:endParaRPr sz="2500"/>
          </a:p>
        </p:txBody>
      </p:sp>
      <p:sp>
        <p:nvSpPr>
          <p:cNvPr id="253" name="Google Shape;253;p30"/>
          <p:cNvSpPr txBox="1">
            <a:spLocks noGrp="1"/>
          </p:cNvSpPr>
          <p:nvPr>
            <p:ph type="body" idx="1"/>
          </p:nvPr>
        </p:nvSpPr>
        <p:spPr>
          <a:xfrm>
            <a:off x="1190075" y="1195225"/>
            <a:ext cx="7038900" cy="32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/>
              <a:t>陣列有時候會宣告到1000000甚至更多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700"/>
              <a:t>如果放在int main(){ } 裡會出錯</a:t>
            </a:r>
            <a:endParaRPr sz="1700"/>
          </a:p>
        </p:txBody>
      </p:sp>
      <p:pic>
        <p:nvPicPr>
          <p:cNvPr id="254" name="Google Shape;2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450" y="2248225"/>
            <a:ext cx="2655781" cy="221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0"/>
          <p:cNvSpPr/>
          <p:nvPr/>
        </p:nvSpPr>
        <p:spPr>
          <a:xfrm>
            <a:off x="3151525" y="2779900"/>
            <a:ext cx="1168500" cy="60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pic>
        <p:nvPicPr>
          <p:cNvPr id="256" name="Google Shape;25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0013" y="2650025"/>
            <a:ext cx="4867275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>
            <a:spLocks noGrp="1"/>
          </p:cNvSpPr>
          <p:nvPr>
            <p:ph type="title"/>
          </p:nvPr>
        </p:nvSpPr>
        <p:spPr>
          <a:xfrm>
            <a:off x="1126250" y="4071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700"/>
              <a:t>陣列宣告位置</a:t>
            </a:r>
            <a:endParaRPr sz="2700"/>
          </a:p>
        </p:txBody>
      </p:sp>
      <p:sp>
        <p:nvSpPr>
          <p:cNvPr id="262" name="Google Shape;262;p31"/>
          <p:cNvSpPr txBox="1">
            <a:spLocks noGrp="1"/>
          </p:cNvSpPr>
          <p:nvPr>
            <p:ph type="body" idx="1"/>
          </p:nvPr>
        </p:nvSpPr>
        <p:spPr>
          <a:xfrm>
            <a:off x="1052550" y="15279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如果放在int main()外就沒這問題了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800"/>
              <a:t>好像開到1~2億個int都沒問題</a:t>
            </a:r>
            <a:endParaRPr sz="1800"/>
          </a:p>
        </p:txBody>
      </p:sp>
      <p:pic>
        <p:nvPicPr>
          <p:cNvPr id="263" name="Google Shape;2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0579" y="1527900"/>
            <a:ext cx="3004575" cy="274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單層迴圈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181800"/>
            <a:ext cx="7038900" cy="35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/>
              <a:t>第一種: for 迴圈</a:t>
            </a:r>
            <a:endParaRPr sz="2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300"/>
              <a:t>宣告方式： </a:t>
            </a:r>
            <a:r>
              <a:rPr lang="zh-TW" sz="2000"/>
              <a:t> </a:t>
            </a:r>
            <a:r>
              <a:rPr lang="zh-TW" sz="2600"/>
              <a:t>for(  ;  ;  ){ </a:t>
            </a:r>
            <a:r>
              <a:rPr lang="zh-TW" sz="1900"/>
              <a:t>中間放你要做的事 </a:t>
            </a:r>
            <a:r>
              <a:rPr lang="zh-TW" sz="2600"/>
              <a:t>}</a:t>
            </a:r>
            <a:endParaRPr sz="2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600"/>
              <a:t>EX:</a:t>
            </a:r>
            <a:endParaRPr sz="2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200"/>
              <a:t>輸出 : 1 2 3</a:t>
            </a: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5700" y="2370275"/>
            <a:ext cx="3890400" cy="108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00"/>
              <a:t>陣列常用技巧</a:t>
            </a:r>
            <a:endParaRPr sz="2600"/>
          </a:p>
        </p:txBody>
      </p:sp>
      <p:sp>
        <p:nvSpPr>
          <p:cNvPr id="269" name="Google Shape;269;p32"/>
          <p:cNvSpPr txBox="1">
            <a:spLocks noGrp="1"/>
          </p:cNvSpPr>
          <p:nvPr>
            <p:ph type="body" idx="1"/>
          </p:nvPr>
        </p:nvSpPr>
        <p:spPr>
          <a:xfrm>
            <a:off x="1136350" y="1154925"/>
            <a:ext cx="7606200" cy="39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/>
              <a:t>前綴和:</a:t>
            </a:r>
            <a:endParaRPr sz="21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800"/>
              <a:t>第i項紀錄從第1~i項的總和</a:t>
            </a:r>
            <a:endParaRPr sz="1800"/>
          </a:p>
        </p:txBody>
      </p:sp>
      <p:pic>
        <p:nvPicPr>
          <p:cNvPr id="270" name="Google Shape;27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2450" y="2331950"/>
            <a:ext cx="3140750" cy="9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練習題</a:t>
            </a:r>
            <a:endParaRPr/>
          </a:p>
        </p:txBody>
      </p:sp>
      <p:sp>
        <p:nvSpPr>
          <p:cNvPr id="276" name="Google Shape;276;p3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/>
              <a:t>TOJ 113</a:t>
            </a:r>
            <a:endParaRPr sz="19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900"/>
              <a:t>TOJ 112</a:t>
            </a:r>
            <a:endParaRPr sz="19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900"/>
              <a:t>TOJ 118</a:t>
            </a:r>
            <a:endParaRPr sz="19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900"/>
              <a:t>TOJ 115</a:t>
            </a:r>
            <a:endParaRPr sz="19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900"/>
              <a:t>TOJ 123</a:t>
            </a:r>
            <a:endParaRPr sz="19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900"/>
              <a:t>TOJ 127</a:t>
            </a:r>
            <a:endParaRPr sz="19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900"/>
              <a:t>TOJ 120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/>
              <a:t>for 迴圈宣告方式</a:t>
            </a:r>
            <a:endParaRPr sz="2500"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1002300" y="1060925"/>
            <a:ext cx="7632900" cy="40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5284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 sz="2115"/>
              <a:t>第一個分號前：</a:t>
            </a:r>
            <a:endParaRPr sz="2115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715"/>
              <a:t>放一個設定，只會跑一次，在剛進入迴圈時執行的</a:t>
            </a:r>
            <a:endParaRPr sz="1715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715"/>
              <a:t>假設是設一個變數，那變數只能在迴圈中使用</a:t>
            </a:r>
            <a:endParaRPr sz="1715"/>
          </a:p>
          <a:p>
            <a:pPr marL="457200" lvl="0" indent="-352842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zh-TW" sz="2115"/>
              <a:t>第一到第二個分號：</a:t>
            </a:r>
            <a:endParaRPr sz="2115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715"/>
              <a:t>放一個條件判斷，如果成立就會執行迴圈內的程式，否則就離開迴圈</a:t>
            </a:r>
            <a:endParaRPr sz="1715"/>
          </a:p>
          <a:p>
            <a:pPr marL="457200" lvl="0" indent="-352842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zh-TW" sz="2115"/>
              <a:t>第二個分號後：</a:t>
            </a:r>
            <a:endParaRPr sz="2115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715"/>
              <a:t>當跑完回圈內的程式，會執行那裏的程式</a:t>
            </a:r>
            <a:endParaRPr sz="2115"/>
          </a:p>
          <a:p>
            <a:pPr marL="457200" lvl="0" indent="-34607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zh-TW" sz="2000"/>
              <a:t>最後的大括號: </a:t>
            </a:r>
            <a:endParaRPr sz="20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50"/>
              <a:t>每圈會做的事情</a:t>
            </a:r>
            <a:endParaRPr sz="165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1109475" y="1386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for 迴圈運作</a:t>
            </a:r>
            <a:endParaRPr sz="3000"/>
          </a:p>
        </p:txBody>
      </p:sp>
      <p:sp>
        <p:nvSpPr>
          <p:cNvPr id="154" name="Google Shape;154;p16"/>
          <p:cNvSpPr txBox="1"/>
          <p:nvPr/>
        </p:nvSpPr>
        <p:spPr>
          <a:xfrm>
            <a:off x="5170350" y="1112688"/>
            <a:ext cx="7338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輸出: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575" y="1739300"/>
            <a:ext cx="3825850" cy="187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6"/>
          <p:cNvSpPr txBox="1"/>
          <p:nvPr/>
        </p:nvSpPr>
        <p:spPr>
          <a:xfrm>
            <a:off x="5855275" y="1665275"/>
            <a:ext cx="2390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Hello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 2 3The End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for 迴圈運作</a:t>
            </a:r>
            <a:endParaRPr/>
          </a:p>
        </p:txBody>
      </p:sp>
      <p:sp>
        <p:nvSpPr>
          <p:cNvPr id="162" name="Google Shape;162;p17"/>
          <p:cNvSpPr txBox="1">
            <a:spLocks noGrp="1"/>
          </p:cNvSpPr>
          <p:nvPr>
            <p:ph type="body" idx="1"/>
          </p:nvPr>
        </p:nvSpPr>
        <p:spPr>
          <a:xfrm>
            <a:off x="1829000" y="2239025"/>
            <a:ext cx="6182700" cy="23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515"/>
              <a:t>輸出:</a:t>
            </a:r>
            <a:endParaRPr sz="6515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6515"/>
              <a:t>1 I love C++</a:t>
            </a:r>
            <a:endParaRPr sz="6515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6515"/>
              <a:t>2 I love C++</a:t>
            </a:r>
            <a:endParaRPr sz="6515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6515"/>
              <a:t>3 I love C++</a:t>
            </a:r>
            <a:endParaRPr sz="6515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6515"/>
              <a:t>4 I love C++</a:t>
            </a:r>
            <a:endParaRPr sz="6515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6515"/>
              <a:t>5 I love C++</a:t>
            </a:r>
            <a:endParaRPr sz="6515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900"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988" y="1083200"/>
            <a:ext cx="5680477" cy="9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00"/>
              <a:t>for 迴圈運作</a:t>
            </a:r>
            <a:endParaRPr sz="2600"/>
          </a:p>
        </p:txBody>
      </p:sp>
      <p:sp>
        <p:nvSpPr>
          <p:cNvPr id="169" name="Google Shape;169;p18"/>
          <p:cNvSpPr txBox="1">
            <a:spLocks noGrp="1"/>
          </p:cNvSpPr>
          <p:nvPr>
            <p:ph type="body" idx="1"/>
          </p:nvPr>
        </p:nvSpPr>
        <p:spPr>
          <a:xfrm>
            <a:off x="2368570" y="3198025"/>
            <a:ext cx="4240800" cy="15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/>
              <a:t>輸出:</a:t>
            </a: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100"/>
              <a:t>0 1 3 7 15</a:t>
            </a: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9231" y="1098931"/>
            <a:ext cx="4772175" cy="164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for 迴圈運作</a:t>
            </a:r>
            <a:endParaRPr/>
          </a:p>
        </p:txBody>
      </p:sp>
      <p:sp>
        <p:nvSpPr>
          <p:cNvPr id="176" name="Google Shape;176;p19"/>
          <p:cNvSpPr txBox="1">
            <a:spLocks noGrp="1"/>
          </p:cNvSpPr>
          <p:nvPr>
            <p:ph type="body" idx="1"/>
          </p:nvPr>
        </p:nvSpPr>
        <p:spPr>
          <a:xfrm>
            <a:off x="3176350" y="2904875"/>
            <a:ext cx="1927200" cy="18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/>
              <a:t>輸出:</a:t>
            </a:r>
            <a:endParaRPr sz="19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900"/>
              <a:t>1 3 7 15 31</a:t>
            </a:r>
            <a:endParaRPr sz="1900"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7625" y="1081804"/>
            <a:ext cx="4941031" cy="148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00"/>
              <a:t>while 迴圈</a:t>
            </a:r>
            <a:endParaRPr sz="2600"/>
          </a:p>
        </p:txBody>
      </p:sp>
      <p:sp>
        <p:nvSpPr>
          <p:cNvPr id="183" name="Google Shape;183;p20"/>
          <p:cNvSpPr txBox="1">
            <a:spLocks noGrp="1"/>
          </p:cNvSpPr>
          <p:nvPr>
            <p:ph type="body" idx="1"/>
          </p:nvPr>
        </p:nvSpPr>
        <p:spPr>
          <a:xfrm>
            <a:off x="1297500" y="1185925"/>
            <a:ext cx="7038900" cy="32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zh-TW" sz="1900"/>
              <a:t>一種for迴圈的簡化版?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zh-TW" sz="1900"/>
              <a:t>小括號中只需要放入條件判斷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zh-TW" sz="1900"/>
              <a:t>EX: 用while迴圈跑n次</a:t>
            </a:r>
            <a:endParaRPr sz="1900"/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2225" y="2383250"/>
            <a:ext cx="2648275" cy="20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4100" y="2383250"/>
            <a:ext cx="2741350" cy="20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0"/>
          <p:cNvSpPr txBox="1"/>
          <p:nvPr/>
        </p:nvSpPr>
        <p:spPr>
          <a:xfrm>
            <a:off x="4503900" y="4604700"/>
            <a:ext cx="73341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注意:這種的n會不斷變小喔</a:t>
            </a:r>
            <a:endParaRPr sz="2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900"/>
              <a:t>while常用的地方</a:t>
            </a:r>
            <a:endParaRPr sz="2900"/>
          </a:p>
        </p:txBody>
      </p:sp>
      <p:sp>
        <p:nvSpPr>
          <p:cNvPr id="192" name="Google Shape;192;p21"/>
          <p:cNvSpPr txBox="1">
            <a:spLocks noGrp="1"/>
          </p:cNvSpPr>
          <p:nvPr>
            <p:ph type="body" idx="1"/>
          </p:nvPr>
        </p:nvSpPr>
        <p:spPr>
          <a:xfrm>
            <a:off x="1052550" y="1159350"/>
            <a:ext cx="7038900" cy="31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多筆輸入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不確定結束時間的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不需要計次的</a:t>
            </a:r>
            <a:endParaRPr sz="2000"/>
          </a:p>
        </p:txBody>
      </p:sp>
      <p:pic>
        <p:nvPicPr>
          <p:cNvPr id="193" name="Google Shape;1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358250"/>
            <a:ext cx="2631800" cy="208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4325" y="2358261"/>
            <a:ext cx="3342075" cy="179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1"/>
          <p:cNvSpPr txBox="1"/>
          <p:nvPr/>
        </p:nvSpPr>
        <p:spPr>
          <a:xfrm>
            <a:off x="1297500" y="4530550"/>
            <a:ext cx="2233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有告訴你有幾筆測資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21"/>
          <p:cNvSpPr txBox="1"/>
          <p:nvPr/>
        </p:nvSpPr>
        <p:spPr>
          <a:xfrm>
            <a:off x="5314200" y="4156425"/>
            <a:ext cx="25344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沒告訴你有幾筆測資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會輸入直到EOF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用Ctrl+z終止程式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619</Words>
  <Application>Microsoft Office PowerPoint</Application>
  <PresentationFormat>如螢幕大小 (16:9)</PresentationFormat>
  <Paragraphs>105</Paragraphs>
  <Slides>21</Slides>
  <Notes>21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5" baseType="lpstr">
      <vt:lpstr>Lato</vt:lpstr>
      <vt:lpstr>Arial</vt:lpstr>
      <vt:lpstr>Montserrat</vt:lpstr>
      <vt:lpstr>Focus</vt:lpstr>
      <vt:lpstr>單層迴圈 一維陣列</vt:lpstr>
      <vt:lpstr>單層迴圈</vt:lpstr>
      <vt:lpstr>for 迴圈宣告方式</vt:lpstr>
      <vt:lpstr>for 迴圈運作</vt:lpstr>
      <vt:lpstr>for 迴圈運作</vt:lpstr>
      <vt:lpstr>for 迴圈運作</vt:lpstr>
      <vt:lpstr>for 迴圈運作</vt:lpstr>
      <vt:lpstr>while 迴圈</vt:lpstr>
      <vt:lpstr>while常用的地方</vt:lpstr>
      <vt:lpstr>迴圈內可使用的語法</vt:lpstr>
      <vt:lpstr>迴圈內語法</vt:lpstr>
      <vt:lpstr>練習題</vt:lpstr>
      <vt:lpstr>陣列</vt:lpstr>
      <vt:lpstr>陣列</vt:lpstr>
      <vt:lpstr>陣列</vt:lpstr>
      <vt:lpstr>陣列</vt:lpstr>
      <vt:lpstr>陣列常用的輸入方式</vt:lpstr>
      <vt:lpstr>陣列宣告地方</vt:lpstr>
      <vt:lpstr>陣列宣告位置</vt:lpstr>
      <vt:lpstr>陣列常用技巧</vt:lpstr>
      <vt:lpstr>練習題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單層迴圈 一維陣列</dc:title>
  <cp:lastModifiedBy>user</cp:lastModifiedBy>
  <cp:revision>1</cp:revision>
  <dcterms:modified xsi:type="dcterms:W3CDTF">2021-09-15T07:27:51Z</dcterms:modified>
</cp:coreProperties>
</file>