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jPXRxZSDnFTKwLx3SLkMnFbDkT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F473CA-5E1A-4082-885E-F65B9B95CF9B}">
  <a:tblStyle styleId="{A9F473CA-5E1A-4082-885E-F65B9B95CF9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D0C463-34BE-47DA-B14F-53D8CC97A51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38663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4496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3375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744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00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322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9150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1400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16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15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57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7724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527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16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071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0860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巢狀迴圈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巢狀迴圈 _ 星星樹</a:t>
            </a:r>
            <a:endParaRPr/>
          </a:p>
        </p:txBody>
      </p:sp>
      <p:sp>
        <p:nvSpPr>
          <p:cNvPr id="159" name="Google Shape;159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星星樹 (TOJ 104)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輸入一個正整數n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請輸出一顆高度為n的星星樹</a:t>
            </a:r>
            <a:endParaRPr/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25996" y="2296684"/>
            <a:ext cx="3711457" cy="364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巢狀迴圈 _ 星星樹</a:t>
            </a:r>
            <a:endParaRPr/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777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: 重複同樣的動作 ， 唯一只有 i 變動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觀察一下 n = 4時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  			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11"/>
          <p:cNvGraphicFramePr/>
          <p:nvPr/>
        </p:nvGraphicFramePr>
        <p:xfrm>
          <a:off x="3948724" y="3101804"/>
          <a:ext cx="7120800" cy="3080000"/>
        </p:xfrm>
        <a:graphic>
          <a:graphicData uri="http://schemas.openxmlformats.org/drawingml/2006/table">
            <a:tbl>
              <a:tblPr firstRow="1" bandRow="1">
                <a:noFill/>
                <a:tableStyleId>{ECD0C463-34BE-47DA-B14F-53D8CC97A51A}</a:tableStyleId>
              </a:tblPr>
              <a:tblGrid>
                <a:gridCol w="2373600"/>
                <a:gridCol w="2373600"/>
                <a:gridCol w="2373600"/>
              </a:tblGrid>
              <a:tr h="4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空格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星星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z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4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x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y = n-x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/>
                        <a:t>z = 2*x-1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68" name="Google Shape;16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391293"/>
            <a:ext cx="2697968" cy="272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巢狀迴圈 _ 星星樹</a:t>
            </a:r>
            <a:endParaRPr/>
          </a:p>
        </p:txBody>
      </p:sp>
      <p:pic>
        <p:nvPicPr>
          <p:cNvPr id="174" name="Google Shape;1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8598" y="1437354"/>
            <a:ext cx="8914803" cy="5092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巢狀迴圈 _ 星星樹</a:t>
            </a:r>
            <a:endParaRPr/>
          </a:p>
        </p:txBody>
      </p:sp>
      <p:pic>
        <p:nvPicPr>
          <p:cNvPr id="180" name="Google Shape;180;p13"/>
          <p:cNvPicPr preferRelativeResize="0"/>
          <p:nvPr/>
        </p:nvPicPr>
        <p:blipFill rotWithShape="1">
          <a:blip r:embed="rId3">
            <a:alphaModFix/>
          </a:blip>
          <a:srcRect r="34078"/>
          <a:stretch/>
        </p:blipFill>
        <p:spPr>
          <a:xfrm>
            <a:off x="6219834" y="1548192"/>
            <a:ext cx="5824384" cy="509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/>
        </p:nvSpPr>
        <p:spPr>
          <a:xfrm>
            <a:off x="942109" y="1948873"/>
            <a:ext cx="394392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值得一提的是他們的值域問題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660400" y="3171239"/>
            <a:ext cx="563418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" name="Google Shape;183;p13"/>
          <p:cNvCxnSpPr/>
          <p:nvPr/>
        </p:nvCxnSpPr>
        <p:spPr>
          <a:xfrm rot="10800000" flipH="1">
            <a:off x="1727200" y="3528291"/>
            <a:ext cx="3860800" cy="9236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4" name="Google Shape;184;p13"/>
          <p:cNvCxnSpPr/>
          <p:nvPr/>
        </p:nvCxnSpPr>
        <p:spPr>
          <a:xfrm rot="10800000" flipH="1">
            <a:off x="1911927" y="3999345"/>
            <a:ext cx="1459345" cy="9237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5" name="Google Shape;185;p13"/>
          <p:cNvCxnSpPr/>
          <p:nvPr/>
        </p:nvCxnSpPr>
        <p:spPr>
          <a:xfrm rot="10800000" flipH="1">
            <a:off x="3821118" y="4456545"/>
            <a:ext cx="1459345" cy="9237"/>
          </a:xfrm>
          <a:prstGeom prst="straightConnector1">
            <a:avLst/>
          </a:prstGeom>
          <a:noFill/>
          <a:ln w="762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練習咯!!</a:t>
            </a:r>
            <a:endParaRPr/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TOJ 121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右邊是提示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TOJ 599 到 609</a:t>
            </a:r>
            <a:endParaRPr/>
          </a:p>
        </p:txBody>
      </p:sp>
      <p:pic>
        <p:nvPicPr>
          <p:cNvPr id="192" name="Google Shape;19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76444" y="1367828"/>
            <a:ext cx="6877356" cy="5266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練習咯!!</a:t>
            </a:r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body" idx="1"/>
          </p:nvPr>
        </p:nvSpPr>
        <p:spPr>
          <a:xfrm>
            <a:off x="718127" y="1520824"/>
            <a:ext cx="10515600" cy="4722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/>
              <a:t>TOJ 247 (</a:t>
            </a:r>
            <a:r>
              <a:rPr lang="en-US" sz="2000" dirty="0" err="1"/>
              <a:t>注意奇偶</a:t>
            </a:r>
            <a:r>
              <a:rPr lang="en-US" sz="2000" dirty="0" smtClean="0"/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smtClean="0"/>
              <a:t>TOJ 248 273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smtClean="0"/>
              <a:t>TOJ 602 606 609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/>
              <a:t>TOJ 110 (</a:t>
            </a:r>
            <a:r>
              <a:rPr lang="en-US" sz="2000" dirty="0" err="1"/>
              <a:t>切成三段分別去看</a:t>
            </a:r>
            <a:r>
              <a:rPr lang="en-US" sz="2000" dirty="0" smtClean="0"/>
              <a:t>)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/>
              <a:t>TOJ 17 (</a:t>
            </a:r>
            <a:r>
              <a:rPr lang="en-US" sz="2000" dirty="0" err="1"/>
              <a:t>切段，發現找不到通式，再切，切到有通式為止</a:t>
            </a:r>
            <a:r>
              <a:rPr lang="en-US" sz="2000" dirty="0" smtClean="0"/>
              <a:t>)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/>
              <a:t>TOJ 453 (</a:t>
            </a:r>
            <a:r>
              <a:rPr lang="en-US" sz="2000" dirty="0" err="1"/>
              <a:t>加油</a:t>
            </a:r>
            <a:r>
              <a:rPr lang="en-US" sz="2000" dirty="0" smtClean="0"/>
              <a:t>)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 smtClean="0"/>
              <a:t>TOJ </a:t>
            </a:r>
            <a:r>
              <a:rPr lang="en-US" sz="2000" dirty="0"/>
              <a:t>273 、 TOJ 342 (</a:t>
            </a:r>
            <a:r>
              <a:rPr lang="en-US" sz="2000" dirty="0" err="1"/>
              <a:t>具有高危險性，請小心嘗試</a:t>
            </a:r>
            <a:r>
              <a:rPr lang="en-US" sz="2000" dirty="0"/>
              <a:t>)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迴圈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固定的重複的一件事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唯一變動的事，跳動的 i (透過 i 可以遍歷陣列)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(初始化 ; 條件限制 ; 每次迴圈會更新){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	做的事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巢狀迴圈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又稱多重迴圈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比如說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1889" y="2419095"/>
            <a:ext cx="8100295" cy="3757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巢狀迴圈</a:t>
            </a:r>
            <a:endParaRPr/>
          </a:p>
        </p:txBody>
      </p:sp>
      <p:pic>
        <p:nvPicPr>
          <p:cNvPr id="104" name="Google Shape;104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10668" y="2043679"/>
            <a:ext cx="6980525" cy="352836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694592" y="2347546"/>
            <a:ext cx="3587262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想想看，這樣會輸出幾次hello world呢?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694592" y="4230255"/>
            <a:ext cx="33324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 * 10 * 10</a:t>
            </a:r>
            <a:endParaRPr sz="4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巢狀迴圈</a:t>
            </a:r>
            <a:endParaRPr/>
          </a:p>
        </p:txBody>
      </p:sp>
      <p:pic>
        <p:nvPicPr>
          <p:cNvPr id="112" name="Google Shape;112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28697" y="1776269"/>
            <a:ext cx="6980525" cy="352836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5"/>
          <p:cNvSpPr txBox="1"/>
          <p:nvPr/>
        </p:nvSpPr>
        <p:spPr>
          <a:xfrm>
            <a:off x="694592" y="2347546"/>
            <a:ext cx="3587262" cy="3108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特別注意，這樣的迴圈中，每層所用的變數應用不同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 , j , k)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*值域問題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3005167" y="5456089"/>
            <a:ext cx="290021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115;p5"/>
          <p:cNvCxnSpPr/>
          <p:nvPr/>
        </p:nvCxnSpPr>
        <p:spPr>
          <a:xfrm>
            <a:off x="5527963" y="6465457"/>
            <a:ext cx="2373745" cy="9236"/>
          </a:xfrm>
          <a:prstGeom prst="straightConnector1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6" name="Google Shape;116;p5"/>
          <p:cNvCxnSpPr/>
          <p:nvPr/>
        </p:nvCxnSpPr>
        <p:spPr>
          <a:xfrm>
            <a:off x="4455276" y="6086764"/>
            <a:ext cx="4975051" cy="0"/>
          </a:xfrm>
          <a:prstGeom prst="straightConnector1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7" name="Google Shape;117;p5"/>
          <p:cNvCxnSpPr/>
          <p:nvPr/>
        </p:nvCxnSpPr>
        <p:spPr>
          <a:xfrm>
            <a:off x="3742401" y="5757218"/>
            <a:ext cx="6400800" cy="27710"/>
          </a:xfrm>
          <a:prstGeom prst="straightConnector1">
            <a:avLst/>
          </a:prstGeom>
          <a:noFill/>
          <a:ln w="762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巢狀迴圈</a:t>
            </a:r>
            <a:endParaRPr/>
          </a:p>
        </p:txBody>
      </p:sp>
      <p:graphicFrame>
        <p:nvGraphicFramePr>
          <p:cNvPr id="123" name="Google Shape;123;p6"/>
          <p:cNvGraphicFramePr/>
          <p:nvPr/>
        </p:nvGraphicFramePr>
        <p:xfrm>
          <a:off x="987669" y="1690688"/>
          <a:ext cx="1887425" cy="4775650"/>
        </p:xfrm>
        <a:graphic>
          <a:graphicData uri="http://schemas.openxmlformats.org/drawingml/2006/table">
            <a:tbl>
              <a:tblPr firstRow="1" bandRow="1">
                <a:noFill/>
                <a:tableStyleId>{A9F473CA-5E1A-4082-885E-F65B9B95CF9B}</a:tableStyleId>
              </a:tblPr>
              <a:tblGrid>
                <a:gridCol w="1887425"/>
              </a:tblGrid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第一層 (i)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24" name="Google Shape;124;p6"/>
          <p:cNvGraphicFramePr/>
          <p:nvPr/>
        </p:nvGraphicFramePr>
        <p:xfrm>
          <a:off x="5011615" y="1690687"/>
          <a:ext cx="1887425" cy="4775650"/>
        </p:xfrm>
        <a:graphic>
          <a:graphicData uri="http://schemas.openxmlformats.org/drawingml/2006/table">
            <a:tbl>
              <a:tblPr firstRow="1" bandRow="1">
                <a:noFill/>
                <a:tableStyleId>{A9F473CA-5E1A-4082-885E-F65B9B95CF9B}</a:tableStyleId>
              </a:tblPr>
              <a:tblGrid>
                <a:gridCol w="1887425"/>
              </a:tblGrid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第二層 (j)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25" name="Google Shape;125;p6"/>
          <p:cNvGraphicFramePr/>
          <p:nvPr/>
        </p:nvGraphicFramePr>
        <p:xfrm>
          <a:off x="9035561" y="1690686"/>
          <a:ext cx="1887425" cy="4775650"/>
        </p:xfrm>
        <a:graphic>
          <a:graphicData uri="http://schemas.openxmlformats.org/drawingml/2006/table">
            <a:tbl>
              <a:tblPr firstRow="1" bandRow="1">
                <a:noFill/>
                <a:tableStyleId>{A9F473CA-5E1A-4082-885E-F65B9B95CF9B}</a:tableStyleId>
              </a:tblPr>
              <a:tblGrid>
                <a:gridCol w="1887425"/>
              </a:tblGrid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第三層 (k)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cxnSp>
        <p:nvCxnSpPr>
          <p:cNvPr id="126" name="Google Shape;126;p6"/>
          <p:cNvCxnSpPr/>
          <p:nvPr/>
        </p:nvCxnSpPr>
        <p:spPr>
          <a:xfrm rot="10800000" flipH="1">
            <a:off x="2945423" y="2356338"/>
            <a:ext cx="1916723" cy="879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6"/>
          <p:cNvCxnSpPr/>
          <p:nvPr/>
        </p:nvCxnSpPr>
        <p:spPr>
          <a:xfrm>
            <a:off x="2945423" y="2373925"/>
            <a:ext cx="1987062" cy="3842237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6"/>
          <p:cNvCxnSpPr/>
          <p:nvPr/>
        </p:nvCxnSpPr>
        <p:spPr>
          <a:xfrm rot="10800000" flipH="1">
            <a:off x="7001605" y="2324103"/>
            <a:ext cx="1916723" cy="8793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6"/>
          <p:cNvCxnSpPr/>
          <p:nvPr/>
        </p:nvCxnSpPr>
        <p:spPr>
          <a:xfrm>
            <a:off x="7001605" y="2341690"/>
            <a:ext cx="1987062" cy="3842237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巢狀迴圈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1244298" y="1690688"/>
            <a:ext cx="4738255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舉例 : 當秒針從 0 轉到 59 的時候，分針才會加 1，然後秒針又從0 開始。也就是說，當秒針轉一圈，分針才加 1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7" descr="SEIKO 日本精工滑動式秒針大理石紋路(QXA760G)40.5cm | SEIKO | Yahoo奇摩購物中心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7600" y="639785"/>
            <a:ext cx="3269673" cy="32696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298" y="3506570"/>
            <a:ext cx="7102907" cy="3111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巢狀迴圈</a:t>
            </a:r>
            <a:endParaRPr/>
          </a:p>
        </p:txBody>
      </p:sp>
      <p:sp>
        <p:nvSpPr>
          <p:cNvPr id="143" name="Google Shape;143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嗯…也許你已經寫過了?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多筆輸入有時也會是巢狀迴圈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題目可能會給你一個正整數n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說要詢問或執行n次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也許你可以…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144" name="Google Shape;14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91200" y="1825625"/>
            <a:ext cx="5562600" cy="416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91200" y="1825625"/>
            <a:ext cx="6028034" cy="4163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練習咯!!</a:t>
            </a:r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TOJ 248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 strike="sngStrike"/>
              <a:t>右邊是提示</a:t>
            </a:r>
            <a:endParaRPr sz="3200" strike="sngStrike"/>
          </a:p>
        </p:txBody>
      </p:sp>
      <p:graphicFrame>
        <p:nvGraphicFramePr>
          <p:cNvPr id="152" name="Google Shape;152;p9"/>
          <p:cNvGraphicFramePr/>
          <p:nvPr/>
        </p:nvGraphicFramePr>
        <p:xfrm>
          <a:off x="4794738" y="1690688"/>
          <a:ext cx="1887425" cy="4341500"/>
        </p:xfrm>
        <a:graphic>
          <a:graphicData uri="http://schemas.openxmlformats.org/drawingml/2006/table">
            <a:tbl>
              <a:tblPr firstRow="1" bandRow="1">
                <a:noFill/>
                <a:tableStyleId>{A9F473CA-5E1A-4082-885E-F65B9B95CF9B}</a:tableStyleId>
              </a:tblPr>
              <a:tblGrid>
                <a:gridCol w="1887425"/>
              </a:tblGrid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第一層 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153" name="Google Shape;153;p9"/>
          <p:cNvGraphicFramePr/>
          <p:nvPr/>
        </p:nvGraphicFramePr>
        <p:xfrm>
          <a:off x="8276492" y="1690688"/>
          <a:ext cx="1887425" cy="4341500"/>
        </p:xfrm>
        <a:graphic>
          <a:graphicData uri="http://schemas.openxmlformats.org/drawingml/2006/table">
            <a:tbl>
              <a:tblPr firstRow="1" bandRow="1">
                <a:noFill/>
                <a:tableStyleId>{A9F473CA-5E1A-4082-885E-F65B9B95CF9B}</a:tableStyleId>
              </a:tblPr>
              <a:tblGrid>
                <a:gridCol w="1887425"/>
              </a:tblGrid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第二層 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34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276</Words>
  <Application>Microsoft Office PowerPoint</Application>
  <PresentationFormat>寬螢幕</PresentationFormat>
  <Paragraphs>144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佈景主題</vt:lpstr>
      <vt:lpstr>巢狀迴圈</vt:lpstr>
      <vt:lpstr>迴圈</vt:lpstr>
      <vt:lpstr>巢狀迴圈</vt:lpstr>
      <vt:lpstr>巢狀迴圈</vt:lpstr>
      <vt:lpstr>巢狀迴圈</vt:lpstr>
      <vt:lpstr>巢狀迴圈</vt:lpstr>
      <vt:lpstr>巢狀迴圈</vt:lpstr>
      <vt:lpstr>巢狀迴圈</vt:lpstr>
      <vt:lpstr>練習咯!!</vt:lpstr>
      <vt:lpstr>巢狀迴圈 _ 星星樹</vt:lpstr>
      <vt:lpstr>巢狀迴圈 _ 星星樹</vt:lpstr>
      <vt:lpstr>巢狀迴圈 _ 星星樹</vt:lpstr>
      <vt:lpstr>巢狀迴圈 _ 星星樹</vt:lpstr>
      <vt:lpstr>練習咯!!</vt:lpstr>
      <vt:lpstr>練習咯!!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巢狀迴圈</dc:title>
  <dc:creator>WIN10</dc:creator>
  <cp:lastModifiedBy>user</cp:lastModifiedBy>
  <cp:revision>2</cp:revision>
  <dcterms:created xsi:type="dcterms:W3CDTF">2021-07-21T05:03:55Z</dcterms:created>
  <dcterms:modified xsi:type="dcterms:W3CDTF">2021-09-29T06:24:35Z</dcterms:modified>
</cp:coreProperties>
</file>