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huIPNQHvWZVlYj1REMJ302dOUC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B30E2C8-7F86-4649-BF63-7F74C29E332D}">
  <a:tblStyle styleId="{EB30E2C8-7F86-4649-BF63-7F74C29E332D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2BDBBA3-C8A5-4F74-A6F0-8BC88B1D9A6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02459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09010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0952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6406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1621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407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3134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8735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4307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9098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923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39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9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思考 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題目要求 ， 連接的三數相同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情況有二 ， 橫的 or 直的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剛剛說過for for可以遍歷整個二維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當我還沒跳到下一個外層迴圈時，都在同一行或列?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So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1.怎麼判斷三數相同 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2.怎麼遍歷也許橫的或直的答案?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注意 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1.不要詢問範圍外的未知領域!! (開個大陣列有助於改善?)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2.不停的確定哪一個維度負責行，哪一個是列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練習</a:t>
            </a:r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smtClean="0"/>
              <a:t>TOJ </a:t>
            </a:r>
            <a:r>
              <a:rPr lang="en-US" dirty="0"/>
              <a:t>7 ( </a:t>
            </a:r>
            <a:r>
              <a:rPr lang="en-US" dirty="0" err="1"/>
              <a:t>看似一維陣列，但時間軸當第二維無疑會好寫很多</a:t>
            </a:r>
            <a:r>
              <a:rPr lang="en-US" dirty="0"/>
              <a:t>)</a:t>
            </a:r>
            <a:endParaRPr dirty="0"/>
          </a:p>
          <a:p>
            <a:pPr marL="0" indent="0">
              <a:buSzPts val="2800"/>
              <a:buNone/>
            </a:pPr>
            <a:r>
              <a:rPr lang="en-US" altLang="zh-TW" dirty="0" smtClean="0"/>
              <a:t>TOJ 460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TOJ 493 ( </a:t>
            </a:r>
            <a:r>
              <a:rPr lang="en-US" dirty="0" err="1"/>
              <a:t>輸入簡單，輸出時考慮一下從誰開始，誰會是左上角</a:t>
            </a:r>
            <a:r>
              <a:rPr lang="en-US" dirty="0" smtClean="0"/>
              <a:t>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TOJ 114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當要準備存入班級中的座位表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如何標號呢?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你可以…						或者是…</a:t>
            </a:r>
            <a:endParaRPr/>
          </a:p>
        </p:txBody>
      </p:sp>
      <p:graphicFrame>
        <p:nvGraphicFramePr>
          <p:cNvPr id="92" name="Google Shape;92;p2"/>
          <p:cNvGraphicFramePr/>
          <p:nvPr/>
        </p:nvGraphicFramePr>
        <p:xfrm>
          <a:off x="838200" y="3526509"/>
          <a:ext cx="4278875" cy="2650500"/>
        </p:xfrm>
        <a:graphic>
          <a:graphicData uri="http://schemas.openxmlformats.org/drawingml/2006/table">
            <a:tbl>
              <a:tblPr bandRow="1">
                <a:noFill/>
                <a:tableStyleId>{EB30E2C8-7F86-4649-BF63-7F74C29E332D}</a:tableStyleId>
              </a:tblPr>
              <a:tblGrid>
                <a:gridCol w="855775"/>
                <a:gridCol w="855775"/>
                <a:gridCol w="855775"/>
                <a:gridCol w="855775"/>
                <a:gridCol w="855775"/>
              </a:tblGrid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27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28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29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30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93" name="Google Shape;93;p2"/>
          <p:cNvGraphicFramePr/>
          <p:nvPr/>
        </p:nvGraphicFramePr>
        <p:xfrm>
          <a:off x="6752491" y="3526509"/>
          <a:ext cx="4671625" cy="2650500"/>
        </p:xfrm>
        <a:graphic>
          <a:graphicData uri="http://schemas.openxmlformats.org/drawingml/2006/table">
            <a:tbl>
              <a:tblPr bandRow="1">
                <a:noFill/>
                <a:tableStyleId>{EB30E2C8-7F86-4649-BF63-7F74C29E332D}</a:tableStyleId>
              </a:tblPr>
              <a:tblGrid>
                <a:gridCol w="934325"/>
                <a:gridCol w="934325"/>
                <a:gridCol w="934325"/>
                <a:gridCol w="934325"/>
                <a:gridCol w="934325"/>
              </a:tblGrid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4,1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5,1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4,2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5,2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4,3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5,3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4,4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5,4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4,5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5,5</a:t>
                      </a:r>
                      <a:endParaRPr sz="1800"/>
                    </a:p>
                  </a:txBody>
                  <a:tcPr marL="91450" marR="91450" marT="45725" marB="45725"/>
                </a:tc>
              </a:tr>
              <a:tr h="441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1,6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2,6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3,6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4,6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5,6</a:t>
                      </a: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而後者，就是所謂的二維陣列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一維陣列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p[30]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 err="1"/>
              <a:t>二維陣列</a:t>
            </a:r>
            <a:r>
              <a:rPr lang="en-US" dirty="0"/>
              <a:t> : </a:t>
            </a:r>
            <a:r>
              <a:rPr lang="en-US" dirty="0" err="1"/>
              <a:t>int</a:t>
            </a:r>
            <a:r>
              <a:rPr lang="en-US" dirty="0"/>
              <a:t> p[5][6]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trike="sngStrike" dirty="0" err="1"/>
              <a:t>多維陣列</a:t>
            </a:r>
            <a:r>
              <a:rPr lang="en-US" strike="sngStrike" dirty="0"/>
              <a:t> : </a:t>
            </a:r>
            <a:r>
              <a:rPr lang="en-US" strike="sngStrike" dirty="0" err="1"/>
              <a:t>int</a:t>
            </a:r>
            <a:r>
              <a:rPr lang="en-US" strike="sngStrike" dirty="0"/>
              <a:t> p[][][][][][][][][][]……        </a:t>
            </a:r>
            <a:endParaRPr strike="sngStrik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05" name="Google Shape;105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很可以看成表格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二維世界 : 平面 (x – y 座標)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主要使用二維陣列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注意x - y的方向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106" name="Google Shape;106;p4"/>
          <p:cNvGraphicFramePr/>
          <p:nvPr/>
        </p:nvGraphicFramePr>
        <p:xfrm>
          <a:off x="6096000" y="2752297"/>
          <a:ext cx="720000" cy="3600000"/>
        </p:xfrm>
        <a:graphic>
          <a:graphicData uri="http://schemas.openxmlformats.org/drawingml/2006/table">
            <a:tbl>
              <a:tblPr firstRow="1" bandRow="1">
                <a:noFill/>
                <a:tableStyleId>{22BDBBA3-C8A5-4F74-A6F0-8BC88B1D9A6A}</a:tableStyleId>
              </a:tblPr>
              <a:tblGrid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1 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2 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3 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4 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5 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7" name="Google Shape;107;p4"/>
          <p:cNvSpPr txBox="1"/>
          <p:nvPr/>
        </p:nvSpPr>
        <p:spPr>
          <a:xfrm>
            <a:off x="6700232" y="1571269"/>
            <a:ext cx="7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08;p4"/>
          <p:cNvGraphicFramePr/>
          <p:nvPr/>
        </p:nvGraphicFramePr>
        <p:xfrm>
          <a:off x="6816000" y="2032297"/>
          <a:ext cx="3600000" cy="720000"/>
        </p:xfrm>
        <a:graphic>
          <a:graphicData uri="http://schemas.openxmlformats.org/drawingml/2006/table">
            <a:tbl>
              <a:tblPr bandRow="1">
                <a:noFill/>
                <a:tableStyleId>{22BDBBA3-C8A5-4F74-A6F0-8BC88B1D9A6A}</a:tableStyleId>
              </a:tblPr>
              <a:tblGrid>
                <a:gridCol w="720000"/>
                <a:gridCol w="720000"/>
                <a:gridCol w="720000"/>
                <a:gridCol w="720000"/>
                <a:gridCol w="720000"/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/>
                        <a:t>1</a:t>
                      </a:r>
                      <a:endParaRPr sz="3200" b="1" i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/>
                        <a:t>2</a:t>
                      </a:r>
                      <a:endParaRPr sz="3200" b="1" i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/>
                        <a:t>3</a:t>
                      </a:r>
                      <a:endParaRPr sz="3200" b="1" i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/>
                        <a:t>4</a:t>
                      </a:r>
                      <a:endParaRPr sz="3200" b="1" i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 i="0"/>
                        <a:t>5</a:t>
                      </a:r>
                      <a:endParaRPr sz="3200" b="1" i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9" name="Google Shape;109;p4"/>
          <p:cNvSpPr txBox="1"/>
          <p:nvPr/>
        </p:nvSpPr>
        <p:spPr>
          <a:xfrm>
            <a:off x="5385286" y="2752297"/>
            <a:ext cx="720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5745286" y="3350963"/>
            <a:ext cx="0" cy="2698145"/>
          </a:xfrm>
          <a:prstGeom prst="straightConnector1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4"/>
          <p:cNvCxnSpPr/>
          <p:nvPr/>
        </p:nvCxnSpPr>
        <p:spPr>
          <a:xfrm>
            <a:off x="7523293" y="1755935"/>
            <a:ext cx="3367445" cy="0"/>
          </a:xfrm>
          <a:prstGeom prst="straightConnector1">
            <a:avLst/>
          </a:prstGeom>
          <a:noFill/>
          <a:ln w="76200" cap="flat" cmpd="sng">
            <a:solidFill>
              <a:srgbClr val="C0000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限制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int p[a</a:t>
            </a:r>
            <a:r>
              <a:rPr lang="en-US" baseline="-25000"/>
              <a:t>1</a:t>
            </a:r>
            <a:r>
              <a:rPr lang="en-US"/>
              <a:t>][a</a:t>
            </a:r>
            <a:r>
              <a:rPr lang="en-US" baseline="-25000"/>
              <a:t>2</a:t>
            </a:r>
            <a:r>
              <a:rPr lang="en-US"/>
              <a:t>][a</a:t>
            </a:r>
            <a:r>
              <a:rPr lang="en-US" baseline="-25000"/>
              <a:t>3</a:t>
            </a:r>
            <a:r>
              <a:rPr lang="en-US"/>
              <a:t>][a</a:t>
            </a:r>
            <a:r>
              <a:rPr lang="en-US" baseline="-25000"/>
              <a:t>4</a:t>
            </a:r>
            <a:r>
              <a:rPr lang="en-US"/>
              <a:t>][a</a:t>
            </a:r>
            <a:r>
              <a:rPr lang="en-US" baseline="-25000"/>
              <a:t>5</a:t>
            </a:r>
            <a:r>
              <a:rPr lang="en-US"/>
              <a:t>]….[a</a:t>
            </a:r>
            <a:r>
              <a:rPr lang="en-US" baseline="-25000"/>
              <a:t>n</a:t>
            </a:r>
            <a:r>
              <a:rPr lang="en-US"/>
              <a:t>]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其中所需的空間為a</a:t>
            </a:r>
            <a:r>
              <a:rPr lang="en-US" baseline="-25000"/>
              <a:t>1</a:t>
            </a:r>
            <a:r>
              <a:rPr lang="en-US"/>
              <a:t>*a</a:t>
            </a:r>
            <a:r>
              <a:rPr lang="en-US" baseline="-25000"/>
              <a:t>2</a:t>
            </a:r>
            <a:r>
              <a:rPr lang="en-US"/>
              <a:t>*a</a:t>
            </a:r>
            <a:r>
              <a:rPr lang="en-US" baseline="-25000"/>
              <a:t>3</a:t>
            </a:r>
            <a:r>
              <a:rPr lang="en-US"/>
              <a:t>*a</a:t>
            </a:r>
            <a:r>
              <a:rPr lang="en-US" baseline="-25000"/>
              <a:t>4</a:t>
            </a:r>
            <a:r>
              <a:rPr lang="en-US"/>
              <a:t>*a</a:t>
            </a:r>
            <a:r>
              <a:rPr lang="en-US" baseline="-25000"/>
              <a:t>5</a:t>
            </a:r>
            <a:r>
              <a:rPr lang="en-US"/>
              <a:t>*….*a</a:t>
            </a:r>
            <a:r>
              <a:rPr lang="en-US" baseline="-25000"/>
              <a:t>n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盡量小於500000000 (一維的上限)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More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以x-y座標的概念解釋，但他其實遠不只如此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準確地說，他在記錄狀態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比如時間軸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EX : 我對數列操作n次，數列的紀錄方式可以是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0  0  0  0  0  0  0  0  0 (把第2個加1)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0  1  0  0  0  0  0  0  0 (把第3個加1)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0  1  1  0  0  0  0  0  0 (把第5個減1)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0  1  1  0  -1 0  0  0  0 (最後答案)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29" name="Google Shape;129;p7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配合早上教的巢狀迴圈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遍歷整個二維陣列 (注意先後順序)</a:t>
            </a:r>
            <a:endParaRPr/>
          </a:p>
        </p:txBody>
      </p:sp>
      <p:pic>
        <p:nvPicPr>
          <p:cNvPr id="130" name="Google Shape;130;p7"/>
          <p:cNvPicPr preferRelativeResize="0"/>
          <p:nvPr/>
        </p:nvPicPr>
        <p:blipFill rotWithShape="1">
          <a:blip r:embed="rId3">
            <a:alphaModFix/>
          </a:blip>
          <a:srcRect r="35222"/>
          <a:stretch/>
        </p:blipFill>
        <p:spPr>
          <a:xfrm>
            <a:off x="7429499" y="1478303"/>
            <a:ext cx="4563209" cy="499140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1" name="Google Shape;131;p7"/>
          <p:cNvGraphicFramePr/>
          <p:nvPr/>
        </p:nvGraphicFramePr>
        <p:xfrm>
          <a:off x="950543" y="2908951"/>
          <a:ext cx="4685400" cy="3414880"/>
        </p:xfrm>
        <a:graphic>
          <a:graphicData uri="http://schemas.openxmlformats.org/drawingml/2006/table">
            <a:tbl>
              <a:tblPr firstRow="1" bandRow="1">
                <a:noFill/>
                <a:tableStyleId>{22BDBBA3-C8A5-4F74-A6F0-8BC88B1D9A6A}</a:tableStyleId>
              </a:tblPr>
              <a:tblGrid>
                <a:gridCol w="780900"/>
                <a:gridCol w="780900"/>
                <a:gridCol w="780900"/>
                <a:gridCol w="780900"/>
                <a:gridCol w="780900"/>
                <a:gridCol w="780900"/>
              </a:tblGrid>
              <a:tr h="56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1"/>
                        <a:t>j \ i</a:t>
                      </a:r>
                      <a:endParaRPr sz="32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1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2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3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4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5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1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6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11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16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21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2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2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7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12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17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22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3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3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8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13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18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23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4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4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9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14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19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24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671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1"/>
                        <a:t>5</a:t>
                      </a:r>
                      <a:endParaRPr sz="2800" b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5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10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15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20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00B0F0"/>
                          </a:solidFill>
                        </a:rPr>
                        <a:t>25</a:t>
                      </a:r>
                      <a:endParaRPr sz="2400">
                        <a:solidFill>
                          <a:srgbClr val="00B0F0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2" name="Google Shape;132;p7"/>
          <p:cNvSpPr txBox="1"/>
          <p:nvPr/>
        </p:nvSpPr>
        <p:spPr>
          <a:xfrm>
            <a:off x="5758962" y="2908951"/>
            <a:ext cx="13628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陣列編號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5724768" y="3561397"/>
            <a:ext cx="136280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會被輸入的先後順序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TOJ 114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給定一個5*6的方形表格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問有沒有相同的三個數字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可以是橫或直，不考慮斜的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0" name="Google Shape;14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3193" y="2202132"/>
            <a:ext cx="3815898" cy="34513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多維陣列</a:t>
            </a: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輸入 :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for – for (如同for跟一維陣列契合，二維陣列很常用for - for)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147" name="Google Shape;14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3005166"/>
            <a:ext cx="4842415" cy="16020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寬螢幕</PresentationFormat>
  <Paragraphs>181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佈景主題</vt:lpstr>
      <vt:lpstr>多維陣列</vt:lpstr>
      <vt:lpstr>多維陣列</vt:lpstr>
      <vt:lpstr>多維陣列</vt:lpstr>
      <vt:lpstr>多維陣列</vt:lpstr>
      <vt:lpstr>多維陣列</vt:lpstr>
      <vt:lpstr>多維陣列</vt:lpstr>
      <vt:lpstr>多維陣列</vt:lpstr>
      <vt:lpstr>多維陣列</vt:lpstr>
      <vt:lpstr>多維陣列</vt:lpstr>
      <vt:lpstr>多維陣列</vt:lpstr>
      <vt:lpstr>多維陣列</vt:lpstr>
      <vt:lpstr>練習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多維陣列</dc:title>
  <dc:creator>WIN10</dc:creator>
  <cp:lastModifiedBy>user</cp:lastModifiedBy>
  <cp:revision>1</cp:revision>
  <dcterms:created xsi:type="dcterms:W3CDTF">2021-07-21T11:43:35Z</dcterms:created>
  <dcterms:modified xsi:type="dcterms:W3CDTF">2021-09-29T06:24:38Z</dcterms:modified>
</cp:coreProperties>
</file>