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0" r:id="rId2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8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3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2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479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13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40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8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98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143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26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3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22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230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81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1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56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0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8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2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5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3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202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142" y="1006778"/>
            <a:ext cx="7797662" cy="1151965"/>
          </a:xfrm>
        </p:spPr>
        <p:txBody>
          <a:bodyPr/>
          <a:lstStyle/>
          <a:p>
            <a:pPr algn="ctr"/>
            <a:r>
              <a:rPr lang="en-US" sz="3600" dirty="0"/>
              <a:t>ESP32-Based Temperature and Humidity Monitoring System</a:t>
            </a:r>
            <a:br>
              <a:rPr lang="en-US" sz="3600" dirty="0"/>
            </a:br>
            <a:r>
              <a:rPr lang="en-US" sz="3600" dirty="0">
                <a:solidFill>
                  <a:schemeClr val="bg1"/>
                </a:solidFill>
                <a:highlight>
                  <a:srgbClr val="0000FF"/>
                </a:highlight>
              </a:rPr>
              <a:t>For Hospital Medicines Store</a:t>
            </a:r>
            <a:br>
              <a:rPr lang="en-US" sz="3600" dirty="0">
                <a:solidFill>
                  <a:schemeClr val="bg1"/>
                </a:solidFill>
              </a:rPr>
            </a:b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149" y="2861819"/>
            <a:ext cx="7529941" cy="2799076"/>
          </a:xfrm>
        </p:spPr>
        <p:txBody>
          <a:bodyPr>
            <a:normAutofit/>
          </a:bodyPr>
          <a:lstStyle/>
          <a:p>
            <a:r>
              <a:rPr lang="en-US" sz="2800" dirty="0"/>
              <a:t>NAME: Aogon Francis </a:t>
            </a:r>
          </a:p>
          <a:p>
            <a:r>
              <a:rPr lang="en-US" sz="2800" dirty="0"/>
              <a:t>Reg. No.: 24/U/0282/GIM/PS</a:t>
            </a:r>
          </a:p>
          <a:p>
            <a:r>
              <a:rPr lang="en-US" sz="2800" dirty="0"/>
              <a:t>EMBEDED SYSTEMS</a:t>
            </a:r>
          </a:p>
        </p:txBody>
      </p:sp>
      <p:pic>
        <p:nvPicPr>
          <p:cNvPr id="2050" name="Picture 2" descr="Humidity - Free weather icons">
            <a:extLst>
              <a:ext uri="{FF2B5EF4-FFF2-40B4-BE49-F238E27FC236}">
                <a16:creationId xmlns:a16="http://schemas.microsoft.com/office/drawing/2014/main" id="{30AC0EF0-0EF2-CB43-C405-E9A653FD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41" y="2393209"/>
            <a:ext cx="2096729" cy="20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ESP32 system addresses storage monitoring issues.</a:t>
            </a:r>
          </a:p>
          <a:p>
            <a:r>
              <a:rPr sz="2800" dirty="0"/>
              <a:t>Provides accurate, timely alerts and logs.</a:t>
            </a:r>
          </a:p>
          <a:p>
            <a:r>
              <a:rPr sz="2800" dirty="0"/>
              <a:t>Affordable, efficient, and scalable solution.</a:t>
            </a:r>
          </a:p>
          <a:p>
            <a:r>
              <a:rPr sz="2800" dirty="0"/>
              <a:t>A vital tool for hospital medicine safety.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Medicines like insulin and vaccines are sensitive to environmental conditions.</a:t>
            </a:r>
          </a:p>
          <a:p>
            <a:r>
              <a:rPr sz="2000" dirty="0"/>
              <a:t>Improper storage compromises efficacy and patient safety.</a:t>
            </a:r>
          </a:p>
          <a:p>
            <a:r>
              <a:rPr sz="2000" dirty="0"/>
              <a:t>ESP32 offers a low-cost, real-time monitoring 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Hospital Medicine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No real-time monitoring of temperature and humidity.</a:t>
            </a:r>
          </a:p>
          <a:p>
            <a:r>
              <a:rPr sz="2400" dirty="0"/>
              <a:t>Lack of automatic alerts on threshold breaches.</a:t>
            </a:r>
          </a:p>
          <a:p>
            <a:r>
              <a:rPr sz="2400" dirty="0"/>
              <a:t>Manual logging is error-prone.</a:t>
            </a:r>
          </a:p>
          <a:p>
            <a:r>
              <a:rPr sz="2400" dirty="0"/>
              <a:t>Non-compliance with regulations.</a:t>
            </a:r>
          </a:p>
          <a:p>
            <a:r>
              <a:rPr sz="2400" dirty="0"/>
              <a:t>Spoilage of critical medicines.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Monitor temperature and humidity using ESP32 + DHT</a:t>
            </a:r>
            <a:r>
              <a:rPr lang="en-US" sz="2400" dirty="0"/>
              <a:t>11</a:t>
            </a:r>
            <a:r>
              <a:rPr sz="2400" dirty="0"/>
              <a:t>.</a:t>
            </a:r>
          </a:p>
          <a:p>
            <a:r>
              <a:rPr sz="2400" dirty="0"/>
              <a:t>Display readings on a web dashboard</a:t>
            </a:r>
            <a:r>
              <a:rPr lang="en-US" sz="2400" dirty="0"/>
              <a:t> + serial monitor</a:t>
            </a:r>
            <a:r>
              <a:rPr sz="2400" dirty="0"/>
              <a:t>.</a:t>
            </a:r>
          </a:p>
          <a:p>
            <a:r>
              <a:rPr lang="en-US" sz="2400" dirty="0"/>
              <a:t>Make alarm </a:t>
            </a:r>
            <a:r>
              <a:rPr sz="2400" dirty="0"/>
              <a:t>when thresholds are exceeded.</a:t>
            </a:r>
            <a:endParaRPr lang="en-US" sz="2400" dirty="0"/>
          </a:p>
          <a:p>
            <a:r>
              <a:rPr lang="en-US" sz="2400" dirty="0"/>
              <a:t>Turn on the Air-conditioner when thresholds are exceeded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6CEDFA-A55E-50A5-FAC3-E122F4EA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4" y="5146972"/>
            <a:ext cx="2395728" cy="16581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293E6C-B342-0574-954B-7F72CB12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49" y="4869234"/>
            <a:ext cx="3166605" cy="197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P-WROOM-32 ESP32 ESP-32D Development Board 2.4Ghz Dual-Mode Wifi + Bluetooth D - Picture 1 of 12">
            <a:extLst>
              <a:ext uri="{FF2B5EF4-FFF2-40B4-BE49-F238E27FC236}">
                <a16:creationId xmlns:a16="http://schemas.microsoft.com/office/drawing/2014/main" id="{95566F9F-27A6-9373-5455-A37B32A0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33" y="1901437"/>
            <a:ext cx="2581827" cy="25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5" y="1981204"/>
            <a:ext cx="7989752" cy="4130528"/>
          </a:xfrm>
        </p:spPr>
        <p:txBody>
          <a:bodyPr/>
          <a:lstStyle/>
          <a:p>
            <a:r>
              <a:rPr sz="2000" dirty="0"/>
              <a:t>ESP32 Microcontroller - central unit with Wi-Fi.</a:t>
            </a:r>
          </a:p>
          <a:p>
            <a:r>
              <a:rPr sz="2000" dirty="0"/>
              <a:t>DHT22 Sensor - accurate temperature and humidity sensor.</a:t>
            </a:r>
          </a:p>
          <a:p>
            <a:r>
              <a:rPr sz="2000" dirty="0"/>
              <a:t>OLED Display - optional for local monitoring.</a:t>
            </a:r>
          </a:p>
          <a:p>
            <a:r>
              <a:rPr sz="2000" dirty="0"/>
              <a:t>Wi-Fi module - for transmitting data.</a:t>
            </a:r>
          </a:p>
          <a:p>
            <a:r>
              <a:rPr sz="2000" dirty="0"/>
              <a:t>Power Supply - USB or battery</a:t>
            </a:r>
            <a:r>
              <a:rPr lang="en-US" sz="2000" dirty="0"/>
              <a:t> (5 volts)</a:t>
            </a:r>
            <a:r>
              <a:rPr sz="2000" dirty="0"/>
              <a:t>.</a:t>
            </a:r>
            <a:endParaRPr lang="en-US" sz="2000" dirty="0"/>
          </a:p>
          <a:p>
            <a:r>
              <a:rPr lang="en-US" sz="2000" dirty="0"/>
              <a:t>Buzzer </a:t>
            </a:r>
          </a:p>
          <a:p>
            <a:r>
              <a:rPr lang="en-US" dirty="0"/>
              <a:t>RED LED </a:t>
            </a:r>
          </a:p>
          <a:p>
            <a:endParaRPr dirty="0"/>
          </a:p>
        </p:txBody>
      </p:sp>
      <p:pic>
        <p:nvPicPr>
          <p:cNvPr id="1032" name="Picture 8" descr="DHT11 Arduino Sensor Module (Humidity and Temperature)">
            <a:extLst>
              <a:ext uri="{FF2B5EF4-FFF2-40B4-BE49-F238E27FC236}">
                <a16:creationId xmlns:a16="http://schemas.microsoft.com/office/drawing/2014/main" id="{87B63706-5F57-FA75-7D55-90235D6F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77" y="4102015"/>
            <a:ext cx="2732852" cy="273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tive Buzzer 5V">
            <a:extLst>
              <a:ext uri="{FF2B5EF4-FFF2-40B4-BE49-F238E27FC236}">
                <a16:creationId xmlns:a16="http://schemas.microsoft.com/office/drawing/2014/main" id="{B305D744-7E62-8C93-DFF2-95E34092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04" y="5609117"/>
            <a:ext cx="1003036" cy="105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C52D2-C88B-ED5D-2596-060092EE3A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359" y="3574731"/>
            <a:ext cx="1551329" cy="1427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Firmware developed in Arduino IDE.</a:t>
            </a:r>
          </a:p>
          <a:p>
            <a:r>
              <a:rPr sz="2800" dirty="0"/>
              <a:t>Libraries: </a:t>
            </a:r>
            <a:r>
              <a:rPr sz="2800" dirty="0" err="1"/>
              <a:t>DHT.h</a:t>
            </a:r>
            <a:r>
              <a:rPr sz="2800" dirty="0"/>
              <a:t>, </a:t>
            </a:r>
            <a:r>
              <a:rPr sz="2800" dirty="0" err="1"/>
              <a:t>WiFi.h</a:t>
            </a:r>
            <a:r>
              <a:rPr sz="2800" dirty="0"/>
              <a:t>, </a:t>
            </a:r>
            <a:r>
              <a:rPr sz="2800" dirty="0" err="1"/>
              <a:t>ESPAsyncWebServer.h</a:t>
            </a:r>
            <a:r>
              <a:rPr sz="2800" dirty="0"/>
              <a:t>.</a:t>
            </a:r>
          </a:p>
          <a:p>
            <a:r>
              <a:rPr sz="2800" dirty="0"/>
              <a:t>Dashboard: HTML, CSS, JS.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ESP32 initializes and connects to Wi-Fi.</a:t>
            </a:r>
          </a:p>
          <a:p>
            <a:r>
              <a:rPr sz="2400" dirty="0"/>
              <a:t>Reads DHT</a:t>
            </a:r>
            <a:r>
              <a:rPr lang="en-US" sz="2400" dirty="0"/>
              <a:t>11</a:t>
            </a:r>
            <a:r>
              <a:rPr sz="2400" dirty="0"/>
              <a:t> data every few seconds.</a:t>
            </a:r>
          </a:p>
          <a:p>
            <a:r>
              <a:rPr sz="2400" dirty="0"/>
              <a:t>Displays on OLED and web dashboard.</a:t>
            </a:r>
          </a:p>
          <a:p>
            <a:r>
              <a:rPr sz="2400" dirty="0"/>
              <a:t>Triggers alerts if thresholds exceeded.</a:t>
            </a:r>
            <a:endParaRPr lang="en-US" sz="2400" dirty="0"/>
          </a:p>
          <a:p>
            <a:r>
              <a:rPr lang="en-US" sz="2400" dirty="0"/>
              <a:t>Triggers alarm on Buzzer and Red LED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Optional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090735"/>
          </a:xfrm>
        </p:spPr>
        <p:txBody>
          <a:bodyPr>
            <a:normAutofit/>
          </a:bodyPr>
          <a:lstStyle/>
          <a:p>
            <a:r>
              <a:rPr sz="2800" dirty="0"/>
              <a:t>Battery backup for power outages.</a:t>
            </a:r>
          </a:p>
          <a:p>
            <a:r>
              <a:rPr sz="2800" dirty="0"/>
              <a:t>Multiple sensors using I2C or multiple ESP32s.</a:t>
            </a:r>
          </a:p>
          <a:p>
            <a:r>
              <a:rPr sz="2800" dirty="0"/>
              <a:t>Integration with hospital database.</a:t>
            </a:r>
          </a:p>
          <a:p>
            <a:r>
              <a:rPr sz="2800" dirty="0"/>
              <a:t>Remote access via cloud or port forwarding.</a:t>
            </a:r>
            <a:endParaRPr lang="en-US" sz="2800" dirty="0"/>
          </a:p>
          <a:p>
            <a:r>
              <a:rPr lang="en-US" sz="2800" dirty="0"/>
              <a:t>SMS / Email Alerts</a:t>
            </a:r>
          </a:p>
          <a:p>
            <a:r>
              <a:rPr lang="en-US" sz="2800" dirty="0"/>
              <a:t>Logging of Readings for future Audit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Impact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Ensures drug safety and quality.</a:t>
            </a:r>
          </a:p>
          <a:p>
            <a:r>
              <a:rPr sz="2800" dirty="0"/>
              <a:t>Supports regulatory compliance.</a:t>
            </a:r>
          </a:p>
          <a:p>
            <a:r>
              <a:rPr sz="2800" dirty="0"/>
              <a:t>Real-time alerts prevent spoilage.</a:t>
            </a:r>
          </a:p>
          <a:p>
            <a:r>
              <a:rPr sz="2800" dirty="0"/>
              <a:t>Reduces costs due to wasted medicine.</a:t>
            </a:r>
          </a:p>
          <a:p>
            <a:r>
              <a:rPr sz="2800" dirty="0"/>
              <a:t>Scalable across departments or facilities.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254</TotalTime>
  <Words>349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Impact</vt:lpstr>
      <vt:lpstr>Wingdings 2</vt:lpstr>
      <vt:lpstr>Dividend</vt:lpstr>
      <vt:lpstr>Main Event</vt:lpstr>
      <vt:lpstr>ESP32-Based Temperature and Humidity Monitoring System For Hospital Medicines Store </vt:lpstr>
      <vt:lpstr>Introduction</vt:lpstr>
      <vt:lpstr>Challenges in Hospital Medicine Stores</vt:lpstr>
      <vt:lpstr>Project Objective</vt:lpstr>
      <vt:lpstr>Core Components</vt:lpstr>
      <vt:lpstr>Software Design</vt:lpstr>
      <vt:lpstr>System Workflow</vt:lpstr>
      <vt:lpstr>Optional Enhancements</vt:lpstr>
      <vt:lpstr>Impact and 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aogonfrancis@gmail.com</cp:lastModifiedBy>
  <cp:revision>12</cp:revision>
  <dcterms:created xsi:type="dcterms:W3CDTF">2013-01-27T09:14:16Z</dcterms:created>
  <dcterms:modified xsi:type="dcterms:W3CDTF">2025-08-03T16:13:22Z</dcterms:modified>
  <cp:category/>
</cp:coreProperties>
</file>