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72" r:id="rId3"/>
    <p:sldId id="263" r:id="rId4"/>
  </p:sldIdLst>
  <p:sldSz cx="9144000" cy="6858000" type="letter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15" autoAdjust="0"/>
  </p:normalViewPr>
  <p:slideViewPr>
    <p:cSldViewPr snapToObjects="1" showGuides="1">
      <p:cViewPr varScale="1">
        <p:scale>
          <a:sx n="52" d="100"/>
          <a:sy n="52" d="100"/>
        </p:scale>
        <p:origin x="20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0D17C-B249-4EA5-8EF3-5EA3684C1B6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9409B-E87E-4BC0-966C-4B57C580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11D820-7793-42E7-9BC8-5B06AD47BB8B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0A35750-1D11-4537-9DBB-42E890A5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5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4CA28-8AD2-45A1-96F7-A1F5BFFFB18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6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00200"/>
            <a:ext cx="7772400" cy="1828801"/>
          </a:xfrm>
        </p:spPr>
        <p:txBody>
          <a:bodyPr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7772400" cy="12191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6E7A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5791200"/>
            <a:ext cx="38862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26B-BB41-2141-93B7-37BCE6A5338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2057400"/>
          </a:xfrm>
        </p:spPr>
        <p:txBody>
          <a:bodyPr anchor="t">
            <a:normAutofit/>
          </a:bodyPr>
          <a:lstStyle>
            <a:lvl1pPr algn="l">
              <a:defRPr sz="5400" b="0" i="0" cap="none"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000"/>
            <a:ext cx="6781800" cy="977900"/>
          </a:xfrm>
        </p:spPr>
        <p:txBody>
          <a:bodyPr anchor="ctr"/>
          <a:lstStyle>
            <a:lvl1pPr marL="0" indent="0">
              <a:buNone/>
              <a:defRPr sz="2000">
                <a:solidFill>
                  <a:srgbClr val="002B5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2313" y="6356350"/>
            <a:ext cx="2133600" cy="365125"/>
          </a:xfrm>
        </p:spPr>
        <p:txBody>
          <a:bodyPr/>
          <a:lstStyle/>
          <a:p>
            <a:fld id="{757D126B-BB41-2141-93B7-37BCE6A5338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61113" y="6356350"/>
            <a:ext cx="2133600" cy="365125"/>
          </a:xfrm>
        </p:spPr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26B-BB41-2141-93B7-37BCE6A5338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0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09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0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26B-BB41-2141-93B7-37BCE6A5338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26B-BB41-2141-93B7-37BCE6A5338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26B-BB41-2141-93B7-37BCE6A5338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6400"/>
            <a:ext cx="5111750" cy="4449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008313" cy="3611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26B-BB41-2141-93B7-37BCE6A5338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2" y="5486400"/>
            <a:ext cx="5164932" cy="4524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7556" y="1684734"/>
            <a:ext cx="5068888" cy="38016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2" y="5938838"/>
            <a:ext cx="5164932" cy="3095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26B-BB41-2141-93B7-37BCE6A5338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315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57D126B-BB41-2141-93B7-37BCE6A5338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rgbClr val="002B5C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002B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002B5C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002B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002B5C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002B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 bwMode="auto">
          <a:xfrm>
            <a:off x="5562600" y="5486399"/>
            <a:ext cx="3429000" cy="1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rgbClr val="F1E48E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eorgia"/>
                <a:ea typeface="MS PGothic" panose="020B0600070205080204" pitchFamily="34" charset="-128"/>
                <a:cs typeface="Georgia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Georgia"/>
                <a:ea typeface="MS PGothic" panose="020B0600070205080204" pitchFamily="34" charset="-128"/>
                <a:cs typeface="Georgia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MS PGothic" panose="020B0600070205080204" pitchFamily="34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>
                <a:latin typeface="Gill Sans MT" panose="020B0502020104020203" pitchFamily="34" charset="0"/>
                <a:cs typeface="Adobe Devanagari" panose="02040503050201020203" pitchFamily="18" charset="0"/>
              </a:rPr>
              <a:t>Samuel Butler</a:t>
            </a:r>
          </a:p>
          <a:p>
            <a:pPr eaLnBrk="1" hangingPunct="1"/>
            <a:r>
              <a:rPr lang="en-US" altLang="en-US" dirty="0">
                <a:latin typeface="Gill Sans MT" panose="020B0502020104020203" pitchFamily="34" charset="0"/>
                <a:cs typeface="Adobe Devanagari" panose="02040503050201020203" pitchFamily="18" charset="0"/>
              </a:rPr>
              <a:t>Alexie </a:t>
            </a:r>
            <a:r>
              <a:rPr lang="en-US" altLang="en-US" dirty="0" err="1" smtClean="0">
                <a:latin typeface="Gill Sans MT" panose="020B0502020104020203" pitchFamily="34" charset="0"/>
                <a:cs typeface="Adobe Devanagari" panose="02040503050201020203" pitchFamily="18" charset="0"/>
              </a:rPr>
              <a:t>Ogonowsky</a:t>
            </a:r>
            <a:endParaRPr lang="en-US" altLang="en-US" dirty="0" smtClean="0">
              <a:latin typeface="Gill Sans MT" panose="020B0502020104020203" pitchFamily="34" charset="0"/>
              <a:cs typeface="Adobe Devanagari" panose="02040503050201020203" pitchFamily="18" charset="0"/>
            </a:endParaRPr>
          </a:p>
          <a:p>
            <a:pPr eaLnBrk="1" hangingPunct="1"/>
            <a:r>
              <a:rPr lang="en-US" altLang="en-US" dirty="0" smtClean="0">
                <a:latin typeface="Gill Sans MT" panose="020B0502020104020203" pitchFamily="34" charset="0"/>
                <a:cs typeface="Adobe Devanagari" panose="02040503050201020203" pitchFamily="18" charset="0"/>
              </a:rPr>
              <a:t>Amanda Witt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6" y="533400"/>
            <a:ext cx="9144000" cy="4800600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 bwMode="auto">
          <a:xfrm>
            <a:off x="0" y="0"/>
            <a:ext cx="913622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rgbClr val="F1E48E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eorgia"/>
                <a:ea typeface="MS PGothic" panose="020B0600070205080204" pitchFamily="34" charset="-128"/>
                <a:cs typeface="Georgia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Georgia"/>
                <a:ea typeface="MS PGothic" panose="020B0600070205080204" pitchFamily="34" charset="-128"/>
                <a:cs typeface="Georgia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MS PGothic" panose="020B0600070205080204" pitchFamily="34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3200" dirty="0" smtClean="0">
                <a:latin typeface="Gill Sans MT" panose="020B0502020104020203" pitchFamily="34" charset="0"/>
                <a:cs typeface="Adobe Devanagari" panose="02040503050201020203" pitchFamily="18" charset="0"/>
              </a:rPr>
              <a:t>AN URGENT APPEAL FOR ACTION</a:t>
            </a:r>
            <a:endParaRPr lang="en-US" altLang="en-US" sz="3200" dirty="0" smtClean="0">
              <a:latin typeface="Gill Sans MT" panose="020B0502020104020203" pitchFamily="34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Ethical </a:t>
            </a:r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599" y="1600200"/>
            <a:ext cx="8915401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002B5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002B5C"/>
                </a:solidFill>
                <a:latin typeface="Georgia"/>
                <a:ea typeface="+mn-ea"/>
                <a:cs typeface="Georg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002B5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002B5C"/>
                </a:solidFill>
                <a:latin typeface="Georgia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002B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Just 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because we can intervene by collecting data, should we</a:t>
            </a:r>
            <a:r>
              <a:rPr lang="en-US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?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857250" lvl="1" indent="-457200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"The degree of human intervention, often in the service of business interests and consumerism, is making our earth...more 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limited“</a:t>
            </a:r>
            <a:endParaRPr lang="en-US" sz="24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Is AI undermining 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the beauty of the human mind</a:t>
            </a:r>
            <a:r>
              <a:rPr lang="en-US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?</a:t>
            </a:r>
          </a:p>
          <a:p>
            <a:pPr marL="857250" lvl="1" indent="-457200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"We seem to think we can substitute an irreplaceable and irretrievable beauty with something which we have created ourselves"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AutoNum type="arabicParenR"/>
            </a:pPr>
            <a:endParaRPr lang="en-US" sz="24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319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914400"/>
            <a:ext cx="8839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rgbClr val="F1E48E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eorgia"/>
                <a:ea typeface="MS PGothic" panose="020B0600070205080204" pitchFamily="34" charset="-128"/>
                <a:cs typeface="Georgia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Georgia"/>
                <a:ea typeface="MS PGothic" panose="020B0600070205080204" pitchFamily="34" charset="-128"/>
                <a:cs typeface="Georgia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MS PGothic" panose="020B0600070205080204" pitchFamily="34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4000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Future Application</a:t>
            </a:r>
            <a:endParaRPr lang="en-US" altLang="en-US" sz="4000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eaLnBrk="1" hangingPunct="1"/>
            <a:r>
              <a:rPr lang="en-US" alt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	</a:t>
            </a:r>
            <a:r>
              <a:rPr lang="en-US" alt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- </a:t>
            </a:r>
            <a:r>
              <a:rPr lang="en-US" altLang="en-US" sz="2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Inheriting great damage </a:t>
            </a:r>
          </a:p>
          <a:p>
            <a:pPr eaLnBrk="1" hangingPunct="1"/>
            <a:r>
              <a:rPr lang="en-US" alt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	</a:t>
            </a:r>
            <a:r>
              <a:rPr lang="en-US" altLang="en-US" sz="2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- Physical and Social Environment</a:t>
            </a:r>
            <a:endParaRPr lang="en-US" altLang="en-US" sz="2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eaLnBrk="1" hangingPunct="1"/>
            <a:r>
              <a:rPr lang="en-US" alt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	</a:t>
            </a:r>
            <a:r>
              <a:rPr lang="en-US" altLang="en-US" sz="2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- Use Big Data | AI to improve our environment</a:t>
            </a:r>
            <a:endParaRPr lang="en-US" altLang="en-US" sz="2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5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5_mendoz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Template_5_mendoza.thmx</Template>
  <TotalTime>2353</TotalTime>
  <Words>86</Words>
  <Application>Microsoft Office PowerPoint</Application>
  <PresentationFormat>Letter Paper (8.5x11 in)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PGothic</vt:lpstr>
      <vt:lpstr>Adobe Devanagari</vt:lpstr>
      <vt:lpstr>Arial</vt:lpstr>
      <vt:lpstr>Calibri</vt:lpstr>
      <vt:lpstr>Georgia</vt:lpstr>
      <vt:lpstr>Gill Sans MT</vt:lpstr>
      <vt:lpstr>Template_5_mendoza</vt:lpstr>
      <vt:lpstr>PowerPoint Presentation</vt:lpstr>
      <vt:lpstr>Big Data Ethical Concerns</vt:lpstr>
      <vt:lpstr>PowerPoint Presentation</vt:lpstr>
    </vt:vector>
  </TitlesOfParts>
  <Company>Notre Dame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EastMac</dc:creator>
  <cp:lastModifiedBy>Samuel Butler</cp:lastModifiedBy>
  <cp:revision>90</cp:revision>
  <cp:lastPrinted>2017-03-23T13:47:41Z</cp:lastPrinted>
  <dcterms:created xsi:type="dcterms:W3CDTF">2011-06-13T19:26:18Z</dcterms:created>
  <dcterms:modified xsi:type="dcterms:W3CDTF">2017-09-08T14:49:24Z</dcterms:modified>
</cp:coreProperties>
</file>