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几个</a:t>
            </a:r>
            <a:r>
              <a:rPr lang="en-US" altLang="zh-CN" dirty="0" smtClean="0"/>
              <a:t>OJ</a:t>
            </a:r>
            <a:r>
              <a:rPr lang="zh-CN" altLang="en-US" dirty="0" smtClean="0"/>
              <a:t>编程知识点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</a:t>
            </a:r>
            <a:r>
              <a:rPr lang="zh-CN" altLang="en-US" dirty="0"/>
              <a:t>简单</a:t>
            </a:r>
            <a:r>
              <a:rPr lang="zh-CN" altLang="en-US" dirty="0" smtClean="0"/>
              <a:t>输入很多测试数据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204864"/>
            <a:ext cx="1688232" cy="30480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输入范例：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en-US" altLang="zh-CN" dirty="0"/>
              <a:t>5</a:t>
            </a:r>
            <a:endParaRPr lang="en-US" altLang="zh-CN" dirty="0"/>
          </a:p>
          <a:p>
            <a:r>
              <a:rPr lang="en-US" altLang="zh-CN" dirty="0" smtClean="0"/>
              <a:t>1 </a:t>
            </a:r>
            <a:r>
              <a:rPr lang="en-US" altLang="zh-CN" dirty="0"/>
              <a:t>2 1</a:t>
            </a:r>
            <a:endParaRPr lang="en-US" altLang="zh-CN" dirty="0"/>
          </a:p>
          <a:p>
            <a:r>
              <a:rPr lang="en-US" altLang="zh-CN" dirty="0" smtClean="0"/>
              <a:t>2 </a:t>
            </a:r>
            <a:r>
              <a:rPr lang="en-US" altLang="zh-CN" dirty="0"/>
              <a:t>3 1</a:t>
            </a:r>
            <a:endParaRPr lang="en-US" altLang="zh-CN" dirty="0"/>
          </a:p>
          <a:p>
            <a:r>
              <a:rPr lang="en-US" altLang="zh-CN" dirty="0"/>
              <a:t>3 4 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输入很多怎么办？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3203848" y="4869160"/>
            <a:ext cx="4722242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执行程序，复制输入，将鼠标移到窗口标题栏，右键“编辑”“粘贴”。</a:t>
            </a:r>
            <a:endParaRPr lang="en-US" altLang="zh-CN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145" y="2165763"/>
            <a:ext cx="3456384" cy="272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处理多个测试用例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有些题目第一行给出测试用例数目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testcase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err="1" smtClean="0"/>
              <a:t>cin</a:t>
            </a:r>
            <a:r>
              <a:rPr lang="en-US" altLang="zh-CN" dirty="0" smtClean="0"/>
              <a:t>&gt;&gt;</a:t>
            </a:r>
            <a:r>
              <a:rPr lang="en-US" altLang="zh-CN" dirty="0" err="1" smtClean="0"/>
              <a:t>testcase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while(</a:t>
            </a:r>
            <a:r>
              <a:rPr lang="en-US" altLang="zh-CN" dirty="0" err="1" smtClean="0"/>
              <a:t>testcase</a:t>
            </a:r>
            <a:r>
              <a:rPr lang="en-US" altLang="zh-CN" dirty="0" smtClean="0"/>
              <a:t>--) {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----- 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1.2 </a:t>
            </a:r>
            <a:r>
              <a:rPr lang="zh-CN" altLang="en-US" dirty="0"/>
              <a:t>处理多个</a:t>
            </a:r>
            <a:r>
              <a:rPr lang="zh-CN" altLang="en-US" dirty="0" smtClean="0"/>
              <a:t>测试用例</a:t>
            </a:r>
            <a:r>
              <a:rPr lang="en-US" altLang="zh-CN" dirty="0" smtClean="0">
                <a:latin typeface="+mn-lt"/>
              </a:rPr>
              <a:t>(</a:t>
            </a:r>
            <a:r>
              <a:rPr lang="en-US" altLang="zh-CN" dirty="0" err="1" smtClean="0">
                <a:latin typeface="+mn-lt"/>
              </a:rPr>
              <a:t>cont</a:t>
            </a:r>
            <a:r>
              <a:rPr lang="en-US" altLang="zh-CN" dirty="0" smtClean="0">
                <a:latin typeface="+mn-lt"/>
              </a:rPr>
              <a:t>)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有些题目不给出测试的组数，需要输入结束标志</a:t>
            </a:r>
            <a:r>
              <a:rPr lang="en-US" altLang="zh-CN" dirty="0" smtClean="0"/>
              <a:t>EOF</a:t>
            </a:r>
            <a:endParaRPr lang="en-US" altLang="zh-CN" dirty="0" smtClean="0"/>
          </a:p>
          <a:p>
            <a:pPr fontAlgn="base"/>
            <a:r>
              <a:rPr lang="zh-CN" altLang="en-US" dirty="0" smtClean="0"/>
              <a:t>例如， 每组输入由</a:t>
            </a:r>
            <a:r>
              <a:rPr lang="en-US" altLang="zh-CN" dirty="0" err="1" smtClean="0"/>
              <a:t>n,x,y,z</a:t>
            </a:r>
            <a:r>
              <a:rPr lang="zh-CN" altLang="en-US" dirty="0" smtClean="0"/>
              <a:t>构成</a:t>
            </a:r>
            <a:endParaRPr lang="en-US" altLang="zh-CN" dirty="0" smtClean="0"/>
          </a:p>
          <a:p>
            <a:pPr fontAlgn="base"/>
            <a:r>
              <a:rPr lang="en-US" altLang="zh-CN" dirty="0" smtClean="0"/>
              <a:t>while(</a:t>
            </a:r>
            <a:r>
              <a:rPr lang="en-US" altLang="zh-CN" dirty="0" err="1" smtClean="0"/>
              <a:t>cin</a:t>
            </a:r>
            <a:r>
              <a:rPr lang="en-US" altLang="zh-CN" dirty="0"/>
              <a:t> &gt;&gt; n) </a:t>
            </a:r>
            <a:r>
              <a:rPr lang="en-US" altLang="zh-CN" dirty="0" smtClean="0"/>
              <a:t>{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fontAlgn="base"/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&gt;&gt;x&gt;&gt;y&gt;&gt;z;</a:t>
            </a:r>
            <a:endParaRPr lang="en-US" altLang="zh-CN" dirty="0" smtClean="0"/>
          </a:p>
          <a:p>
            <a:pPr fontAlgn="base"/>
            <a:r>
              <a:rPr lang="en-US" altLang="zh-CN" dirty="0" smtClean="0"/>
              <a:t>       ---</a:t>
            </a:r>
            <a:endParaRPr lang="en-US" altLang="zh-CN" dirty="0"/>
          </a:p>
          <a:p>
            <a:pPr fontAlgn="base"/>
            <a:r>
              <a:rPr lang="en-US" altLang="zh-CN" dirty="0" smtClean="0"/>
              <a:t>}</a:t>
            </a:r>
            <a:endParaRPr lang="en-US" altLang="zh-CN" dirty="0" smtClean="0"/>
          </a:p>
          <a:p>
            <a:pPr fontAlgn="base"/>
            <a:endParaRPr lang="en-US" altLang="zh-CN" dirty="0" smtClean="0"/>
          </a:p>
          <a:p>
            <a:pPr fontAlgn="base"/>
            <a:r>
              <a:rPr lang="en-US" altLang="zh-CN" dirty="0" smtClean="0"/>
              <a:t>while(scanf("%d",&amp;n) != EOF) {</a:t>
            </a:r>
            <a:endParaRPr lang="en-US" altLang="zh-CN" dirty="0" smtClean="0"/>
          </a:p>
          <a:p>
            <a:pPr fontAlgn="base"/>
            <a:r>
              <a:rPr lang="en-US" altLang="zh-CN" dirty="0" smtClean="0"/>
              <a:t>   .....</a:t>
            </a:r>
            <a:endParaRPr lang="zh-CN" altLang="en-US" dirty="0" smtClean="0"/>
          </a:p>
          <a:p>
            <a:pPr fontAlgn="base"/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估计运行时间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很多程序时间限制是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秒，但是：</a:t>
            </a:r>
            <a:endParaRPr lang="en-US" altLang="zh-CN" dirty="0" smtClean="0"/>
          </a:p>
          <a:p>
            <a:r>
              <a:rPr lang="en-US" altLang="zh-CN" dirty="0" smtClean="0"/>
              <a:t>    for </a:t>
            </a:r>
            <a:r>
              <a:rPr lang="en-US" altLang="zh-CN" dirty="0"/>
              <a:t>( </a:t>
            </a:r>
            <a:r>
              <a:rPr lang="en-US" altLang="zh-CN" dirty="0" smtClean="0"/>
              <a:t>i=0; i&lt;</a:t>
            </a:r>
            <a:r>
              <a:rPr lang="en-US" altLang="zh-CN" dirty="0" smtClean="0">
                <a:solidFill>
                  <a:srgbClr val="FF0000"/>
                </a:solidFill>
              </a:rPr>
              <a:t>1e9</a:t>
            </a:r>
            <a:r>
              <a:rPr lang="en-US" altLang="zh-CN" dirty="0" smtClean="0"/>
              <a:t>; i++)   </a:t>
            </a:r>
            <a:r>
              <a:rPr lang="en-US" altLang="zh-CN" dirty="0"/>
              <a:t>A=i*i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zh-CN" altLang="en-US" dirty="0" smtClean="0"/>
              <a:t>在某台 </a:t>
            </a:r>
            <a:r>
              <a:rPr lang="en-US" altLang="zh-CN" dirty="0" smtClean="0"/>
              <a:t>win7 </a:t>
            </a:r>
            <a:r>
              <a:rPr lang="en-US" altLang="zh-CN" dirty="0" smtClean="0"/>
              <a:t>i5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机器上</a:t>
            </a:r>
            <a:r>
              <a:rPr lang="zh-CN" altLang="en-US" dirty="0" smtClean="0"/>
              <a:t>运行时间是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秒！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不要让你的执行频次超过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9</a:t>
            </a:r>
            <a:r>
              <a:rPr lang="en-US" altLang="zh-CN" dirty="0" smtClean="0"/>
              <a:t>.  </a:t>
            </a:r>
            <a:endParaRPr lang="en-US" altLang="zh-CN" dirty="0" smtClean="0"/>
          </a:p>
          <a:p>
            <a:r>
              <a:rPr lang="zh-CN" altLang="en-US" dirty="0" smtClean="0"/>
              <a:t>例如冒泡排序，对</a:t>
            </a:r>
            <a:r>
              <a:rPr lang="en-US" altLang="zh-CN" dirty="0" smtClean="0"/>
              <a:t>n=10000</a:t>
            </a:r>
            <a:r>
              <a:rPr lang="zh-CN" altLang="en-US" dirty="0" smtClean="0"/>
              <a:t>就可能超时。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462</Words>
  <Application>WPS 演示</Application>
  <PresentationFormat>全屏显示(4:3)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方正舒体</vt:lpstr>
      <vt:lpstr>微软雅黑</vt:lpstr>
      <vt:lpstr>Calibri</vt:lpstr>
      <vt:lpstr>透明</vt:lpstr>
      <vt:lpstr>1 几个OJ编程知识点</vt:lpstr>
      <vt:lpstr>1.1简单输入很多测试数据</vt:lpstr>
      <vt:lpstr>1.2 处理多个测试用例</vt:lpstr>
      <vt:lpstr>1.2 处理多个测试用例(cont)</vt:lpstr>
      <vt:lpstr>1.3 估计运行时间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yichunx</cp:lastModifiedBy>
  <cp:revision>8</cp:revision>
  <dcterms:created xsi:type="dcterms:W3CDTF">2017-07-22T00:18:00Z</dcterms:created>
  <dcterms:modified xsi:type="dcterms:W3CDTF">2017-07-24T13:17:07Z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