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7" r:id="rId4"/>
    <p:sldId id="278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5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13 </a:t>
            </a:r>
            <a:r>
              <a:rPr lang="zh-CN" altLang="en-US" dirty="0" smtClean="0"/>
              <a:t>多边形面积</a:t>
            </a:r>
            <a:endParaRPr lang="zh-CN" altLang="en-US" dirty="0" smtClean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12.1 </a:t>
            </a:r>
            <a:r>
              <a:rPr lang="zh-CN" altLang="en-US" dirty="0" smtClean="0"/>
              <a:t>三角形面积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7020" y="1600200"/>
            <a:ext cx="8282940" cy="48768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规定顶点逆时针方向的三角形面积为正</a:t>
            </a:r>
            <a:endParaRPr lang="zh-CN" altLang="en-US" dirty="0" smtClean="0"/>
          </a:p>
          <a:p>
            <a:r>
              <a:rPr lang="zh-CN" altLang="en-US" dirty="0" smtClean="0"/>
              <a:t>   </a:t>
            </a:r>
            <a:r>
              <a:rPr lang="en-US" altLang="zh-CN" dirty="0" smtClean="0"/>
              <a:t>s(a,b,c)&gt;0, s(a,c,b)=-s(a,b,c)</a:t>
            </a:r>
            <a:endParaRPr lang="en-US" altLang="zh-CN" dirty="0" smtClean="0"/>
          </a:p>
          <a:p>
            <a:r>
              <a:rPr lang="en-US" altLang="zh-CN" dirty="0" smtClean="0"/>
              <a:t>S(a,b,c)= abxac /2  = cmul(a,b,c)/2</a:t>
            </a:r>
            <a:r>
              <a:rPr lang="en-US" altLang="zh-CN" dirty="0" smtClean="0"/>
              <a:t>;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6065520" y="1715770"/>
            <a:ext cx="1297940" cy="7962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6065520" y="2512060"/>
            <a:ext cx="1264920" cy="469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7308215" y="1700530"/>
            <a:ext cx="71755" cy="1296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5894070" y="2165985"/>
            <a:ext cx="25971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7473950" y="2816860"/>
            <a:ext cx="25971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7330440" y="1524000"/>
            <a:ext cx="25971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12.2 </a:t>
            </a:r>
            <a:r>
              <a:rPr lang="zh-CN" altLang="en-US" dirty="0" smtClean="0"/>
              <a:t>多边形</a:t>
            </a:r>
            <a:r>
              <a:rPr lang="zh-CN" altLang="en-US" dirty="0" smtClean="0"/>
              <a:t>面积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7020" y="1600200"/>
            <a:ext cx="8282940" cy="48768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规定顶点逆时针方向的多边</a:t>
            </a:r>
            <a:r>
              <a:rPr lang="zh-CN" altLang="en-US" dirty="0" smtClean="0"/>
              <a:t>形面积为正</a:t>
            </a:r>
            <a:endParaRPr lang="zh-CN" altLang="en-US" dirty="0" smtClean="0"/>
          </a:p>
          <a:p>
            <a:r>
              <a:rPr lang="zh-CN" altLang="en-US" dirty="0" smtClean="0"/>
              <a:t> 取原点</a:t>
            </a:r>
            <a:r>
              <a:rPr lang="en-US" altLang="zh-CN" dirty="0" smtClean="0"/>
              <a:t>0</a:t>
            </a:r>
            <a:r>
              <a:rPr lang="en-US" altLang="zh-CN" dirty="0" smtClean="0"/>
              <a:t>(0,0).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S(a,b,c,d)=S(o,a,b)+S(o,b,c)+S(o,c,d)+</a:t>
            </a:r>
            <a:endParaRPr lang="en-US" altLang="zh-CN" dirty="0" smtClean="0"/>
          </a:p>
          <a:p>
            <a:r>
              <a:rPr lang="en-US" altLang="zh-CN" dirty="0" smtClean="0"/>
              <a:t>                  S(o,d,a)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图中</a:t>
            </a:r>
            <a:r>
              <a:rPr lang="en-US" altLang="zh-CN" dirty="0" smtClean="0"/>
              <a:t>o</a:t>
            </a:r>
            <a:r>
              <a:rPr lang="zh-CN" altLang="en-US" dirty="0" smtClean="0"/>
              <a:t>在外部，</a:t>
            </a:r>
            <a:r>
              <a:rPr lang="en-US" altLang="zh-CN" dirty="0" smtClean="0"/>
              <a:t>obc,ocd, oda</a:t>
            </a:r>
            <a:r>
              <a:rPr lang="zh-CN" altLang="en-US" dirty="0" smtClean="0"/>
              <a:t>全部是正的，加起来构成了</a:t>
            </a:r>
            <a:r>
              <a:rPr lang="en-US" altLang="zh-CN" dirty="0" smtClean="0"/>
              <a:t>5</a:t>
            </a:r>
            <a:r>
              <a:rPr lang="zh-CN" altLang="en-US" dirty="0" smtClean="0"/>
              <a:t>变形</a:t>
            </a:r>
            <a:r>
              <a:rPr lang="en-US" altLang="zh-CN" dirty="0" smtClean="0"/>
              <a:t>obcda</a:t>
            </a:r>
            <a:r>
              <a:rPr lang="zh-CN" altLang="en-US" dirty="0" smtClean="0"/>
              <a:t>的面积，但</a:t>
            </a:r>
            <a:r>
              <a:rPr lang="en-US" altLang="zh-CN" dirty="0" smtClean="0"/>
              <a:t>oab</a:t>
            </a:r>
            <a:r>
              <a:rPr lang="zh-CN" altLang="en-US" dirty="0" smtClean="0"/>
              <a:t>是负面积，因此最后刚好等于</a:t>
            </a:r>
            <a:r>
              <a:rPr lang="en-US" altLang="zh-CN" dirty="0" smtClean="0"/>
              <a:t>abcd</a:t>
            </a:r>
            <a:r>
              <a:rPr lang="zh-CN" altLang="en-US" dirty="0" smtClean="0"/>
              <a:t>的面积。</a:t>
            </a:r>
            <a:endParaRPr lang="zh-CN" altLang="en-US" dirty="0" smtClean="0"/>
          </a:p>
          <a:p>
            <a:r>
              <a:rPr lang="zh-CN" altLang="en-US" dirty="0" smtClean="0"/>
              <a:t>而如果</a:t>
            </a:r>
            <a:r>
              <a:rPr lang="en-US" altLang="zh-CN" dirty="0" smtClean="0"/>
              <a:t>o</a:t>
            </a:r>
            <a:r>
              <a:rPr lang="zh-CN" altLang="en-US" dirty="0" smtClean="0"/>
              <a:t>点在多边形内部，则四个三角形全是正面积，等式正好成立。</a:t>
            </a:r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6372225" y="1484630"/>
            <a:ext cx="991235" cy="231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6065520" y="2512060"/>
            <a:ext cx="1264920" cy="469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7308215" y="1700530"/>
            <a:ext cx="71755" cy="1296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5894070" y="2165985"/>
            <a:ext cx="25971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7473950" y="2816860"/>
            <a:ext cx="25971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7330440" y="1524000"/>
            <a:ext cx="25971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</a:t>
            </a:r>
            <a:endParaRPr lang="en-US" altLang="zh-CN"/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6155690" y="1484630"/>
            <a:ext cx="288290" cy="1007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6184265" y="1019175"/>
            <a:ext cx="25971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6736715" y="3448050"/>
            <a:ext cx="13906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o</a:t>
            </a:r>
            <a:endParaRPr lang="en-US" altLang="zh-CN"/>
          </a:p>
        </p:txBody>
      </p:sp>
      <p:cxnSp>
        <p:nvCxnSpPr>
          <p:cNvPr id="14" name="直接连接符 13"/>
          <p:cNvCxnSpPr>
            <a:stCxn id="13" idx="3"/>
          </p:cNvCxnSpPr>
          <p:nvPr/>
        </p:nvCxnSpPr>
        <p:spPr>
          <a:xfrm flipH="1" flipV="1">
            <a:off x="6155690" y="2564765"/>
            <a:ext cx="720090" cy="1066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13" idx="3"/>
          </p:cNvCxnSpPr>
          <p:nvPr/>
        </p:nvCxnSpPr>
        <p:spPr>
          <a:xfrm flipV="1">
            <a:off x="6875780" y="2996565"/>
            <a:ext cx="432435" cy="6343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H="1" flipV="1">
            <a:off x="6443980" y="1484630"/>
            <a:ext cx="431800" cy="2160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endCxn id="10" idx="1"/>
          </p:cNvCxnSpPr>
          <p:nvPr/>
        </p:nvCxnSpPr>
        <p:spPr>
          <a:xfrm flipV="1">
            <a:off x="6875780" y="1706880"/>
            <a:ext cx="454660" cy="18656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透明">
  <a:themeElements>
    <a:clrScheme name="透明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透明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0</TotalTime>
  <Words>313</Words>
  <Application>WPS 演示</Application>
  <PresentationFormat>全屏显示(4:3)</PresentationFormat>
  <Paragraphs>49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Arial</vt:lpstr>
      <vt:lpstr>宋体</vt:lpstr>
      <vt:lpstr>Wingdings</vt:lpstr>
      <vt:lpstr>方正舒体</vt:lpstr>
      <vt:lpstr>微软雅黑</vt:lpstr>
      <vt:lpstr>Calibri</vt:lpstr>
      <vt:lpstr>透明</vt:lpstr>
      <vt:lpstr>12 线段相交</vt:lpstr>
      <vt:lpstr>12.1 线段相交判定</vt:lpstr>
      <vt:lpstr>12.1 三角形面积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 几个OJ编程知识点</dc:title>
  <dc:creator>Sky123.Org</dc:creator>
  <cp:lastModifiedBy>yichunx</cp:lastModifiedBy>
  <cp:revision>66</cp:revision>
  <dcterms:created xsi:type="dcterms:W3CDTF">2017-07-22T00:18:00Z</dcterms:created>
  <dcterms:modified xsi:type="dcterms:W3CDTF">2017-07-24T09:52:16Z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2052-10.1.0.6235</vt:lpwstr>
  </property>
</Properties>
</file>