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518" y="-102"/>
      </p:cViewPr>
      <p:guideLst>
        <p:guide orient="horz" pos="21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15 </a:t>
            </a:r>
            <a:r>
              <a:rPr lang="zh-CN" altLang="en-US" smtClean="0"/>
              <a:t>求凸包</a:t>
            </a:r>
            <a:endParaRPr lang="zh-CN" altLang="en-US" dirty="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标题 3215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21539" name="文本占位符 3215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10</a:t>
            </a:fld>
            <a:endParaRPr lang="zh-CN" dirty="0"/>
          </a:p>
        </p:txBody>
      </p:sp>
      <p:pic>
        <p:nvPicPr>
          <p:cNvPr id="321540" name="图片 321539" descr="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27" y="33536"/>
            <a:ext cx="38957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标题 3225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22563" name="文本占位符 32256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11</a:t>
            </a:fld>
            <a:endParaRPr lang="zh-CN" dirty="0"/>
          </a:p>
        </p:txBody>
      </p:sp>
      <p:pic>
        <p:nvPicPr>
          <p:cNvPr id="322564" name="图片 322563" descr="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0"/>
            <a:ext cx="38957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标题 3235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23587" name="文本占位符 32358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12</a:t>
            </a:fld>
            <a:endParaRPr lang="zh-CN" dirty="0"/>
          </a:p>
        </p:txBody>
      </p:sp>
      <p:pic>
        <p:nvPicPr>
          <p:cNvPr id="323588" name="图片 323587" descr="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71" y="0"/>
            <a:ext cx="38957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标题 3246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24611" name="文本占位符 3246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13</a:t>
            </a:fld>
            <a:endParaRPr lang="zh-CN" dirty="0"/>
          </a:p>
        </p:txBody>
      </p:sp>
      <p:pic>
        <p:nvPicPr>
          <p:cNvPr id="324612" name="图片 324611" descr="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0"/>
            <a:ext cx="38957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标题 32563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25635" name="文本占位符 3256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14</a:t>
            </a:fld>
            <a:endParaRPr lang="zh-CN" dirty="0"/>
          </a:p>
        </p:txBody>
      </p:sp>
      <p:pic>
        <p:nvPicPr>
          <p:cNvPr id="325636" name="图片 325635" descr="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0"/>
            <a:ext cx="38957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标题 32665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26659" name="文本占位符 3266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15</a:t>
            </a:fld>
            <a:endParaRPr lang="zh-CN" dirty="0"/>
          </a:p>
        </p:txBody>
      </p:sp>
      <p:pic>
        <p:nvPicPr>
          <p:cNvPr id="326660" name="图片 326659" descr="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4564"/>
            <a:ext cx="38957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标题 32768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27683" name="文本占位符 32768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16</a:t>
            </a:fld>
            <a:endParaRPr lang="zh-CN" dirty="0"/>
          </a:p>
        </p:txBody>
      </p:sp>
      <p:pic>
        <p:nvPicPr>
          <p:cNvPr id="327684" name="图片 327683" descr="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0"/>
            <a:ext cx="38957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标题 32870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28707" name="文本占位符 32870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17</a:t>
            </a:fld>
            <a:endParaRPr lang="zh-CN" dirty="0"/>
          </a:p>
        </p:txBody>
      </p:sp>
      <p:pic>
        <p:nvPicPr>
          <p:cNvPr id="328708" name="图片 328707" descr="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0"/>
            <a:ext cx="38957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标题 32972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29731" name="文本占位符 3297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18</a:t>
            </a:fld>
            <a:endParaRPr lang="zh-CN" dirty="0"/>
          </a:p>
        </p:txBody>
      </p:sp>
      <p:pic>
        <p:nvPicPr>
          <p:cNvPr id="329732" name="图片 329731" descr="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0"/>
            <a:ext cx="38957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标题 33075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30755" name="文本占位符 33075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19</a:t>
            </a:fld>
            <a:endParaRPr lang="zh-CN" dirty="0"/>
          </a:p>
        </p:txBody>
      </p:sp>
      <p:pic>
        <p:nvPicPr>
          <p:cNvPr id="330756" name="图片 330755" descr="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标题 31334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13347" name="文本占位符 3133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2</a:t>
            </a:fld>
            <a:endParaRPr 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38" y="332657"/>
            <a:ext cx="9136063" cy="65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标题 3317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31779" name="文本占位符 33177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20</a:t>
            </a:fld>
            <a:endParaRPr lang="zh-CN" dirty="0"/>
          </a:p>
        </p:txBody>
      </p:sp>
      <p:pic>
        <p:nvPicPr>
          <p:cNvPr id="331780" name="图片 331779" descr="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57488"/>
            <a:ext cx="5060844" cy="88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标题 33280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32803" name="文本占位符 33280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21</a:t>
            </a:fld>
            <a:endParaRPr lang="zh-CN" dirty="0"/>
          </a:p>
        </p:txBody>
      </p:sp>
      <p:pic>
        <p:nvPicPr>
          <p:cNvPr id="332804" name="图片 332803" descr="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8640"/>
            <a:ext cx="3505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标题 3338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33827" name="文本占位符 3338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22</a:t>
            </a:fld>
            <a:endParaRPr lang="zh-CN" dirty="0"/>
          </a:p>
        </p:txBody>
      </p:sp>
      <p:pic>
        <p:nvPicPr>
          <p:cNvPr id="333828" name="图片 333827" descr="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30" y="0"/>
            <a:ext cx="3505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标题 33484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34851" name="文本占位符 334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23</a:t>
            </a:fld>
            <a:endParaRPr lang="zh-CN" dirty="0"/>
          </a:p>
        </p:txBody>
      </p:sp>
      <p:pic>
        <p:nvPicPr>
          <p:cNvPr id="334852" name="图片 334851" descr="2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0"/>
            <a:ext cx="3505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标题 33587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35875" name="文本占位符 33587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24</a:t>
            </a:fld>
            <a:endParaRPr lang="zh-CN" dirty="0"/>
          </a:p>
        </p:txBody>
      </p:sp>
      <p:pic>
        <p:nvPicPr>
          <p:cNvPr id="335876" name="图片 335875" descr="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0"/>
            <a:ext cx="3505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标题 33689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36899" name="文本占位符 33689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25</a:t>
            </a:fld>
            <a:endParaRPr lang="zh-CN" dirty="0"/>
          </a:p>
        </p:txBody>
      </p:sp>
      <p:pic>
        <p:nvPicPr>
          <p:cNvPr id="336900" name="图片 336899" descr="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-8384"/>
            <a:ext cx="3505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标题 33792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37923" name="文本占位符 3379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26</a:t>
            </a:fld>
            <a:endParaRPr lang="zh-CN" dirty="0"/>
          </a:p>
        </p:txBody>
      </p:sp>
      <p:pic>
        <p:nvPicPr>
          <p:cNvPr id="337924" name="图片 337923" descr="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0"/>
            <a:ext cx="3505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标题 33894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38947" name="文本占位符 3389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27</a:t>
            </a:fld>
            <a:endParaRPr lang="zh-CN" dirty="0"/>
          </a:p>
        </p:txBody>
      </p:sp>
      <p:pic>
        <p:nvPicPr>
          <p:cNvPr id="338948" name="图片 338947" descr="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28" y="55562"/>
            <a:ext cx="3505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标题 33996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39971" name="文本占位符 3399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28</a:t>
            </a:fld>
            <a:endParaRPr lang="zh-CN" dirty="0"/>
          </a:p>
        </p:txBody>
      </p:sp>
      <p:pic>
        <p:nvPicPr>
          <p:cNvPr id="339972" name="图片 339971" descr="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24200"/>
            <a:ext cx="5124524" cy="10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标题 31436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14371" name="文本占位符 3143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3</a:t>
            </a:fld>
            <a:endParaRPr 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91625" cy="64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标题 31539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15395" name="文本占位符 3153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4</a:t>
            </a:fld>
            <a:endParaRPr 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65" y="332656"/>
            <a:ext cx="91916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标题 31641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16419" name="文本占位符 3164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5</a:t>
            </a:fld>
            <a:endParaRPr lang="zh-CN" dirty="0"/>
          </a:p>
        </p:txBody>
      </p:sp>
      <p:pic>
        <p:nvPicPr>
          <p:cNvPr id="316420" name="图片 316419" descr="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2656"/>
            <a:ext cx="9144000" cy="652216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标题 3174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17443" name="文本占位符 3174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6</a:t>
            </a:fld>
            <a:endParaRPr lang="zh-CN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0"/>
            <a:ext cx="91916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标题 31846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18467" name="文本占位符 31846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7</a:t>
            </a:fld>
            <a:endParaRPr 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16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标题 3194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19491" name="文本占位符 31949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8</a:t>
            </a:fld>
            <a:endParaRPr lang="zh-CN" dirty="0"/>
          </a:p>
        </p:txBody>
      </p:sp>
      <p:pic>
        <p:nvPicPr>
          <p:cNvPr id="319492" name="图片 319491" descr="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0"/>
            <a:ext cx="38957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标题 32051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dirty="0"/>
          </a:p>
        </p:txBody>
      </p:sp>
      <p:sp>
        <p:nvSpPr>
          <p:cNvPr id="320515" name="文本占位符 3205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2017/8/1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pPr lvl="0"/>
              <a:t>9</a:t>
            </a:fld>
            <a:endParaRPr lang="zh-CN" dirty="0"/>
          </a:p>
        </p:txBody>
      </p:sp>
      <p:pic>
        <p:nvPicPr>
          <p:cNvPr id="320516" name="图片 320515" descr="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0"/>
            <a:ext cx="38957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57</Words>
  <Application>Microsoft Office PowerPoint</Application>
  <PresentationFormat>全屏显示(4:3)</PresentationFormat>
  <Paragraphs>55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透明</vt:lpstr>
      <vt:lpstr>15 求凸包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Sky123.Org</cp:lastModifiedBy>
  <cp:revision>74</cp:revision>
  <dcterms:created xsi:type="dcterms:W3CDTF">2017-07-22T00:18:00Z</dcterms:created>
  <dcterms:modified xsi:type="dcterms:W3CDTF">2017-08-01T02:21:34Z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