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7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23 </a:t>
            </a:r>
            <a:r>
              <a:rPr lang="zh-CN" altLang="en-US" dirty="0" smtClean="0"/>
              <a:t>最大独立集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23.1  </a:t>
            </a:r>
            <a:r>
              <a:rPr lang="zh-CN" altLang="en-US" dirty="0" smtClean="0">
                <a:sym typeface="+mn-ea"/>
              </a:rPr>
              <a:t>最大独立集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一个图</a:t>
            </a:r>
            <a:r>
              <a:rPr lang="en-US" altLang="zh-CN" dirty="0" smtClean="0"/>
              <a:t>G=(V,E),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的一个子集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，没有连接任何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的边，则称为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的独立集。最大的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称为最大独立集。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最大独立集的补集就是最小的点覆盖。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二分图中，最大独立集的大小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=n-</a:t>
            </a:r>
            <a:r>
              <a:rPr lang="zh-CN" altLang="en-US" dirty="0" smtClean="0"/>
              <a:t>最小点覆盖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=n-</a:t>
            </a:r>
            <a:r>
              <a:rPr lang="zh-CN" altLang="en-US" dirty="0" smtClean="0"/>
              <a:t>最大匹配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23.2  </a:t>
            </a:r>
            <a:r>
              <a:rPr lang="zh-CN" altLang="en-US" dirty="0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男生和女生若存在浪漫关系，则不能分在同一组，要求找出</a:t>
            </a:r>
            <a:r>
              <a:rPr lang="zh-CN" altLang="en-US" dirty="0" smtClean="0"/>
              <a:t>最大的分组</a:t>
            </a:r>
            <a:r>
              <a:rPr lang="zh-CN" altLang="en-US" dirty="0" smtClean="0"/>
              <a:t>，使得两两之间都不存在浪漫关系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的前男友和现任男友。 最大独立集是（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），包括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15816" y="2996952"/>
            <a:ext cx="2666365" cy="1966595"/>
            <a:chOff x="1224" y="1434"/>
            <a:chExt cx="2042" cy="2177"/>
          </a:xfrm>
        </p:grpSpPr>
        <p:sp>
          <p:nvSpPr>
            <p:cNvPr id="13" name="椭圆 12"/>
            <p:cNvSpPr/>
            <p:nvPr/>
          </p:nvSpPr>
          <p:spPr>
            <a:xfrm>
              <a:off x="1224" y="1457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224" y="2024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224" y="2659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224" y="3249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903" y="3271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903" y="2682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903" y="2047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25" y="1434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>
                <a:buClrTx/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1542" y="1706"/>
              <a:ext cx="1361" cy="10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" name="直接连接符 21"/>
            <p:cNvSpPr/>
            <p:nvPr/>
          </p:nvSpPr>
          <p:spPr>
            <a:xfrm>
              <a:off x="1565" y="2251"/>
              <a:ext cx="1338" cy="5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1542" y="2886"/>
              <a:ext cx="136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</TotalTime>
  <Words>140</Words>
  <Application>Microsoft Office PowerPoint</Application>
  <PresentationFormat>全屏显示(4:3)</PresentationFormat>
  <Paragraphs>31</Paragraphs>
  <Slides>3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透明</vt:lpstr>
      <vt:lpstr>23 最大独立集</vt:lpstr>
      <vt:lpstr>23.1  最大独立集</vt:lpstr>
      <vt:lpstr>23.2  例子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 xuyichun</cp:lastModifiedBy>
  <cp:revision>17</cp:revision>
  <dcterms:created xsi:type="dcterms:W3CDTF">2017-07-22T00:18:00Z</dcterms:created>
  <dcterms:modified xsi:type="dcterms:W3CDTF">2017-07-28T11:46:31Z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