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82" r:id="rId5"/>
    <p:sldId id="28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29 </a:t>
            </a:r>
            <a:r>
              <a:rPr lang="zh-CN" altLang="en-US" dirty="0" smtClean="0"/>
              <a:t>最小费用最大流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29.1  </a:t>
            </a:r>
            <a:r>
              <a:rPr lang="zh-CN" altLang="en-US" dirty="0" smtClean="0"/>
              <a:t>最小费用最大流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5280"/>
            <a:ext cx="8229600" cy="4876800"/>
          </a:xfrm>
        </p:spPr>
        <p:txBody>
          <a:bodyPr>
            <a:normAutofit/>
          </a:bodyPr>
          <a:lstStyle/>
          <a:p>
            <a:r>
              <a:rPr lang="zh-CN" altLang="en-US" dirty="0"/>
              <a:t>网络</a:t>
            </a:r>
            <a:r>
              <a:rPr lang="en-US" altLang="zh-CN" dirty="0"/>
              <a:t>G=(V,E)</a:t>
            </a:r>
            <a:r>
              <a:rPr lang="zh-CN" altLang="en-US" dirty="0"/>
              <a:t>的最大流可能不止一种流经方式，假定不同的最大流构成集合</a:t>
            </a:r>
            <a:r>
              <a:rPr lang="en-US" altLang="zh-CN" dirty="0"/>
              <a:t>F</a:t>
            </a:r>
            <a:r>
              <a:rPr lang="zh-CN" altLang="en-US" dirty="0"/>
              <a:t>。如果网络的弧</a:t>
            </a:r>
            <a:r>
              <a:rPr lang="en-US" altLang="zh-CN" dirty="0"/>
              <a:t>(i,j)</a:t>
            </a:r>
            <a:r>
              <a:rPr lang="zh-CN" altLang="en-US" dirty="0"/>
              <a:t>除了定义容量</a:t>
            </a:r>
            <a:r>
              <a:rPr lang="en-US" altLang="zh-CN" dirty="0"/>
              <a:t>c(i,j)</a:t>
            </a:r>
            <a:r>
              <a:rPr lang="zh-CN" altLang="en-US" dirty="0"/>
              <a:t>之外，还定义一个单位流量费用</a:t>
            </a:r>
            <a:r>
              <a:rPr lang="en-US" altLang="zh-CN" dirty="0"/>
              <a:t>a(i,j)</a:t>
            </a:r>
            <a:r>
              <a:rPr lang="zh-CN" altLang="en-US" dirty="0"/>
              <a:t>，设流</a:t>
            </a:r>
            <a:r>
              <a:rPr lang="en-US" altLang="zh-CN" dirty="0"/>
              <a:t>f</a:t>
            </a:r>
            <a:r>
              <a:rPr lang="zh-CN" altLang="en-US" dirty="0"/>
              <a:t>在弧上流量为</a:t>
            </a:r>
            <a:r>
              <a:rPr lang="en-US" altLang="zh-CN" dirty="0"/>
              <a:t>f(i,j)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最小费用最大流满足：</a:t>
            </a:r>
            <a:endParaRPr lang="zh-CN" altLang="en-US" dirty="0"/>
          </a:p>
          <a:p>
            <a:r>
              <a:rPr lang="zh-CN" altLang="en-US" dirty="0"/>
              <a:t>   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72360" y="4046220"/>
          <a:ext cx="2405380" cy="60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422400" imgH="355600" progId="Equation.KSEE3">
                  <p:embed/>
                </p:oleObj>
              </mc:Choice>
              <mc:Fallback>
                <p:oleObj name="" r:id="rId3" imgW="14224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2360" y="4046220"/>
                        <a:ext cx="2405380" cy="60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29.2  </a:t>
            </a:r>
            <a:r>
              <a:rPr lang="zh-CN" altLang="en-US" dirty="0" smtClean="0"/>
              <a:t>最小费用最大流算法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528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求源点</a:t>
            </a:r>
            <a:r>
              <a:rPr lang="en-US" altLang="zh-CN" dirty="0"/>
              <a:t>s</a:t>
            </a:r>
            <a:r>
              <a:rPr lang="zh-CN" altLang="en-US" dirty="0"/>
              <a:t>到汇点</a:t>
            </a:r>
            <a:r>
              <a:rPr lang="en-US" altLang="zh-CN" dirty="0"/>
              <a:t>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最小费用通路</a:t>
            </a:r>
            <a:r>
              <a:rPr lang="en-US" altLang="zh-CN" dirty="0"/>
              <a:t>u(s,t)</a:t>
            </a:r>
            <a:r>
              <a:rPr lang="zh-CN" altLang="en-US" dirty="0"/>
              <a:t>。（增广路）</a:t>
            </a:r>
            <a:endParaRPr lang="zh-CN" altLang="en-US" dirty="0"/>
          </a:p>
          <a:p>
            <a:r>
              <a:rPr lang="en-US" altLang="zh-CN" dirty="0"/>
              <a:t>2  </a:t>
            </a:r>
            <a:r>
              <a:rPr lang="zh-CN" altLang="en-US" dirty="0"/>
              <a:t>获得</a:t>
            </a:r>
            <a:r>
              <a:rPr lang="en-US" altLang="zh-CN" dirty="0"/>
              <a:t>u(s,t)</a:t>
            </a:r>
            <a:r>
              <a:rPr lang="zh-CN" altLang="en-US" dirty="0"/>
              <a:t>各弧的最小容量作为增广流量</a:t>
            </a:r>
            <a:r>
              <a:rPr lang="en-US" altLang="zh-CN" dirty="0"/>
              <a:t>f</a:t>
            </a:r>
            <a:r>
              <a:rPr lang="zh-CN" altLang="en-US" dirty="0"/>
              <a:t>，更新各弧的容量</a:t>
            </a:r>
            <a:r>
              <a:rPr lang="en-US" altLang="zh-CN" dirty="0"/>
              <a:t>c(i,j) -= f</a:t>
            </a:r>
            <a:r>
              <a:rPr lang="zh-CN" altLang="en-US" dirty="0"/>
              <a:t>，并更新容量为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边费用为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∞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3 </a:t>
            </a:r>
            <a:r>
              <a:rPr lang="zh-CN" altLang="en-US" dirty="0">
                <a:latin typeface="Arial" panose="020B0604020202020204" pitchFamily="34" charset="0"/>
              </a:rPr>
              <a:t>对路径做反向弧，</a:t>
            </a:r>
            <a:r>
              <a:rPr lang="en-US" altLang="zh-CN" dirty="0">
                <a:latin typeface="Arial" panose="020B0604020202020204" pitchFamily="34" charset="0"/>
              </a:rPr>
              <a:t>c(j,i)=f, a(j,i)= -a(i,j),</a:t>
            </a:r>
            <a:r>
              <a:rPr lang="zh-CN" altLang="en-US" dirty="0">
                <a:latin typeface="Arial" panose="020B0604020202020204" pitchFamily="34" charset="0"/>
              </a:rPr>
              <a:t>构建（残余网络）。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4 </a:t>
            </a:r>
            <a:r>
              <a:rPr lang="zh-CN" altLang="en-US" dirty="0">
                <a:latin typeface="Arial" panose="020B0604020202020204" pitchFamily="34" charset="0"/>
              </a:rPr>
              <a:t>重复</a:t>
            </a:r>
            <a:r>
              <a:rPr lang="en-US" altLang="zh-CN" dirty="0">
                <a:latin typeface="Arial" panose="020B0604020202020204" pitchFamily="34" charset="0"/>
              </a:rPr>
              <a:t>1-3</a:t>
            </a:r>
            <a:r>
              <a:rPr lang="zh-CN" altLang="en-US" dirty="0">
                <a:latin typeface="Arial" panose="020B0604020202020204" pitchFamily="34" charset="0"/>
              </a:rPr>
              <a:t>，直到无法增广。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</a:rPr>
              <a:t>前述最大流算法的一种推广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最小费用通路，要处理负权，不能用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dijkstra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算法，需要使用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spfa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算法。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/>
              <a:t>   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29.3 </a:t>
            </a:r>
            <a:r>
              <a:rPr lang="zh-CN" altLang="en-US" dirty="0" smtClean="0"/>
              <a:t>例子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5280"/>
            <a:ext cx="8229600" cy="4876800"/>
          </a:xfrm>
        </p:spPr>
        <p:txBody>
          <a:bodyPr>
            <a:normAutofit lnSpcReduction="20000"/>
          </a:bodyPr>
          <a:lstStyle/>
          <a:p>
            <a:r>
              <a:rPr lang="en-US" altLang="zh-CN" dirty="0"/>
              <a:t>有n个景点，一个人要从1号景点走到n号景点，再从n号景点走到1号（回来的路不能重复，不一定走完所有景点，只要求从1到n即可），给你一些景点之间的路的长度（双向），问你最短需要走多少路才能回来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/>
              <a:t>   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908175" y="3321050"/>
          <a:ext cx="3981450" cy="145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3086735" imgH="1148715" progId="Visio.Drawing.11">
                  <p:embed/>
                </p:oleObj>
              </mc:Choice>
              <mc:Fallback>
                <p:oleObj name="" r:id="rId3" imgW="3086735" imgH="1148715" progId="Visio.Drawing.1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1908175" y="3321050"/>
                        <a:ext cx="3981450" cy="1459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457</Words>
  <Application>WPS 演示</Application>
  <PresentationFormat>全屏显示(4:3)</PresentationFormat>
  <Paragraphs>48</Paragraphs>
  <Slides>4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方正舒体</vt:lpstr>
      <vt:lpstr>微软雅黑</vt:lpstr>
      <vt:lpstr>Calibri</vt:lpstr>
      <vt:lpstr>透明</vt:lpstr>
      <vt:lpstr>Equation.KSEE3</vt:lpstr>
      <vt:lpstr>Equation.KSEE3</vt:lpstr>
      <vt:lpstr>Equation.KSEE3</vt:lpstr>
      <vt:lpstr>Equation.KSEE3</vt:lpstr>
      <vt:lpstr>Visio.Drawing.11</vt:lpstr>
      <vt:lpstr>29 最小费用最大流</vt:lpstr>
      <vt:lpstr>29.1  最小费用最大流</vt:lpstr>
      <vt:lpstr>29.2  最小费用最大流算法</vt:lpstr>
      <vt:lpstr>29.3 例子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37</cp:revision>
  <dcterms:created xsi:type="dcterms:W3CDTF">2017-07-22T00:18:00Z</dcterms:created>
  <dcterms:modified xsi:type="dcterms:W3CDTF">2017-08-05T08:05:21Z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