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8" r:id="rId4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35 有向无环图上的递推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35.1 </a:t>
            </a:r>
            <a:r>
              <a:rPr lang="zh-CN" altLang="en-US"/>
              <a:t>线性结构递推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线性结构递推，可以方便的直接填表，后填写的利用前面填写的进行计算，例如</a:t>
            </a:r>
            <a:r>
              <a:rPr lang="en-US" altLang="zh-CN"/>
              <a:t>Fibonacci</a:t>
            </a:r>
            <a:r>
              <a:rPr lang="zh-CN" altLang="en-US"/>
              <a:t>数列求解：</a:t>
            </a:r>
            <a:endParaRPr lang="zh-CN" altLang="en-US"/>
          </a:p>
          <a:p>
            <a:r>
              <a:rPr lang="en-US" altLang="zh-CN"/>
              <a:t>D[0]=D[1]=1;</a:t>
            </a:r>
            <a:endParaRPr lang="en-US" altLang="zh-CN"/>
          </a:p>
          <a:p>
            <a:r>
              <a:rPr lang="en-US" altLang="zh-CN"/>
              <a:t>for (i=2;i&lt;=n;i++)D[i]=D[i-1]+D[i-2];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35.2 </a:t>
            </a:r>
            <a:r>
              <a:rPr lang="zh-CN" altLang="en-US"/>
              <a:t>非线性结构问题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非线性结构，如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/>
              <a:t>，</a:t>
            </a:r>
            <a:r>
              <a:rPr lang="zh-CN" altLang="en-US">
                <a:solidFill>
                  <a:srgbClr val="0070C0"/>
                </a:solidFill>
              </a:rPr>
              <a:t>有向无环图</a:t>
            </a:r>
            <a:r>
              <a:rPr lang="zh-CN" altLang="en-US"/>
              <a:t>稍微有点复杂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例题：有一个有向无环图</a:t>
            </a:r>
            <a:r>
              <a:rPr lang="en-US" altLang="zh-CN"/>
              <a:t>G, </a:t>
            </a:r>
            <a:r>
              <a:rPr lang="zh-CN" altLang="en-US"/>
              <a:t>求其中最长的路径长度</a:t>
            </a:r>
            <a:r>
              <a:rPr lang="zh-CN" altLang="en-US"/>
              <a:t>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假设</a:t>
            </a:r>
            <a:r>
              <a:rPr lang="en-US" altLang="zh-CN"/>
              <a:t>D[i]</a:t>
            </a:r>
            <a:r>
              <a:rPr lang="zh-CN" altLang="en-US"/>
              <a:t>是从</a:t>
            </a:r>
            <a:r>
              <a:rPr lang="en-US" altLang="zh-CN"/>
              <a:t>i</a:t>
            </a:r>
            <a:r>
              <a:rPr lang="zh-CN" altLang="en-US"/>
              <a:t>点出发的最长路径，我们有递归计算</a:t>
            </a:r>
            <a:r>
              <a:rPr lang="zh-CN" altLang="en-US"/>
              <a:t>公式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D[i]= max(D[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点的后继点集合</a:t>
            </a:r>
            <a:r>
              <a:rPr lang="en-US" altLang="zh-CN"/>
              <a:t>]) + 1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如</a:t>
            </a:r>
            <a:r>
              <a:rPr lang="en-US" altLang="zh-CN"/>
              <a:t>D[0]=max(D[1],D[2],D[4])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4" name="直接箭头连接符 3"/>
          <p:cNvCxnSpPr>
            <a:endCxn id="11" idx="1"/>
          </p:cNvCxnSpPr>
          <p:nvPr/>
        </p:nvCxnSpPr>
        <p:spPr>
          <a:xfrm flipV="1">
            <a:off x="2302510" y="3244850"/>
            <a:ext cx="1002665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339975" y="3789045"/>
            <a:ext cx="108013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47720" y="3572510"/>
            <a:ext cx="2304415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1"/>
          </p:cNvCxnSpPr>
          <p:nvPr/>
        </p:nvCxnSpPr>
        <p:spPr>
          <a:xfrm>
            <a:off x="3305175" y="3244850"/>
            <a:ext cx="1266825" cy="1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72000" y="3429000"/>
            <a:ext cx="107061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38985" y="357251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305175" y="306070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349115" y="306070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42610" y="3281045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420110" y="4291330"/>
            <a:ext cx="30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39975" y="3429000"/>
            <a:ext cx="223202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35.3 </a:t>
            </a:r>
            <a:r>
              <a:rPr lang="zh-CN" altLang="en-US"/>
              <a:t>非线性结构问题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    </a:t>
            </a:r>
            <a:r>
              <a:rPr lang="en-US" altLang="zh-CN"/>
              <a:t>D[i]= max(D[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点的后继点集合</a:t>
            </a:r>
            <a:r>
              <a:rPr lang="en-US" altLang="zh-CN"/>
              <a:t>]) + 1</a:t>
            </a:r>
            <a:endParaRPr lang="en-US" altLang="zh-CN"/>
          </a:p>
          <a:p>
            <a:r>
              <a:rPr lang="zh-CN" altLang="en-US"/>
              <a:t>大家知道，直接设计</a:t>
            </a:r>
            <a:r>
              <a:rPr lang="zh-CN" altLang="en-US">
                <a:solidFill>
                  <a:srgbClr val="FF0000"/>
                </a:solidFill>
              </a:rPr>
              <a:t>递归函数</a:t>
            </a:r>
            <a:r>
              <a:rPr lang="zh-CN" altLang="en-US"/>
              <a:t>计算有点问题，因为涉及重复计算，效率非常低。（例如用</a:t>
            </a:r>
            <a:r>
              <a:rPr lang="en-US" altLang="zh-CN"/>
              <a:t>f(i)=f(i-1)+f(i-2)</a:t>
            </a:r>
            <a:r>
              <a:rPr lang="zh-CN" altLang="en-US"/>
              <a:t>的递归函数计算</a:t>
            </a:r>
            <a:r>
              <a:rPr lang="zh-CN" altLang="en-US"/>
              <a:t>复杂性是指数级）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第一种方法：</a:t>
            </a:r>
            <a:r>
              <a:rPr lang="zh-CN" altLang="en-US"/>
              <a:t>可以先对顶点进行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拓扑排序</a:t>
            </a:r>
            <a:r>
              <a:rPr lang="en-US" altLang="zh-CN"/>
              <a:t>”</a:t>
            </a:r>
            <a:r>
              <a:rPr lang="zh-CN" altLang="en-US"/>
              <a:t>，从而可以获得一个线性结构，可以用递推。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35.4 </a:t>
            </a:r>
            <a:r>
              <a:rPr lang="zh-CN" altLang="en-US"/>
              <a:t>备忘录方法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41135" cy="4876800"/>
          </a:xfrm>
        </p:spPr>
        <p:txBody>
          <a:bodyPr>
            <a:normAutofit/>
          </a:bodyPr>
          <a:p>
            <a:r>
              <a:rPr lang="zh-CN" altLang="en-US"/>
              <a:t>  备忘录方法可以直接写高效的递归函数，而且可以避免重复计算。</a:t>
            </a:r>
            <a:endParaRPr lang="zh-CN" altLang="en-US"/>
          </a:p>
          <a:p>
            <a:r>
              <a:rPr lang="en-US" altLang="zh-CN"/>
              <a:t>D[]=-1;  //-1</a:t>
            </a:r>
            <a:r>
              <a:rPr lang="zh-CN" altLang="en-US"/>
              <a:t>表示还没有填</a:t>
            </a:r>
            <a:endParaRPr lang="zh-CN" altLang="en-US"/>
          </a:p>
          <a:p>
            <a:r>
              <a:rPr lang="en-US" altLang="zh-CN"/>
              <a:t>int f(i){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 (D[i] != -1) return D[i];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else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return D[i]=max(f(i</a:t>
            </a:r>
            <a:r>
              <a:rPr lang="zh-CN" altLang="en-US"/>
              <a:t>的后继集合</a:t>
            </a:r>
            <a:r>
              <a:rPr lang="en-US" altLang="zh-CN"/>
              <a:t>))+1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所谓的树形</a:t>
            </a:r>
            <a:r>
              <a:rPr lang="en-US" altLang="zh-CN"/>
              <a:t>DP</a:t>
            </a:r>
            <a:r>
              <a:rPr lang="zh-CN" altLang="en-US"/>
              <a:t>是不是这个意思？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595</Words>
  <Application>WPS 演示</Application>
  <PresentationFormat>全屏显示(4:3)</PresentationFormat>
  <Paragraphs>53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透明</vt:lpstr>
      <vt:lpstr>34 莫队区间查询</vt:lpstr>
      <vt:lpstr>34.1 区间求和问题</vt:lpstr>
      <vt:lpstr>35.1 线性结构递推</vt:lpstr>
      <vt:lpstr>35.2 非线性结构问题</vt:lpstr>
      <vt:lpstr>35.2 非线性结构问题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37</cp:revision>
  <dcterms:created xsi:type="dcterms:W3CDTF">2017-07-22T00:18:00Z</dcterms:created>
  <dcterms:modified xsi:type="dcterms:W3CDTF">2018-01-18T02:43:35Z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