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25" r:id="rId4"/>
    <p:sldId id="305" r:id="rId5"/>
    <p:sldId id="326" r:id="rId7"/>
    <p:sldId id="34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1368"/>
      </p:cViewPr>
      <p:guideLst>
        <p:guide orient="horz" pos="2153"/>
        <p:guide pos="2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splay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1450" y="2747645"/>
            <a:ext cx="65328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splay</a:t>
            </a:r>
            <a:r>
              <a:rPr lang="zh-CN" altLang="en-US" sz="2400" dirty="0" smtClean="0"/>
              <a:t>树也是一种</a:t>
            </a:r>
            <a:r>
              <a:rPr lang="zh-CN" altLang="en-US" sz="2400" dirty="0" smtClean="0">
                <a:solidFill>
                  <a:srgbClr val="FF0000"/>
                </a:solidFill>
              </a:rPr>
              <a:t>二叉搜索树</a:t>
            </a:r>
            <a:r>
              <a:rPr lang="zh-CN" altLang="en-US" sz="2400" dirty="0" smtClean="0"/>
              <a:t>，它并不平衡，但是，在很多情况下，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次操作的总和是</a:t>
            </a:r>
            <a:r>
              <a:rPr lang="en-US" altLang="zh-CN" sz="2400" dirty="0" smtClean="0"/>
              <a:t>O(klog(n)), </a:t>
            </a:r>
            <a:r>
              <a:rPr lang="zh-CN" altLang="en-US" sz="2400" dirty="0" smtClean="0"/>
              <a:t>也就是平均下来，一次操作的时间还是</a:t>
            </a:r>
            <a:r>
              <a:rPr lang="en-US" altLang="zh-CN" sz="2400" dirty="0" smtClean="0"/>
              <a:t>O(log(n))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树</a:t>
            </a:r>
            <a:r>
              <a:rPr lang="en-US" altLang="zh-CN" dirty="0"/>
              <a:t>S</a:t>
            </a:r>
            <a:r>
              <a:rPr lang="zh-CN" altLang="en-US" dirty="0"/>
              <a:t>的伸展操作 </a:t>
            </a:r>
            <a:r>
              <a:rPr lang="en-US" altLang="zh-CN" dirty="0"/>
              <a:t>splay(x,S)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4607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通过各种旋转操作，</a:t>
            </a:r>
            <a:r>
              <a:rPr lang="zh-CN" altLang="en-US" dirty="0">
                <a:solidFill>
                  <a:srgbClr val="0E3BFE"/>
                </a:solidFill>
              </a:rPr>
              <a:t>让一个结点</a:t>
            </a:r>
            <a:r>
              <a:rPr lang="en-US" altLang="zh-CN" dirty="0">
                <a:solidFill>
                  <a:srgbClr val="0E3BFE"/>
                </a:solidFill>
              </a:rPr>
              <a:t>x</a:t>
            </a:r>
            <a:r>
              <a:rPr lang="zh-CN" altLang="en-US" dirty="0">
                <a:solidFill>
                  <a:srgbClr val="0E3BFE"/>
                </a:solidFill>
              </a:rPr>
              <a:t>成为树</a:t>
            </a:r>
            <a:r>
              <a:rPr lang="en-US" altLang="zh-CN" dirty="0">
                <a:solidFill>
                  <a:srgbClr val="0E3BFE"/>
                </a:solidFill>
              </a:rPr>
              <a:t>S</a:t>
            </a:r>
            <a:r>
              <a:rPr lang="zh-CN" altLang="en-US" dirty="0">
                <a:solidFill>
                  <a:srgbClr val="0E3BFE"/>
                </a:solidFill>
              </a:rPr>
              <a:t>的根节点。</a:t>
            </a:r>
            <a:endParaRPr lang="zh-CN" altLang="en-US" dirty="0"/>
          </a:p>
          <a:p>
            <a:r>
              <a:rPr lang="en-US" altLang="zh-CN" dirty="0"/>
              <a:t>splay(x,S)</a:t>
            </a:r>
            <a:r>
              <a:rPr lang="zh-CN" altLang="en-US" dirty="0"/>
              <a:t>的操作过程中，带来</a:t>
            </a:r>
            <a:r>
              <a:rPr lang="en-US" altLang="zh-CN" dirty="0"/>
              <a:t>“</a:t>
            </a:r>
            <a:r>
              <a:rPr lang="zh-CN" altLang="en-US" dirty="0"/>
              <a:t>平衡</a:t>
            </a:r>
            <a:r>
              <a:rPr lang="en-US" altLang="zh-CN" dirty="0"/>
              <a:t>”</a:t>
            </a:r>
            <a:r>
              <a:rPr lang="zh-CN" altLang="en-US" dirty="0"/>
              <a:t>的结果。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1329690"/>
            <a:ext cx="3532505" cy="1516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3998595"/>
            <a:ext cx="6825615" cy="2252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splay</a:t>
            </a:r>
            <a:r>
              <a:rPr lang="zh-CN" altLang="en-US" dirty="0">
                <a:sym typeface="+mn-ea"/>
              </a:rPr>
              <a:t>树的多种树操作：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Find(x,S):  S</a:t>
            </a:r>
            <a:r>
              <a:rPr lang="zh-CN" altLang="en-US"/>
              <a:t>中查找</a:t>
            </a:r>
            <a:r>
              <a:rPr lang="en-US" altLang="zh-CN"/>
              <a:t>x, </a:t>
            </a:r>
            <a:r>
              <a:rPr lang="zh-CN" altLang="en-US"/>
              <a:t>并调整到根（隐含的哲学是：</a:t>
            </a:r>
            <a:r>
              <a:rPr lang="zh-CN" altLang="en-US">
                <a:solidFill>
                  <a:srgbClr val="0E3BFE"/>
                </a:solidFill>
              </a:rPr>
              <a:t>这次访问了，下次还要访问的概率更大，所以调到根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Insert(x,S)</a:t>
            </a:r>
            <a:r>
              <a:rPr lang="zh-CN" altLang="en-US"/>
              <a:t>：插入结点</a:t>
            </a:r>
            <a:r>
              <a:rPr lang="en-US" altLang="zh-CN"/>
              <a:t>x</a:t>
            </a:r>
            <a:r>
              <a:rPr lang="zh-CN" altLang="en-US"/>
              <a:t>，并调整到根。</a:t>
            </a:r>
            <a:endParaRPr lang="zh-CN" altLang="en-US"/>
          </a:p>
          <a:p>
            <a:r>
              <a:rPr lang="en-US" altLang="zh-CN"/>
              <a:t>Delete(x,S): </a:t>
            </a:r>
            <a:r>
              <a:rPr lang="zh-CN" altLang="en-US"/>
              <a:t>删除结点</a:t>
            </a:r>
            <a:r>
              <a:rPr lang="en-US" altLang="zh-CN"/>
              <a:t>x</a:t>
            </a:r>
            <a:r>
              <a:rPr lang="zh-CN" altLang="en-US"/>
              <a:t>，将后继点或者前驱点调整到根</a:t>
            </a:r>
            <a:endParaRPr lang="zh-CN" altLang="en-US"/>
          </a:p>
          <a:p>
            <a:r>
              <a:rPr lang="en-US" altLang="zh-CN"/>
              <a:t>Join(S1,S2): S1</a:t>
            </a:r>
            <a:r>
              <a:rPr lang="zh-CN" altLang="en-US"/>
              <a:t>的</a:t>
            </a:r>
            <a:r>
              <a:rPr lang="en-US" altLang="zh-CN"/>
              <a:t>keys&lt;S2</a:t>
            </a:r>
            <a:r>
              <a:rPr lang="zh-CN" altLang="en-US"/>
              <a:t>的</a:t>
            </a:r>
            <a:r>
              <a:rPr lang="en-US" altLang="zh-CN"/>
              <a:t>keys, </a:t>
            </a:r>
            <a:r>
              <a:rPr lang="zh-CN" altLang="en-US"/>
              <a:t>找到</a:t>
            </a:r>
            <a:r>
              <a:rPr lang="en-US" altLang="zh-CN"/>
              <a:t>S1</a:t>
            </a:r>
            <a:r>
              <a:rPr lang="zh-CN" altLang="en-US"/>
              <a:t>的最大</a:t>
            </a:r>
            <a:r>
              <a:rPr lang="en-US" altLang="zh-CN"/>
              <a:t>x</a:t>
            </a:r>
            <a:r>
              <a:rPr lang="zh-CN" altLang="en-US"/>
              <a:t>，调整到根，将</a:t>
            </a:r>
            <a:r>
              <a:rPr lang="en-US" altLang="zh-CN"/>
              <a:t>S2</a:t>
            </a:r>
            <a:r>
              <a:rPr lang="zh-CN" altLang="en-US"/>
              <a:t>作为</a:t>
            </a:r>
            <a:r>
              <a:rPr lang="en-US" altLang="zh-CN"/>
              <a:t>x</a:t>
            </a:r>
            <a:r>
              <a:rPr lang="zh-CN" altLang="en-US"/>
              <a:t>的右子树，从而合并了两个树。</a:t>
            </a:r>
            <a:endParaRPr lang="zh-CN" altLang="en-US"/>
          </a:p>
          <a:p>
            <a:r>
              <a:rPr lang="en-US" altLang="zh-CN"/>
              <a:t>Split(x,S): </a:t>
            </a:r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为界，把</a:t>
            </a:r>
            <a:r>
              <a:rPr lang="en-US" altLang="zh-CN"/>
              <a:t>S</a:t>
            </a:r>
            <a:r>
              <a:rPr lang="zh-CN" altLang="en-US"/>
              <a:t>分为两个子树。</a:t>
            </a:r>
            <a:r>
              <a:rPr lang="en-US" altLang="zh-CN"/>
              <a:t>Find(x,S)</a:t>
            </a:r>
            <a:r>
              <a:rPr lang="zh-CN" altLang="en-US"/>
              <a:t>就有这个效果。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splay</a:t>
            </a:r>
            <a:r>
              <a:rPr lang="zh-CN" altLang="en-US"/>
              <a:t>树还支持把</a:t>
            </a:r>
            <a:r>
              <a:rPr lang="en-US" altLang="zh-CN"/>
              <a:t>x</a:t>
            </a:r>
            <a:r>
              <a:rPr lang="zh-CN" altLang="en-US"/>
              <a:t>调整到任何一个结点。</a:t>
            </a:r>
            <a:endParaRPr lang="zh-CN" altLang="en-US"/>
          </a:p>
          <a:p>
            <a:r>
              <a:rPr lang="zh-CN" altLang="en-US"/>
              <a:t>     Splay(x, f)</a:t>
            </a:r>
            <a:r>
              <a:rPr lang="en-US" altLang="zh-CN"/>
              <a:t>, -----</a:t>
            </a:r>
            <a:r>
              <a:rPr lang="zh-CN" altLang="en-US"/>
              <a:t>当</a:t>
            </a:r>
            <a:r>
              <a:rPr lang="en-US" altLang="zh-CN"/>
              <a:t>f</a:t>
            </a:r>
            <a:r>
              <a:rPr lang="zh-CN" altLang="en-US"/>
              <a:t>是空时，就是调整到根结点。</a:t>
            </a:r>
            <a:endParaRPr lang="zh-CN" altLang="en-US"/>
          </a:p>
          <a:p>
            <a:r>
              <a:rPr lang="zh-CN" altLang="en-US"/>
              <a:t>，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splay</a:t>
            </a:r>
            <a:r>
              <a:rPr lang="zh-CN" altLang="en-US" dirty="0">
                <a:sym typeface="+mn-ea"/>
              </a:rPr>
              <a:t>树的区间操作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755" y="4127500"/>
            <a:ext cx="8229600" cy="4876800"/>
          </a:xfrm>
        </p:spPr>
        <p:txBody>
          <a:bodyPr>
            <a:normAutofit lnSpcReduction="20000"/>
          </a:bodyPr>
          <a:p>
            <a:r>
              <a:rPr lang="zh-CN" altLang="en-US"/>
              <a:t>区间</a:t>
            </a:r>
            <a:r>
              <a:rPr lang="en-US" altLang="zh-CN"/>
              <a:t>[a,b]</a:t>
            </a:r>
            <a:r>
              <a:rPr lang="zh-CN" altLang="en-US"/>
              <a:t>： 在</a:t>
            </a:r>
            <a:r>
              <a:rPr lang="en-US" altLang="zh-CN"/>
              <a:t>splay</a:t>
            </a:r>
            <a:r>
              <a:rPr lang="zh-CN" altLang="en-US"/>
              <a:t>树上，将</a:t>
            </a:r>
            <a:r>
              <a:rPr lang="en-US" altLang="zh-CN"/>
              <a:t>a</a:t>
            </a:r>
            <a:r>
              <a:rPr lang="zh-CN" altLang="en-US"/>
              <a:t>前趋结点</a:t>
            </a:r>
            <a:r>
              <a:rPr lang="en-US" altLang="zh-CN"/>
              <a:t>a+1</a:t>
            </a:r>
            <a:r>
              <a:rPr lang="zh-CN" altLang="en-US"/>
              <a:t>移到根，再把</a:t>
            </a:r>
            <a:r>
              <a:rPr lang="en-US" altLang="zh-CN"/>
              <a:t>b</a:t>
            </a:r>
            <a:r>
              <a:rPr lang="zh-CN" altLang="en-US"/>
              <a:t>的后继结点</a:t>
            </a:r>
            <a:r>
              <a:rPr lang="en-US" altLang="zh-CN"/>
              <a:t>b+1</a:t>
            </a:r>
            <a:r>
              <a:rPr lang="zh-CN" altLang="en-US"/>
              <a:t>号结点移到右子树，则</a:t>
            </a:r>
            <a:r>
              <a:rPr lang="en-US" altLang="zh-CN"/>
              <a:t>b+1</a:t>
            </a:r>
            <a:r>
              <a:rPr lang="zh-CN" altLang="en-US"/>
              <a:t>的左子树结点就是区间</a:t>
            </a:r>
            <a:r>
              <a:rPr lang="en-US" altLang="zh-CN"/>
              <a:t>[a,b]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删除区间功能</a:t>
            </a:r>
            <a:r>
              <a:rPr lang="zh-CN" altLang="en-US"/>
              <a:t>：上述操作后，删除</a:t>
            </a:r>
            <a:r>
              <a:rPr lang="en-US" altLang="zh-CN"/>
              <a:t>b+1</a:t>
            </a:r>
            <a:r>
              <a:rPr lang="zh-CN" altLang="en-US"/>
              <a:t>的左子树。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后</a:t>
            </a:r>
            <a:r>
              <a:rPr lang="zh-CN" altLang="en-US">
                <a:solidFill>
                  <a:srgbClr val="FF0000"/>
                </a:solidFill>
              </a:rPr>
              <a:t>入一些数</a:t>
            </a:r>
            <a:r>
              <a:rPr lang="zh-CN" altLang="en-US"/>
              <a:t>：上图中把</a:t>
            </a:r>
            <a:r>
              <a:rPr lang="en-US" altLang="zh-CN"/>
              <a:t>a</a:t>
            </a:r>
            <a:r>
              <a:rPr lang="zh-CN" altLang="en-US"/>
              <a:t>移到根结点，</a:t>
            </a:r>
            <a:r>
              <a:rPr lang="en-US" altLang="zh-CN"/>
              <a:t>a+1</a:t>
            </a:r>
            <a:r>
              <a:rPr lang="zh-CN" altLang="en-US"/>
              <a:t>移到右子树，则</a:t>
            </a:r>
            <a:r>
              <a:rPr lang="en-US" altLang="zh-CN"/>
              <a:t>a+1</a:t>
            </a:r>
            <a:r>
              <a:rPr lang="zh-CN" altLang="en-US"/>
              <a:t>的左子树为空。 将需要插入的数做成平衡搜索子树，作为</a:t>
            </a:r>
            <a:r>
              <a:rPr lang="en-US" altLang="zh-CN"/>
              <a:t>a+1</a:t>
            </a:r>
            <a:r>
              <a:rPr lang="zh-CN" altLang="en-US"/>
              <a:t>的左子树。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318260"/>
            <a:ext cx="2500630" cy="28092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628</Words>
  <Application>WPS 演示</Application>
  <PresentationFormat>全屏显示(4:3)</PresentationFormat>
  <Paragraphs>31</Paragraphs>
  <Slides>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透明</vt:lpstr>
      <vt:lpstr> splay树</vt:lpstr>
      <vt:lpstr>splay树</vt:lpstr>
      <vt:lpstr>splay树S的伸展操作 splay(x,S)</vt:lpstr>
      <vt:lpstr>splay树的多种树操作：</vt:lpstr>
      <vt:lpstr>splay树的区间操作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58</cp:revision>
  <dcterms:created xsi:type="dcterms:W3CDTF">2017-07-22T00:18:00Z</dcterms:created>
  <dcterms:modified xsi:type="dcterms:W3CDTF">2018-07-13T08:23:21Z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