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 </a:t>
            </a:r>
            <a:r>
              <a:rPr lang="zh-CN" altLang="en-US" dirty="0" smtClean="0"/>
              <a:t>求质数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en-US" altLang="zh-CN" dirty="0"/>
              <a:t>1</a:t>
            </a:r>
            <a:r>
              <a:rPr lang="en-US" altLang="zh-CN" dirty="0" smtClean="0"/>
              <a:t> </a:t>
            </a:r>
            <a:r>
              <a:rPr lang="zh-CN" altLang="en-US" dirty="0"/>
              <a:t>判断</a:t>
            </a:r>
            <a:r>
              <a:rPr lang="zh-CN" altLang="en-US" dirty="0" smtClean="0"/>
              <a:t>质数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判断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是否为</a:t>
            </a:r>
            <a:r>
              <a:rPr lang="zh-CN" altLang="en-US" dirty="0" smtClean="0"/>
              <a:t>质数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prime(n)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           </a:t>
            </a:r>
            <a:r>
              <a:rPr lang="en-US" altLang="zh-CN" dirty="0" smtClean="0"/>
              <a:t>for (</a:t>
            </a:r>
            <a:r>
              <a:rPr lang="en-US" altLang="zh-CN" dirty="0" smtClean="0"/>
              <a:t>i=2</a:t>
            </a:r>
            <a:r>
              <a:rPr lang="en-US" altLang="zh-CN" dirty="0"/>
              <a:t>;</a:t>
            </a:r>
            <a:r>
              <a:rPr lang="en-US" altLang="zh-CN" dirty="0" smtClean="0"/>
              <a:t>i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(n);i++)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if ((n % i) == 0) return False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return True;</a:t>
            </a:r>
          </a:p>
          <a:p>
            <a:r>
              <a:rPr lang="en-US" altLang="zh-CN" dirty="0" smtClean="0"/>
              <a:t> T(n)=O(√n)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9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4.2</a:t>
            </a:r>
            <a:r>
              <a:rPr lang="zh-CN" altLang="en-US" dirty="0"/>
              <a:t>求小于</a:t>
            </a:r>
            <a:r>
              <a:rPr lang="en-US" altLang="zh-CN" dirty="0"/>
              <a:t>n</a:t>
            </a:r>
            <a:r>
              <a:rPr lang="zh-CN" altLang="en-US" dirty="0"/>
              <a:t>的所有</a:t>
            </a:r>
            <a:r>
              <a:rPr lang="zh-CN" altLang="en-US" dirty="0" smtClean="0"/>
              <a:t>质数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的所有质数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for (</a:t>
            </a:r>
            <a:r>
              <a:rPr lang="en-US" altLang="zh-CN" dirty="0" smtClean="0"/>
              <a:t>i=2;i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  B[i]=</a:t>
            </a:r>
            <a:r>
              <a:rPr lang="en-US" altLang="zh-CN" dirty="0" smtClean="0"/>
              <a:t>prime(i) </a:t>
            </a:r>
            <a:endParaRPr lang="en-US" altLang="zh-CN" dirty="0" smtClean="0"/>
          </a:p>
          <a:p>
            <a:r>
              <a:rPr lang="en-US" altLang="zh-CN" dirty="0" smtClean="0"/>
              <a:t>T(n) =</a:t>
            </a:r>
            <a:r>
              <a:rPr lang="en-US" altLang="zh-CN" dirty="0"/>
              <a:t> </a:t>
            </a:r>
            <a:r>
              <a:rPr lang="en-US" altLang="zh-CN" dirty="0" smtClean="0"/>
              <a:t>√2+</a:t>
            </a:r>
            <a:r>
              <a:rPr lang="en-US" altLang="zh-CN" dirty="0"/>
              <a:t> </a:t>
            </a:r>
            <a:r>
              <a:rPr lang="en-US" altLang="zh-CN" dirty="0" smtClean="0"/>
              <a:t>√3+…</a:t>
            </a:r>
            <a:r>
              <a:rPr lang="en-US" altLang="zh-CN" dirty="0"/>
              <a:t> √</a:t>
            </a:r>
            <a:r>
              <a:rPr lang="en-US" altLang="zh-CN" dirty="0" smtClean="0"/>
              <a:t>n =O(n^1.5)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7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筛法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求小于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的所有质数</a:t>
            </a:r>
            <a:endParaRPr lang="en-US" altLang="zh-CN" dirty="0" smtClean="0"/>
          </a:p>
          <a:p>
            <a:r>
              <a:rPr lang="en-US" altLang="zh-CN" dirty="0" smtClean="0"/>
              <a:t>A[i]=i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for (k=2 ;k&lt;n; k++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if(A[k] != -1)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for ( </a:t>
            </a:r>
            <a:r>
              <a:rPr lang="en-US" altLang="zh-CN" dirty="0" smtClean="0"/>
              <a:t>j=2; </a:t>
            </a:r>
            <a:r>
              <a:rPr lang="en-US" altLang="zh-CN" dirty="0" smtClean="0"/>
              <a:t>j*k&lt;n; j++) A[j*k] = -1;</a:t>
            </a:r>
          </a:p>
          <a:p>
            <a:r>
              <a:rPr lang="zh-CN" altLang="en-US" dirty="0" smtClean="0"/>
              <a:t>把每个质数的倍数删除</a:t>
            </a:r>
            <a:endParaRPr lang="en-US" altLang="zh-CN" dirty="0" smtClean="0"/>
          </a:p>
          <a:p>
            <a:r>
              <a:rPr lang="en-US" altLang="zh-CN" dirty="0" smtClean="0"/>
              <a:t>T(n)=</a:t>
            </a:r>
            <a:r>
              <a:rPr lang="en-US" altLang="zh-CN" dirty="0"/>
              <a:t> n/1 + n/2 + n/3 + n/5 + .. + </a:t>
            </a:r>
            <a:r>
              <a:rPr lang="en-US" altLang="zh-CN" dirty="0" smtClean="0"/>
              <a:t>n/p   = o(  n^1.5)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1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质因数分解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1 </a:t>
                </a:r>
                <a:r>
                  <a:rPr lang="zh-CN" altLang="en-US" dirty="0" smtClean="0"/>
                  <a:t>先</a:t>
                </a:r>
                <a:r>
                  <a:rPr lang="zh-CN" altLang="en-US" dirty="0"/>
                  <a:t>筛出质数</a:t>
                </a:r>
                <a:r>
                  <a:rPr lang="zh-CN" altLang="en-US" dirty="0" smtClean="0"/>
                  <a:t>表</a:t>
                </a:r>
                <a:r>
                  <a:rPr lang="en-US" altLang="zh-CN" dirty="0" smtClean="0"/>
                  <a:t>A[i]</a:t>
                </a:r>
              </a:p>
              <a:p>
                <a:r>
                  <a:rPr lang="en-US" altLang="zh-CN" dirty="0" smtClean="0"/>
                  <a:t>2  </a:t>
                </a:r>
                <a:r>
                  <a:rPr lang="zh-CN" altLang="en-US" dirty="0" smtClean="0"/>
                  <a:t>对每一个质数</a:t>
                </a:r>
                <a:r>
                  <a:rPr lang="en-US" altLang="zh-CN" dirty="0" smtClean="0"/>
                  <a:t>i, </a:t>
                </a:r>
                <a:r>
                  <a:rPr lang="zh-CN" altLang="en-US" dirty="0" smtClean="0"/>
                  <a:t>反复除</a:t>
                </a:r>
                <a:r>
                  <a:rPr lang="en-US" altLang="zh-CN" dirty="0" smtClean="0"/>
                  <a:t>a, </a:t>
                </a:r>
                <a:r>
                  <a:rPr lang="zh-CN" altLang="en-US" dirty="0" smtClean="0"/>
                  <a:t>得到</a:t>
                </a:r>
                <a:r>
                  <a:rPr lang="en-US" altLang="zh-CN" dirty="0" err="1" smtClean="0"/>
                  <a:t>i</a:t>
                </a:r>
                <a:r>
                  <a:rPr lang="en-US" altLang="zh-CN" baseline="30000" dirty="0" err="1" smtClean="0"/>
                  <a:t>r</a:t>
                </a:r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135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269</TotalTime>
  <Words>204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透明</vt:lpstr>
      <vt:lpstr>3 求质数</vt:lpstr>
      <vt:lpstr>4.1 判断质数</vt:lpstr>
      <vt:lpstr>4.2求小于n的所有质数</vt:lpstr>
      <vt:lpstr>4.3 筛法</vt:lpstr>
      <vt:lpstr>4.4 质因数分解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Sky123.Org</cp:lastModifiedBy>
  <cp:revision>24</cp:revision>
  <dcterms:created xsi:type="dcterms:W3CDTF">2017-07-22T00:18:31Z</dcterms:created>
  <dcterms:modified xsi:type="dcterms:W3CDTF">2017-07-23T01:31:36Z</dcterms:modified>
</cp:coreProperties>
</file>