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9" r:id="rId3"/>
    <p:sldId id="330" r:id="rId4"/>
    <p:sldId id="33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-72"/>
      </p:cViewPr>
      <p:guideLst>
        <p:guide orient="horz" pos="2153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8435"/>
          <p:cNvSpPr txBox="1"/>
          <p:nvPr/>
        </p:nvSpPr>
        <p:spPr>
          <a:xfrm>
            <a:off x="215900" y="425450"/>
            <a:ext cx="777684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回忆数据结构课程8.2.3分块查找法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文本框 18436"/>
          <p:cNvSpPr txBox="1"/>
          <p:nvPr/>
        </p:nvSpPr>
        <p:spPr>
          <a:xfrm>
            <a:off x="150813" y="4076700"/>
            <a:ext cx="8763000" cy="24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有序的数据可以用各种树，达到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O(log(n))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的访问效率。但是不允许排序的数据（例如字符串处理），可以建立索引。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将列表分成若干个块（子表）。块的长度均匀， 最后一块可以不满。块内无序，但块与块之间有序。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构造一个索引表。每个索引项对应一个块，并记录每块的起始位置，以及每块中的最大关键字。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索引表按最大关键字有序排列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     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39" name="图片 251908" descr="8-3"/>
          <p:cNvPicPr>
            <a:picLocks noChangeAspect="1"/>
          </p:cNvPicPr>
          <p:nvPr/>
        </p:nvPicPr>
        <p:blipFill>
          <a:blip r:embed="rId1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688" y="1131888"/>
            <a:ext cx="7489825" cy="283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1403350" y="3213100"/>
            <a:ext cx="2447925" cy="50323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7763" y="3221038"/>
            <a:ext cx="1512888" cy="504825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2" name="TextBox 2"/>
          <p:cNvSpPr txBox="1"/>
          <p:nvPr/>
        </p:nvSpPr>
        <p:spPr>
          <a:xfrm>
            <a:off x="3995738" y="1628775"/>
            <a:ext cx="2159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TextBox 8"/>
          <p:cNvSpPr txBox="1"/>
          <p:nvPr/>
        </p:nvSpPr>
        <p:spPr>
          <a:xfrm>
            <a:off x="4438650" y="1598613"/>
            <a:ext cx="2159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Box 9"/>
          <p:cNvSpPr txBox="1"/>
          <p:nvPr/>
        </p:nvSpPr>
        <p:spPr>
          <a:xfrm>
            <a:off x="4787900" y="1598613"/>
            <a:ext cx="576263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20483"/>
          <p:cNvSpPr txBox="1"/>
          <p:nvPr/>
        </p:nvSpPr>
        <p:spPr>
          <a:xfrm>
            <a:off x="285750" y="620713"/>
            <a:ext cx="8642350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分块查找的基本过程如下：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在索引表中查找到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所在的子表 。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子表中搜索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       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文本框 21507"/>
          <p:cNvSpPr txBox="1"/>
          <p:nvPr/>
        </p:nvSpPr>
        <p:spPr>
          <a:xfrm>
            <a:off x="444500" y="2420938"/>
            <a:ext cx="8458200" cy="2554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查找索引表的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，子表的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W,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ASL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假定表长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，索引表记录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个子表，每个子表含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n=b.s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。假定索引表中每个元素的查找概率为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1/b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，子表中每个元素的查找概率为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1/s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 则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=(b+1)/2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L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=(s+1)/2,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故：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对象 1"/>
          <p:cNvGraphicFramePr/>
          <p:nvPr/>
        </p:nvGraphicFramePr>
        <p:xfrm>
          <a:off x="2051050" y="4974908"/>
          <a:ext cx="33385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45565" imgH="431800" progId="Equation.3">
                  <p:embed/>
                </p:oleObj>
              </mc:Choice>
              <mc:Fallback>
                <p:oleObj name="" r:id="rId1" imgW="13455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4974908"/>
                        <a:ext cx="3338513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22925" y="5266055"/>
            <a:ext cx="2687955" cy="488950"/>
          </a:xfrm>
          <a:prstGeom prst="rect">
            <a:avLst/>
          </a:prstGeom>
          <a:blipFill rotWithShape="1">
            <a:blip r:embed="rId3"/>
            <a:stretch>
              <a:fillRect l="-3645" t="-8750" r="-1822" b="-28750"/>
            </a:stretch>
          </a:blipFill>
        </p:spPr>
        <p:txBody>
          <a:bodyPr/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sssssss</a:t>
            </a:r>
            <a:endParaRPr kumimoji="0" lang="en-US" altLang="zh-CN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8195" y="5926455"/>
            <a:ext cx="1134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ASL&gt;=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√n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对比优势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线性表，查找</a:t>
            </a:r>
            <a:r>
              <a:rPr lang="en-US" altLang="zh-CN"/>
              <a:t>O(n),</a:t>
            </a:r>
            <a:r>
              <a:rPr lang="zh-CN" altLang="en-US"/>
              <a:t>插入删除时</a:t>
            </a:r>
            <a:r>
              <a:rPr lang="en-US" altLang="zh-CN"/>
              <a:t>O(n)</a:t>
            </a:r>
            <a:endParaRPr lang="en-US" altLang="zh-CN"/>
          </a:p>
          <a:p>
            <a:r>
              <a:rPr lang="zh-CN" altLang="en-US"/>
              <a:t>链表，查找</a:t>
            </a:r>
            <a:r>
              <a:rPr lang="en-US" altLang="zh-CN"/>
              <a:t>O(n), </a:t>
            </a:r>
            <a:r>
              <a:rPr lang="zh-CN" altLang="en-US"/>
              <a:t>插入删除时</a:t>
            </a:r>
            <a:r>
              <a:rPr lang="en-US" altLang="zh-CN"/>
              <a:t>O(n)--</a:t>
            </a:r>
            <a:r>
              <a:rPr lang="zh-CN" altLang="en-US"/>
              <a:t>删除一个</a:t>
            </a:r>
            <a:r>
              <a:rPr lang="en-US" altLang="zh-CN"/>
              <a:t>key</a:t>
            </a:r>
            <a:r>
              <a:rPr lang="zh-CN" altLang="en-US"/>
              <a:t>要先找到。</a:t>
            </a:r>
            <a:endParaRPr lang="en-US" altLang="zh-CN"/>
          </a:p>
          <a:p>
            <a:r>
              <a:rPr lang="zh-CN" altLang="en-US"/>
              <a:t>块状链表（分块查找），查找</a:t>
            </a:r>
            <a:r>
              <a:rPr lang="en-US" altLang="zh-CN"/>
              <a:t>O(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/>
              <a:t>n), </a:t>
            </a:r>
            <a:r>
              <a:rPr lang="zh-CN" altLang="en-US"/>
              <a:t>插入删除</a:t>
            </a:r>
            <a:r>
              <a:rPr lang="en-US" altLang="zh-CN"/>
              <a:t>O(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√n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516</Words>
  <Application>WPS 演示</Application>
  <PresentationFormat>全屏显示(4:3)</PresentationFormat>
  <Paragraphs>30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Times New Roman</vt:lpstr>
      <vt:lpstr>透明</vt:lpstr>
      <vt:lpstr>Equation.3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62</cp:revision>
  <dcterms:created xsi:type="dcterms:W3CDTF">2017-07-22T00:18:00Z</dcterms:created>
  <dcterms:modified xsi:type="dcterms:W3CDTF">2018-07-13T09:50:41Z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