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33" r:id="rId2"/>
    <p:sldId id="334" r:id="rId3"/>
    <p:sldId id="338" r:id="rId4"/>
    <p:sldId id="341" r:id="rId5"/>
    <p:sldId id="34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6" y="-72"/>
      </p:cViewPr>
      <p:guideLst>
        <p:guide orient="horz" pos="21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  <a:t>2018/7/15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树链剖分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zh-CN" altLang="en-US" dirty="0" smtClean="0"/>
              <a:t>一棵树</a:t>
            </a:r>
            <a:r>
              <a:rPr lang="zh-CN" altLang="en-US" dirty="0" smtClean="0"/>
              <a:t>T，每个结点一个权值。然后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次做以下两种操作</a:t>
            </a:r>
            <a:endParaRPr lang="en-US" altLang="zh-CN" dirty="0" smtClean="0"/>
          </a:p>
          <a:p>
            <a:r>
              <a:rPr lang="en-US" altLang="zh-CN" dirty="0"/>
              <a:t>1</a:t>
            </a:r>
            <a:r>
              <a:rPr lang="en-US" altLang="zh-CN" dirty="0" smtClean="0"/>
              <a:t> </a:t>
            </a:r>
            <a:r>
              <a:rPr lang="zh-CN" altLang="en-US" dirty="0" smtClean="0"/>
              <a:t>修改结点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路径上的结点权值；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对结点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路径上的结点求和；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如果只有操作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，可以先</a:t>
            </a:r>
            <a:r>
              <a:rPr lang="en-US" altLang="zh-CN" dirty="0" smtClean="0"/>
              <a:t>DFS</a:t>
            </a:r>
            <a:r>
              <a:rPr lang="zh-CN" altLang="en-US" dirty="0" smtClean="0"/>
              <a:t>求出每个结点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到根的路径</a:t>
            </a:r>
            <a:r>
              <a:rPr lang="zh-CN" altLang="en-US" dirty="0"/>
              <a:t>结点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dis(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，然后使用</a:t>
            </a:r>
            <a:r>
              <a:rPr lang="en-US" altLang="zh-CN" dirty="0" smtClean="0"/>
              <a:t>dis(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)=dis(x)+dis(y)-2dis(LCA(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)), (</a:t>
            </a:r>
            <a:r>
              <a:rPr lang="zh-CN" altLang="en-US" dirty="0" smtClean="0"/>
              <a:t>预处理时间</a:t>
            </a:r>
            <a:r>
              <a:rPr lang="en-US" altLang="zh-CN" dirty="0" smtClean="0"/>
              <a:t>O(n)+O(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(n),</a:t>
            </a:r>
            <a:r>
              <a:rPr lang="zh-CN" altLang="en-US" dirty="0" smtClean="0"/>
              <a:t>每次查询时间</a:t>
            </a:r>
            <a:r>
              <a:rPr lang="en-US" altLang="zh-CN" dirty="0" smtClean="0"/>
              <a:t>O(1))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但是由于操作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的存在，每次操作</a:t>
            </a:r>
            <a:r>
              <a:rPr lang="en-US" altLang="zh-CN" dirty="0" smtClean="0"/>
              <a:t>1</a:t>
            </a:r>
            <a:r>
              <a:rPr lang="zh-CN" altLang="en-US" dirty="0" smtClean="0"/>
              <a:t>都需要</a:t>
            </a:r>
            <a:r>
              <a:rPr lang="en-US" altLang="zh-CN" dirty="0" smtClean="0"/>
              <a:t>DFS</a:t>
            </a:r>
            <a:r>
              <a:rPr lang="zh-CN" altLang="en-US" dirty="0" smtClean="0"/>
              <a:t>计算一些结点的</a:t>
            </a:r>
            <a:r>
              <a:rPr lang="en-US" altLang="zh-CN" dirty="0" smtClean="0"/>
              <a:t>dis</a:t>
            </a:r>
            <a:r>
              <a:rPr lang="zh-CN" altLang="en-US" dirty="0" smtClean="0"/>
              <a:t>，导致每次修改的时间是</a:t>
            </a:r>
            <a:r>
              <a:rPr lang="en-US" altLang="zh-CN" dirty="0" smtClean="0"/>
              <a:t>O(n)</a:t>
            </a:r>
            <a:endParaRPr lang="en-US" altLang="zh-CN" dirty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树链剖分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487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 </a:t>
            </a:r>
            <a:r>
              <a:rPr lang="zh-CN" altLang="en-US" dirty="0" smtClean="0"/>
              <a:t>计算每个结点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为根的树的结点总数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重儿子：兄弟结点中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最</a:t>
            </a:r>
            <a:r>
              <a:rPr lang="zh-CN" altLang="en-US" dirty="0" smtClean="0"/>
              <a:t>大的结点</a:t>
            </a:r>
            <a:endParaRPr lang="en-US" altLang="zh-CN" dirty="0" smtClean="0"/>
          </a:p>
          <a:p>
            <a:r>
              <a:rPr lang="en-US" altLang="zh-CN" dirty="0" smtClean="0"/>
              <a:t>3.  </a:t>
            </a:r>
            <a:r>
              <a:rPr lang="zh-CN" altLang="en-US" dirty="0" smtClean="0"/>
              <a:t>轻儿子：非重儿子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  </a:t>
            </a:r>
            <a:r>
              <a:rPr lang="zh-CN" altLang="en-US" dirty="0" smtClean="0"/>
              <a:t>重边：父亲和重儿子之间的边</a:t>
            </a:r>
            <a:endParaRPr lang="en-US" altLang="zh-CN" dirty="0" smtClean="0"/>
          </a:p>
          <a:p>
            <a:r>
              <a:rPr lang="en-US" altLang="zh-CN" dirty="0" smtClean="0"/>
              <a:t>5.  </a:t>
            </a:r>
            <a:r>
              <a:rPr lang="zh-CN" altLang="en-US" dirty="0" smtClean="0"/>
              <a:t>轻边：和轻儿子的边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重链：由重边构成的路径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en-US" altLang="zh-CN" dirty="0" smtClean="0"/>
              <a:t>.  </a:t>
            </a:r>
            <a:r>
              <a:rPr lang="zh-CN" altLang="en-US" dirty="0" smtClean="0"/>
              <a:t>轻链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由轻儿子构成的路径</a:t>
            </a:r>
            <a:endParaRPr lang="zh-CN" altLang="en-US" dirty="0"/>
          </a:p>
        </p:txBody>
      </p:sp>
      <p:pic>
        <p:nvPicPr>
          <p:cNvPr id="1026" name="Picture 2" descr="https://images2018.cnblogs.com/blog/1397737/201805/1397737-20180510123640544-3038749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35" y="620689"/>
            <a:ext cx="3553016" cy="29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07080" y="3861048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每条边上标注了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序号，</a:t>
            </a:r>
            <a:endParaRPr lang="en-US" altLang="zh-CN" dirty="0" smtClean="0"/>
          </a:p>
          <a:p>
            <a:r>
              <a:rPr lang="zh-CN" altLang="en-US" dirty="0" smtClean="0"/>
              <a:t>粗边是重链，红点是重链的起点</a:t>
            </a:r>
            <a:r>
              <a:rPr lang="en-US" altLang="zh-CN" dirty="0" smtClean="0"/>
              <a:t>top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性质与处理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53975" y="1524000"/>
            <a:ext cx="8740775" cy="5349875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，如果</a:t>
            </a:r>
            <a:r>
              <a:rPr lang="en-US" altLang="zh-CN" dirty="0"/>
              <a:t>(u, v)</a:t>
            </a:r>
            <a:r>
              <a:rPr lang="zh-CN" altLang="en-US" dirty="0"/>
              <a:t>是一条轻边，那么</a:t>
            </a:r>
            <a:r>
              <a:rPr lang="en-US" altLang="zh-CN" dirty="0"/>
              <a:t>size(v) &lt; size(u)/2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     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，从根结点到任意</a:t>
            </a:r>
            <a:r>
              <a:rPr lang="zh-CN" altLang="en-US" dirty="0" smtClean="0"/>
              <a:t>结点的路径所</a:t>
            </a:r>
            <a:r>
              <a:rPr lang="zh-CN" altLang="en-US" dirty="0"/>
              <a:t>经过的</a:t>
            </a:r>
            <a:r>
              <a:rPr lang="zh-CN" altLang="en-US" dirty="0" smtClean="0">
                <a:solidFill>
                  <a:srgbClr val="0E3BFE"/>
                </a:solidFill>
              </a:rPr>
              <a:t>轻边</a:t>
            </a:r>
            <a:r>
              <a:rPr lang="zh-CN" altLang="en-US" dirty="0" smtClean="0"/>
              <a:t>数小于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证明：从根结点下去，遇到轻结点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缩小一半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因此最多经过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(n)</a:t>
            </a:r>
            <a:r>
              <a:rPr lang="zh-CN" altLang="en-US" dirty="0" smtClean="0"/>
              <a:t>次轻结点到达叶子结点。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/>
              <a:t>，从根结点到任意结点的路径所经过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重链数</a:t>
            </a:r>
            <a:r>
              <a:rPr lang="zh-CN" altLang="en-US" dirty="0" smtClean="0"/>
              <a:t>小于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(n) 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r>
              <a:rPr lang="zh-CN" altLang="en-US" dirty="0" smtClean="0"/>
              <a:t>      证明：因为一条路径上，两个重链之间一定夹着至少一个轻边。</a:t>
            </a:r>
            <a:endParaRPr lang="en-US" altLang="zh-CN" dirty="0" smtClean="0"/>
          </a:p>
          <a:p>
            <a:r>
              <a:rPr lang="en-US" altLang="zh-CN" dirty="0" smtClean="0"/>
              <a:t>4.   </a:t>
            </a:r>
            <a:r>
              <a:rPr lang="zh-CN" altLang="en-US" dirty="0" smtClean="0"/>
              <a:t>任意两个结点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之间的路径上，重链的数目</a:t>
            </a:r>
            <a:r>
              <a:rPr lang="en-US" altLang="zh-CN" dirty="0" smtClean="0"/>
              <a:t>&lt;2 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(n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zh-CN" altLang="en-US" dirty="0" smtClean="0"/>
              <a:t>处理：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获得所有重链，每个重链使用</a:t>
            </a:r>
            <a:r>
              <a:rPr lang="zh-CN" altLang="en-US" dirty="0"/>
              <a:t>一</a:t>
            </a:r>
            <a:r>
              <a:rPr lang="zh-CN" altLang="en-US" dirty="0" smtClean="0"/>
              <a:t>个数据结构（假设线段树）</a:t>
            </a:r>
            <a:endParaRPr lang="zh-CN" altLang="en-US" dirty="0"/>
          </a:p>
          <a:p>
            <a:r>
              <a:rPr lang="en-US" altLang="zh-CN" dirty="0"/>
              <a:t>2 </a:t>
            </a:r>
            <a:r>
              <a:rPr lang="zh-CN" altLang="en-US" dirty="0" smtClean="0"/>
              <a:t>一个路径查询或者修改，</a:t>
            </a:r>
            <a:r>
              <a:rPr lang="zh-CN" altLang="en-US" dirty="0"/>
              <a:t>包含至多</a:t>
            </a:r>
            <a:r>
              <a:rPr lang="en-US" altLang="zh-CN" dirty="0"/>
              <a:t>2log(n)</a:t>
            </a:r>
            <a:r>
              <a:rPr lang="zh-CN" altLang="en-US" dirty="0"/>
              <a:t>个重链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/>
              <a:t>故一个路径查询的时间是</a:t>
            </a:r>
            <a:r>
              <a:rPr lang="en-US" altLang="zh-CN" dirty="0"/>
              <a:t>O(log(n</a:t>
            </a:r>
            <a:r>
              <a:rPr lang="en-US" altLang="zh-CN" dirty="0" smtClean="0"/>
              <a:t>)* log(n))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17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Tarjan</a:t>
            </a:r>
            <a:r>
              <a:rPr lang="zh-CN" altLang="en-US"/>
              <a:t>离线算法的时间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访问了所有的结点，时间</a:t>
            </a:r>
            <a:r>
              <a:rPr lang="en-US" altLang="zh-CN"/>
              <a:t>O(n)</a:t>
            </a:r>
          </a:p>
          <a:p>
            <a:r>
              <a:rPr lang="zh-CN" altLang="en-US"/>
              <a:t>处理了所有的查询，时间</a:t>
            </a:r>
            <a:r>
              <a:rPr lang="en-US" altLang="zh-CN"/>
              <a:t>O(m)</a:t>
            </a:r>
          </a:p>
          <a:p>
            <a:r>
              <a:rPr lang="en-US" altLang="zh-CN"/>
              <a:t>T=O(m)+O(n)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108</TotalTime>
  <Words>423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透明</vt:lpstr>
      <vt:lpstr>树链剖分</vt:lpstr>
      <vt:lpstr>问题</vt:lpstr>
      <vt:lpstr>树链剖分</vt:lpstr>
      <vt:lpstr>性质与处理</vt:lpstr>
      <vt:lpstr>Tarjan离线算法的时间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徐义春</cp:lastModifiedBy>
  <cp:revision>89</cp:revision>
  <dcterms:created xsi:type="dcterms:W3CDTF">2017-07-22T00:18:00Z</dcterms:created>
  <dcterms:modified xsi:type="dcterms:W3CDTF">2018-07-15T03:02:48Z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