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6"/>
  </p:notesMasterIdLst>
  <p:sldIdLst>
    <p:sldId id="256" r:id="rId2"/>
    <p:sldId id="259" r:id="rId3"/>
    <p:sldId id="260" r:id="rId4"/>
    <p:sldId id="261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7B994E-0CDD-4397-B37E-AFEF0983DD0D}" type="datetimeFigureOut">
              <a:rPr lang="zh-CN" altLang="en-US" smtClean="0"/>
              <a:t>2017/7/23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9A5839-1EB7-411C-A9C4-62A74F54E5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711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A5839-1EB7-411C-A9C4-62A74F54E51C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  <a:pPr/>
              <a:t>2017/7/23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  <a:pPr/>
              <a:t>2017/7/23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  <a:pPr/>
              <a:t>2017/7/23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  <a:pPr/>
              <a:t>2017/7/23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  <a:pPr/>
              <a:t>2017/7/23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  <a:pPr/>
              <a:t>2017/7/23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  <a:pPr/>
              <a:t>2017/7/23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  <a:pPr/>
              <a:t>2017/7/23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  <a:pPr/>
              <a:t>2017/7/23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  <a:pPr/>
              <a:t>2017/7/23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  <a:pPr/>
              <a:t>2017/7/23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485BA8B-7530-458C-ABAC-39F084FCDA52}" type="datetimeFigureOut">
              <a:rPr lang="zh-CN" altLang="en-US" smtClean="0"/>
              <a:pPr/>
              <a:t>2017/7/23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0B50CBF-D2D7-4AB8-BFC5-03082D4840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en-US" altLang="zh-CN" dirty="0" smtClean="0"/>
              <a:t> </a:t>
            </a:r>
            <a:r>
              <a:rPr lang="zh-CN" altLang="en-US" dirty="0" smtClean="0"/>
              <a:t>扩展</a:t>
            </a:r>
            <a:r>
              <a:rPr lang="en-US" altLang="zh-CN" dirty="0" err="1" smtClean="0"/>
              <a:t>gcd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77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5.1</a:t>
            </a:r>
            <a:r>
              <a:rPr lang="zh-CN" altLang="en-US" dirty="0" smtClean="0"/>
              <a:t>裴蜀定理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裴蜀定理：</a:t>
            </a:r>
            <a:r>
              <a:rPr lang="en-US" altLang="zh-CN" dirty="0" smtClean="0"/>
              <a:t>d = 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 </a:t>
            </a:r>
            <a:r>
              <a:rPr lang="en-US" altLang="zh-CN" dirty="0" smtClean="0">
                <a:sym typeface="Wingdings" pitchFamily="2" charset="2"/>
              </a:rPr>
              <a:t>=&gt;</a:t>
            </a:r>
          </a:p>
          <a:p>
            <a:r>
              <a:rPr lang="zh-CN" altLang="en-US" dirty="0" smtClean="0"/>
              <a:t>                      存在</a:t>
            </a:r>
            <a:r>
              <a:rPr lang="en-US" altLang="zh-CN" dirty="0" err="1" smtClean="0"/>
              <a:t>u,v</a:t>
            </a:r>
            <a:r>
              <a:rPr lang="zh-CN" altLang="en-US" dirty="0" smtClean="0"/>
              <a:t>使得</a:t>
            </a:r>
            <a:r>
              <a:rPr lang="en-US" altLang="zh-CN" dirty="0" smtClean="0"/>
              <a:t>au +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bv</a:t>
            </a:r>
            <a:r>
              <a:rPr lang="en-US" altLang="zh-CN" dirty="0" smtClean="0"/>
              <a:t> = d</a:t>
            </a:r>
          </a:p>
          <a:p>
            <a:r>
              <a:rPr lang="zh-CN" altLang="en-US" dirty="0" smtClean="0"/>
              <a:t>构造出</a:t>
            </a:r>
            <a:r>
              <a:rPr lang="en-US" altLang="zh-CN" dirty="0" err="1" smtClean="0"/>
              <a:t>u,v</a:t>
            </a:r>
            <a:r>
              <a:rPr lang="en-US" altLang="zh-CN" dirty="0" smtClean="0"/>
              <a:t>:   </a:t>
            </a:r>
          </a:p>
          <a:p>
            <a:r>
              <a:rPr lang="en-US" altLang="zh-CN" dirty="0" smtClean="0"/>
              <a:t>       </a:t>
            </a:r>
            <a:r>
              <a:rPr lang="zh-CN" altLang="en-US" dirty="0" smtClean="0"/>
              <a:t>假设</a:t>
            </a:r>
            <a:r>
              <a:rPr lang="en-US" altLang="zh-CN" dirty="0" smtClean="0"/>
              <a:t>a&gt;b</a:t>
            </a:r>
            <a:r>
              <a:rPr lang="zh-CN" altLang="en-US" dirty="0" smtClean="0"/>
              <a:t>且 </a:t>
            </a:r>
            <a:r>
              <a:rPr lang="en-US" altLang="zh-CN" dirty="0" smtClean="0"/>
              <a:t>a=</a:t>
            </a:r>
            <a:r>
              <a:rPr lang="en-US" altLang="zh-CN" dirty="0" err="1" smtClean="0"/>
              <a:t>bt+c</a:t>
            </a:r>
            <a:r>
              <a:rPr lang="en-US" altLang="zh-CN" dirty="0" smtClean="0"/>
              <a:t>,</a:t>
            </a:r>
            <a:r>
              <a:rPr lang="zh-CN" altLang="en-US" dirty="0" smtClean="0"/>
              <a:t>由于</a:t>
            </a:r>
            <a:r>
              <a:rPr lang="en-US" altLang="zh-CN" dirty="0" err="1" smtClean="0"/>
              <a:t>d|a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d|b</a:t>
            </a:r>
            <a:r>
              <a:rPr lang="en-US" altLang="zh-CN" dirty="0" smtClean="0"/>
              <a:t>, </a:t>
            </a:r>
            <a:r>
              <a:rPr lang="zh-CN" altLang="en-US" dirty="0"/>
              <a:t>故</a:t>
            </a:r>
            <a:r>
              <a:rPr lang="en-US" altLang="zh-CN" dirty="0" smtClean="0"/>
              <a:t>d</a:t>
            </a:r>
            <a:r>
              <a:rPr lang="en-US" altLang="zh-CN" dirty="0" smtClean="0"/>
              <a:t>| c</a:t>
            </a:r>
          </a:p>
          <a:p>
            <a:r>
              <a:rPr lang="en-US" altLang="zh-CN" dirty="0" smtClean="0"/>
              <a:t>       </a:t>
            </a:r>
            <a:r>
              <a:rPr lang="zh-CN" altLang="en-US" dirty="0" smtClean="0"/>
              <a:t>因此</a:t>
            </a:r>
            <a:r>
              <a:rPr lang="en-US" altLang="zh-CN" dirty="0" smtClean="0"/>
              <a:t>d=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(b, c</a:t>
            </a:r>
            <a:r>
              <a:rPr lang="en-US" altLang="zh-CN" dirty="0" smtClean="0"/>
              <a:t>)   </a:t>
            </a:r>
            <a:r>
              <a:rPr lang="zh-CN" altLang="en-US" dirty="0" smtClean="0"/>
              <a:t>**** </a:t>
            </a:r>
            <a:r>
              <a:rPr lang="zh-CN" altLang="en-US" dirty="0" smtClean="0">
                <a:solidFill>
                  <a:srgbClr val="FF0000"/>
                </a:solidFill>
              </a:rPr>
              <a:t>这就是辗转相除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       </a:t>
            </a:r>
            <a:r>
              <a:rPr lang="zh-CN" altLang="en-US" dirty="0" smtClean="0"/>
              <a:t>如果</a:t>
            </a:r>
            <a:r>
              <a:rPr lang="en-US" altLang="zh-CN" dirty="0" err="1" smtClean="0"/>
              <a:t>au+bv</a:t>
            </a:r>
            <a:r>
              <a:rPr lang="en-US" altLang="zh-CN" dirty="0" smtClean="0"/>
              <a:t>=d ,</a:t>
            </a:r>
            <a:r>
              <a:rPr lang="zh-CN" altLang="en-US" dirty="0" smtClean="0"/>
              <a:t> 则有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bt+c</a:t>
            </a:r>
            <a:r>
              <a:rPr lang="en-US" altLang="zh-CN" dirty="0" smtClean="0"/>
              <a:t>)</a:t>
            </a:r>
            <a:r>
              <a:rPr lang="en-US" altLang="zh-CN" dirty="0" err="1" smtClean="0"/>
              <a:t>u+bv</a:t>
            </a:r>
            <a:r>
              <a:rPr lang="en-US" altLang="zh-CN" dirty="0" smtClean="0"/>
              <a:t>=d,  </a:t>
            </a:r>
            <a:r>
              <a:rPr lang="zh-CN" altLang="en-US" dirty="0" smtClean="0"/>
              <a:t>于是 </a:t>
            </a:r>
            <a:endParaRPr lang="en-US" altLang="zh-CN" dirty="0" smtClean="0"/>
          </a:p>
          <a:p>
            <a:r>
              <a:rPr lang="en-US" altLang="zh-CN" dirty="0" smtClean="0"/>
              <a:t>              b(</a:t>
            </a:r>
            <a:r>
              <a:rPr lang="en-US" altLang="zh-CN" dirty="0" err="1" smtClean="0"/>
              <a:t>tu+v</a:t>
            </a:r>
            <a:r>
              <a:rPr lang="en-US" altLang="zh-CN" dirty="0" smtClean="0"/>
              <a:t>)+ cu=d</a:t>
            </a:r>
          </a:p>
          <a:p>
            <a:r>
              <a:rPr lang="en-US" altLang="zh-CN" dirty="0" smtClean="0"/>
              <a:t>        </a:t>
            </a:r>
            <a:r>
              <a:rPr lang="zh-CN" altLang="en-US" dirty="0" smtClean="0"/>
              <a:t>令 </a:t>
            </a:r>
            <a:r>
              <a:rPr lang="en-US" altLang="zh-CN" dirty="0" smtClean="0"/>
              <a:t>u’ = </a:t>
            </a:r>
            <a:r>
              <a:rPr lang="en-US" altLang="zh-CN" dirty="0" err="1" smtClean="0"/>
              <a:t>tu+v</a:t>
            </a:r>
            <a:r>
              <a:rPr lang="en-US" altLang="zh-CN" dirty="0" smtClean="0"/>
              <a:t>,  v’=u, </a:t>
            </a:r>
            <a:r>
              <a:rPr lang="zh-CN" altLang="en-US" dirty="0" smtClean="0"/>
              <a:t>则是</a:t>
            </a:r>
            <a:r>
              <a:rPr lang="en-US" altLang="zh-CN" dirty="0" err="1" smtClean="0"/>
              <a:t>bu’+cv</a:t>
            </a:r>
            <a:r>
              <a:rPr lang="en-US" altLang="zh-CN" dirty="0" smtClean="0"/>
              <a:t>’=d.   </a:t>
            </a:r>
            <a:r>
              <a:rPr lang="zh-CN" altLang="en-US" dirty="0" smtClean="0"/>
              <a:t>因此我们由</a:t>
            </a:r>
            <a:r>
              <a:rPr lang="en-US" altLang="zh-CN" dirty="0" err="1" smtClean="0"/>
              <a:t>u,v</a:t>
            </a:r>
            <a:r>
              <a:rPr lang="en-US" altLang="zh-CN" dirty="0" smtClean="0"/>
              <a:t> </a:t>
            </a:r>
            <a:r>
              <a:rPr lang="zh-CN" altLang="en-US" dirty="0" smtClean="0"/>
              <a:t>得到了</a:t>
            </a:r>
            <a:r>
              <a:rPr lang="en-US" altLang="zh-CN" dirty="0" smtClean="0"/>
              <a:t>u’, v’.  </a:t>
            </a:r>
            <a:r>
              <a:rPr lang="zh-CN" altLang="en-US" dirty="0" smtClean="0"/>
              <a:t>反过来，如果我们知道</a:t>
            </a:r>
            <a:r>
              <a:rPr lang="en-US" altLang="zh-CN" dirty="0" err="1" smtClean="0"/>
              <a:t>u’,v</a:t>
            </a:r>
            <a:r>
              <a:rPr lang="en-US" altLang="zh-CN" dirty="0" smtClean="0"/>
              <a:t>’, </a:t>
            </a:r>
            <a:r>
              <a:rPr lang="zh-CN" altLang="en-US" dirty="0" smtClean="0"/>
              <a:t>我们也可得到</a:t>
            </a:r>
            <a:r>
              <a:rPr lang="en-US" altLang="zh-CN" dirty="0" err="1" smtClean="0"/>
              <a:t>u,v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          u=v’ , v=</a:t>
            </a:r>
            <a:r>
              <a:rPr lang="en-US" altLang="zh-CN" dirty="0" err="1" smtClean="0"/>
              <a:t>u’-tv</a:t>
            </a:r>
            <a:r>
              <a:rPr lang="en-US" altLang="zh-CN" dirty="0" smtClean="0"/>
              <a:t>’</a:t>
            </a:r>
          </a:p>
          <a:p>
            <a:r>
              <a:rPr lang="en-US" altLang="zh-CN" dirty="0" smtClean="0"/>
              <a:t>         </a:t>
            </a:r>
            <a:r>
              <a:rPr lang="zh-CN" altLang="en-US" dirty="0" smtClean="0"/>
              <a:t>这就是求</a:t>
            </a:r>
            <a:r>
              <a:rPr lang="en-US" altLang="zh-CN" dirty="0" err="1" smtClean="0"/>
              <a:t>u,v</a:t>
            </a:r>
            <a:r>
              <a:rPr lang="zh-CN" altLang="en-US" dirty="0" smtClean="0"/>
              <a:t>的递推公式</a:t>
            </a:r>
            <a:r>
              <a:rPr lang="en-US" altLang="zh-CN" dirty="0" smtClean="0"/>
              <a:t>!</a:t>
            </a:r>
          </a:p>
          <a:p>
            <a:r>
              <a:rPr lang="en-US" altLang="zh-CN" dirty="0" smtClean="0"/>
              <a:t>         </a:t>
            </a:r>
            <a:r>
              <a:rPr lang="zh-CN" altLang="en-US" dirty="0" smtClean="0"/>
              <a:t>不断辗转</a:t>
            </a:r>
            <a:r>
              <a:rPr lang="zh-CN" altLang="en-US" dirty="0" smtClean="0"/>
              <a:t>相除最后的结果是 </a:t>
            </a:r>
            <a:r>
              <a:rPr lang="en-US" altLang="zh-CN" dirty="0" smtClean="0"/>
              <a:t>d= 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 (d, 0), </a:t>
            </a:r>
            <a:r>
              <a:rPr lang="zh-CN" altLang="en-US" dirty="0" smtClean="0"/>
              <a:t>有 </a:t>
            </a:r>
            <a:r>
              <a:rPr lang="en-US" altLang="zh-CN" dirty="0" smtClean="0"/>
              <a:t>u’=1,v’=0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094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5.2 </a:t>
            </a:r>
            <a:r>
              <a:rPr lang="zh-CN" altLang="en-US" dirty="0" smtClean="0"/>
              <a:t>辗转相除法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5194920" cy="4876800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b){</a:t>
            </a:r>
          </a:p>
          <a:p>
            <a:pPr>
              <a:buNone/>
            </a:pPr>
            <a:r>
              <a:rPr lang="en-US" altLang="zh-CN" dirty="0" smtClean="0"/>
              <a:t>	return b==0?a:gcd(</a:t>
            </a:r>
            <a:r>
              <a:rPr lang="en-US" altLang="zh-CN" dirty="0" err="1" smtClean="0"/>
              <a:t>b,a%b</a:t>
            </a:r>
            <a:r>
              <a:rPr lang="en-US" altLang="zh-CN" dirty="0" smtClean="0"/>
              <a:t>);</a:t>
            </a:r>
          </a:p>
          <a:p>
            <a:pPr>
              <a:buNone/>
            </a:pPr>
            <a:r>
              <a:rPr lang="en-US" altLang="zh-CN" dirty="0" smtClean="0"/>
              <a:t>}</a:t>
            </a:r>
          </a:p>
          <a:p>
            <a:pPr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ex_gcd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a,int</a:t>
            </a:r>
            <a:r>
              <a:rPr lang="en-US" altLang="zh-CN" dirty="0" smtClean="0"/>
              <a:t> b,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&amp;u,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&amp;v){</a:t>
            </a:r>
          </a:p>
          <a:p>
            <a:pPr>
              <a:buNone/>
            </a:pPr>
            <a:r>
              <a:rPr lang="en-US" altLang="zh-CN" dirty="0" smtClean="0"/>
              <a:t>	If (b == 0){</a:t>
            </a:r>
          </a:p>
          <a:p>
            <a:pPr>
              <a:buNone/>
            </a:pPr>
            <a:r>
              <a:rPr lang="en-US" altLang="zh-CN" dirty="0" smtClean="0"/>
              <a:t>		u = 1, v = 0;</a:t>
            </a:r>
          </a:p>
          <a:p>
            <a:pPr>
              <a:buNone/>
            </a:pPr>
            <a:r>
              <a:rPr lang="en-US" altLang="zh-CN" dirty="0" smtClean="0"/>
              <a:t>		Return a;</a:t>
            </a:r>
          </a:p>
          <a:p>
            <a:pPr>
              <a:buNone/>
            </a:pPr>
            <a:r>
              <a:rPr lang="en-US" altLang="zh-CN" dirty="0" smtClean="0"/>
              <a:t>	}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d = </a:t>
            </a:r>
            <a:r>
              <a:rPr lang="en-US" altLang="zh-CN" dirty="0" err="1" smtClean="0"/>
              <a:t>ex_gcd</a:t>
            </a:r>
            <a:r>
              <a:rPr lang="en-US" altLang="zh-CN" dirty="0" smtClean="0"/>
              <a:t>(b, </a:t>
            </a:r>
            <a:r>
              <a:rPr lang="en-US" altLang="zh-CN" dirty="0" err="1" smtClean="0"/>
              <a:t>a%b</a:t>
            </a:r>
            <a:r>
              <a:rPr lang="en-US" altLang="zh-CN" dirty="0" smtClean="0"/>
              <a:t>, v, u);</a:t>
            </a:r>
          </a:p>
          <a:p>
            <a:pPr>
              <a:buNone/>
            </a:pPr>
            <a:r>
              <a:rPr lang="en-US" altLang="zh-CN" dirty="0" smtClean="0"/>
              <a:t>	v = v - a/b *u;</a:t>
            </a:r>
          </a:p>
          <a:p>
            <a:pPr>
              <a:buNone/>
            </a:pPr>
            <a:r>
              <a:rPr lang="en-US" altLang="zh-CN" dirty="0" smtClean="0"/>
              <a:t>	return d;</a:t>
            </a:r>
          </a:p>
          <a:p>
            <a:pPr>
              <a:buNone/>
            </a:pPr>
            <a:r>
              <a:rPr lang="en-US" altLang="zh-CN" dirty="0" smtClean="0"/>
              <a:t>}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3851920" y="3789040"/>
            <a:ext cx="4258816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5.3  </a:t>
            </a:r>
            <a:r>
              <a:rPr lang="en-US" altLang="zh-CN" dirty="0" err="1" smtClean="0"/>
              <a:t>u,v</a:t>
            </a:r>
            <a:r>
              <a:rPr lang="zh-CN" altLang="en-US" dirty="0" smtClean="0"/>
              <a:t>并不唯一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au+ </a:t>
            </a:r>
            <a:r>
              <a:rPr lang="en-US" altLang="zh-CN" dirty="0" err="1" smtClean="0"/>
              <a:t>bv</a:t>
            </a:r>
            <a:r>
              <a:rPr lang="en-US" altLang="zh-CN" dirty="0" smtClean="0"/>
              <a:t>=d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如果有一个解</a:t>
            </a:r>
            <a:r>
              <a:rPr lang="en-US" altLang="zh-CN" dirty="0" smtClean="0"/>
              <a:t>u0,v0</a:t>
            </a:r>
          </a:p>
          <a:p>
            <a:r>
              <a:rPr lang="zh-CN" altLang="en-US" dirty="0" smtClean="0"/>
              <a:t>则</a:t>
            </a:r>
            <a:r>
              <a:rPr lang="en-US" altLang="zh-CN" dirty="0" smtClean="0"/>
              <a:t>u=u0+bt</a:t>
            </a:r>
          </a:p>
          <a:p>
            <a:r>
              <a:rPr lang="en-US" altLang="zh-CN" dirty="0" smtClean="0"/>
              <a:t>    v=v0- at</a:t>
            </a:r>
          </a:p>
          <a:p>
            <a:r>
              <a:rPr lang="zh-CN" altLang="en-US" dirty="0" smtClean="0"/>
              <a:t>构成一个解空间，</a:t>
            </a:r>
            <a:r>
              <a:rPr lang="en-US" altLang="zh-CN" dirty="0" smtClean="0"/>
              <a:t>t</a:t>
            </a:r>
            <a:r>
              <a:rPr lang="zh-CN" altLang="en-US" dirty="0" smtClean="0"/>
              <a:t>为任意整数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透明">
  <a:themeElements>
    <a:clrScheme name="透明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透明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465</TotalTime>
  <Words>189</Words>
  <Application>Microsoft Office PowerPoint</Application>
  <PresentationFormat>全屏显示(4:3)</PresentationFormat>
  <Paragraphs>34</Paragraphs>
  <Slides>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透明</vt:lpstr>
      <vt:lpstr>5 扩展gcd</vt:lpstr>
      <vt:lpstr>5.1裴蜀定理</vt:lpstr>
      <vt:lpstr>5.2 辗转相除法</vt:lpstr>
      <vt:lpstr>5.3  u,v并不唯一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 几个OJ编程知识点</dc:title>
  <dc:creator>Sky123.Org</dc:creator>
  <cp:lastModifiedBy>Sky123.Org</cp:lastModifiedBy>
  <cp:revision>26</cp:revision>
  <dcterms:created xsi:type="dcterms:W3CDTF">2017-07-22T00:18:31Z</dcterms:created>
  <dcterms:modified xsi:type="dcterms:W3CDTF">2017-07-23T01:42:48Z</dcterms:modified>
</cp:coreProperties>
</file>