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有一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x=2(mod 3), x=3(mod 5), x=2(mod 7), x=?</a:t>
            </a:r>
          </a:p>
          <a:p>
            <a:r>
              <a:rPr lang="en-US" altLang="zh-CN" dirty="0" smtClean="0"/>
              <a:t>      B=3*5*7</a:t>
            </a:r>
          </a:p>
          <a:p>
            <a:r>
              <a:rPr lang="en-US" altLang="zh-CN" dirty="0" smtClean="0"/>
              <a:t>      x= (</a:t>
            </a:r>
            <a:r>
              <a:rPr lang="en-US" altLang="zh-CN" dirty="0" smtClean="0">
                <a:solidFill>
                  <a:srgbClr val="FF0000"/>
                </a:solidFill>
              </a:rPr>
              <a:t>70</a:t>
            </a:r>
            <a:r>
              <a:rPr lang="en-US" altLang="zh-CN" dirty="0" smtClean="0"/>
              <a:t>*2+ </a:t>
            </a:r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r>
              <a:rPr lang="en-US" altLang="zh-CN" dirty="0" smtClean="0"/>
              <a:t>*3 +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en-US" altLang="zh-CN" dirty="0" smtClean="0"/>
              <a:t>*2)=233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smtClean="0"/>
              <a:t>x mod B= 23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70 </a:t>
            </a:r>
            <a:r>
              <a:rPr lang="zh-CN" altLang="en-US" dirty="0" smtClean="0"/>
              <a:t>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，能被其他两个数整除</a:t>
            </a:r>
            <a:endParaRPr lang="en-US" altLang="zh-CN" dirty="0" smtClean="0"/>
          </a:p>
          <a:p>
            <a:r>
              <a:rPr lang="en-US" altLang="zh-CN" dirty="0" smtClean="0"/>
              <a:t>       21</a:t>
            </a:r>
            <a:r>
              <a:rPr lang="zh-CN" altLang="en-US" dirty="0" smtClean="0"/>
              <a:t>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整除余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，。。。</a:t>
            </a:r>
            <a:endParaRPr lang="en-US" altLang="zh-CN" dirty="0" smtClean="0"/>
          </a:p>
          <a:p>
            <a:r>
              <a:rPr lang="en-US" altLang="zh-CN" dirty="0" smtClean="0"/>
              <a:t>       15</a:t>
            </a:r>
            <a:r>
              <a:rPr lang="zh-CN" altLang="en-US" dirty="0" smtClean="0"/>
              <a:t>被</a:t>
            </a:r>
            <a:r>
              <a:rPr lang="en-US" altLang="zh-CN" dirty="0" smtClean="0"/>
              <a:t>7</a:t>
            </a:r>
            <a:r>
              <a:rPr lang="zh-CN" altLang="en-US" dirty="0" smtClean="0"/>
              <a:t>整除余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，。。。。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一般问题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68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 bi),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bi</a:t>
            </a:r>
            <a:r>
              <a:rPr lang="zh-CN" altLang="en-US" dirty="0" smtClean="0"/>
              <a:t>两两互素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使得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x = a1 mod b1</a:t>
            </a:r>
          </a:p>
          <a:p>
            <a:pPr lvl="1">
              <a:buNone/>
            </a:pPr>
            <a:r>
              <a:rPr lang="en-US" altLang="zh-CN" dirty="0" smtClean="0"/>
              <a:t>x = a2 mod b2</a:t>
            </a:r>
          </a:p>
          <a:p>
            <a:pPr lvl="1">
              <a:buNone/>
            </a:pPr>
            <a:r>
              <a:rPr lang="en-US" altLang="zh-CN" dirty="0" smtClean="0"/>
              <a:t>...</a:t>
            </a:r>
          </a:p>
          <a:p>
            <a:pPr lvl="1">
              <a:buNone/>
            </a:pPr>
            <a:r>
              <a:rPr lang="en-US" altLang="zh-CN" dirty="0" smtClean="0"/>
              <a:t>x = an mod </a:t>
            </a:r>
            <a:r>
              <a:rPr lang="en-US" altLang="zh-CN" dirty="0" err="1" smtClean="0"/>
              <a:t>bn</a:t>
            </a:r>
            <a:endParaRPr lang="en-US" altLang="zh-CN" dirty="0" smtClean="0"/>
          </a:p>
          <a:p>
            <a:pPr lvl="1">
              <a:buFont typeface="Arial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解法：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B = b1*b2*b3…*</a:t>
            </a:r>
            <a:r>
              <a:rPr lang="en-US" altLang="zh-CN" dirty="0" err="1" smtClean="0"/>
              <a:t>bn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 = B/bi </a:t>
            </a:r>
          </a:p>
          <a:p>
            <a:r>
              <a:rPr lang="zh-CN" altLang="en-US" dirty="0" smtClean="0"/>
              <a:t>显然有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bi</a:t>
            </a:r>
            <a:r>
              <a:rPr lang="zh-CN" altLang="en-US" dirty="0" smtClean="0"/>
              <a:t>互素，从而存在</a:t>
            </a:r>
            <a:r>
              <a:rPr lang="en-US" altLang="zh-CN" dirty="0" smtClean="0"/>
              <a:t>mi</a:t>
            </a:r>
            <a:r>
              <a:rPr lang="zh-CN" altLang="en-US" dirty="0" smtClean="0"/>
              <a:t>满足  </a:t>
            </a:r>
            <a:r>
              <a:rPr lang="en-US" altLang="zh-CN" dirty="0" smtClean="0"/>
              <a:t>mi*</a:t>
            </a:r>
            <a:r>
              <a:rPr lang="en-US" altLang="zh-CN" dirty="0" err="1" smtClean="0"/>
              <a:t>ci+u</a:t>
            </a:r>
            <a:r>
              <a:rPr lang="en-US" altLang="zh-CN" dirty="0" smtClean="0"/>
              <a:t>*bi=1,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/>
              <a:t>		  mi*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 = 1 (mod bi),  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/>
              <a:t>              mi*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 = 0 (mod </a:t>
            </a:r>
            <a:r>
              <a:rPr lang="en-US" altLang="zh-CN" dirty="0" err="1" smtClean="0"/>
              <a:t>bj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r>
              <a:rPr lang="en-US" altLang="zh-CN" dirty="0" smtClean="0"/>
              <a:t>x = (a1*m1*c1 + a2*m2*c2 + …+an*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3789040"/>
            <a:ext cx="425881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bi</a:t>
            </a:r>
            <a:r>
              <a:rPr lang="zh-CN" altLang="en-US" dirty="0" smtClean="0"/>
              <a:t>不互素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68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 x = a1( mod b1)</a:t>
            </a:r>
          </a:p>
          <a:p>
            <a:r>
              <a:rPr lang="en-US" altLang="zh-CN" sz="2000" dirty="0" smtClean="0"/>
              <a:t> x = a2( mod b2)</a:t>
            </a:r>
          </a:p>
          <a:p>
            <a:r>
              <a:rPr lang="en-US" altLang="zh-CN" sz="2000" dirty="0" smtClean="0"/>
              <a:t>-&gt;x + u*b1 = a1, x - v*b2 = a2</a:t>
            </a:r>
          </a:p>
          <a:p>
            <a:r>
              <a:rPr lang="en-US" altLang="zh-CN" sz="2000" dirty="0" smtClean="0"/>
              <a:t>-&gt; u*b1 + v*b2 = (a1-a2)</a:t>
            </a:r>
          </a:p>
          <a:p>
            <a:r>
              <a:rPr lang="zh-CN" altLang="en-US" sz="2000" dirty="0" smtClean="0"/>
              <a:t>化为裴蜀定理的一般情况，有解当且仅当 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(b1, b2) |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(a1-a2)</a:t>
            </a:r>
            <a:endParaRPr lang="zh-CN" altLang="en-US" sz="2000" dirty="0" smtClean="0"/>
          </a:p>
          <a:p>
            <a:r>
              <a:rPr lang="zh-CN" altLang="en-US" sz="2000" dirty="0" smtClean="0"/>
              <a:t>于是可以用</a:t>
            </a:r>
            <a:r>
              <a:rPr lang="en-US" altLang="zh-CN" sz="2000" dirty="0" err="1" smtClean="0"/>
              <a:t>ex_gcd</a:t>
            </a:r>
            <a:r>
              <a:rPr lang="zh-CN" altLang="en-US" sz="2000" dirty="0" smtClean="0"/>
              <a:t>得到一</a:t>
            </a:r>
            <a:r>
              <a:rPr lang="zh-CN" altLang="en-US" sz="2000" dirty="0" smtClean="0"/>
              <a:t>个初始的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记做</a:t>
            </a:r>
            <a:r>
              <a:rPr lang="en-US" altLang="zh-CN" sz="2000" dirty="0" smtClean="0"/>
              <a:t>(u0,v0)</a:t>
            </a:r>
          </a:p>
          <a:p>
            <a:r>
              <a:rPr lang="zh-CN" altLang="en-US" sz="2000" dirty="0" smtClean="0"/>
              <a:t>那么 </a:t>
            </a:r>
            <a:r>
              <a:rPr lang="en-US" altLang="zh-CN" sz="2000" dirty="0" smtClean="0"/>
              <a:t>u*b1 </a:t>
            </a:r>
            <a:r>
              <a:rPr lang="en-US" altLang="zh-CN" sz="2000" dirty="0" smtClean="0"/>
              <a:t>+ v*b2 = (a1-a2) </a:t>
            </a:r>
            <a:r>
              <a:rPr lang="zh-CN" altLang="en-US" sz="2000" dirty="0" smtClean="0"/>
              <a:t>的解空间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满足</a:t>
            </a:r>
            <a:endParaRPr lang="en-US" altLang="zh-CN" sz="2000" dirty="0" smtClean="0"/>
          </a:p>
          <a:p>
            <a:r>
              <a:rPr lang="en-US" altLang="zh-CN" sz="2000" dirty="0" smtClean="0"/>
              <a:t>u = u0 + tb2/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(b1,b2)</a:t>
            </a:r>
          </a:p>
          <a:p>
            <a:r>
              <a:rPr lang="en-US" altLang="zh-CN" sz="2000" dirty="0" smtClean="0"/>
              <a:t>v = v0 – tb1/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(b1,b2)</a:t>
            </a:r>
          </a:p>
          <a:p>
            <a:pPr marL="182880" lvl="1"/>
            <a:r>
              <a:rPr lang="zh-CN" altLang="en-US" dirty="0" smtClean="0"/>
              <a:t>（为什么？）</a:t>
            </a:r>
            <a:endParaRPr lang="en-US" altLang="zh-CN" dirty="0" smtClean="0"/>
          </a:p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因为</a:t>
            </a:r>
            <a:r>
              <a:rPr lang="en-US" altLang="zh-CN" sz="2000" dirty="0" smtClean="0"/>
              <a:t>x + u*b1 = a1</a:t>
            </a:r>
          </a:p>
          <a:p>
            <a:r>
              <a:rPr lang="en-US" altLang="zh-CN" sz="2000" dirty="0" smtClean="0"/>
              <a:t>x 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a1 – u0b1 -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t(b1b2)/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(b1b2) </a:t>
            </a:r>
          </a:p>
          <a:p>
            <a:pPr marL="182880" lvl="1"/>
            <a:r>
              <a:rPr lang="en-US" altLang="zh-CN" dirty="0" smtClean="0"/>
              <a:t>= a1 - u0b1 - t*LCM(b1,b2)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LCM</a:t>
            </a:r>
            <a:r>
              <a:rPr lang="zh-CN" altLang="en-US" dirty="0" smtClean="0"/>
              <a:t>是最小公倍数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bi</a:t>
            </a:r>
            <a:r>
              <a:rPr lang="zh-CN" altLang="en-US" dirty="0" smtClean="0"/>
              <a:t>不</a:t>
            </a:r>
            <a:r>
              <a:rPr lang="zh-CN" altLang="en-US" dirty="0" smtClean="0"/>
              <a:t>互素</a:t>
            </a:r>
            <a:r>
              <a:rPr lang="en-US" altLang="zh-CN" dirty="0" err="1" smtClean="0"/>
              <a:t>cont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68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x</a:t>
            </a:r>
            <a:r>
              <a:rPr lang="en-US" altLang="zh-CN" dirty="0" smtClean="0"/>
              <a:t>= </a:t>
            </a:r>
            <a:r>
              <a:rPr lang="en-US" altLang="zh-CN" dirty="0" smtClean="0"/>
              <a:t>a1 - u0b1 - t*LCM(b1,b2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x= </a:t>
            </a:r>
            <a:r>
              <a:rPr lang="en-US" altLang="zh-CN" dirty="0"/>
              <a:t>a1 - u0b1 </a:t>
            </a:r>
            <a:r>
              <a:rPr lang="en-US" altLang="zh-CN" dirty="0" smtClean="0"/>
              <a:t> mod (LCM(b1,b2))</a:t>
            </a:r>
          </a:p>
          <a:p>
            <a:r>
              <a:rPr lang="zh-CN" altLang="en-US" dirty="0" smtClean="0"/>
              <a:t>原来的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个式子变成一个同余式，继续下去，直到最后获得一</a:t>
            </a:r>
            <a:r>
              <a:rPr lang="zh-CN" altLang="en-US" smtClean="0"/>
              <a:t>个同余式，获得解。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729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359</TotalTime>
  <Words>317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透明</vt:lpstr>
      <vt:lpstr>6 中国剩余定理</vt:lpstr>
      <vt:lpstr>6.1中国剩余定理</vt:lpstr>
      <vt:lpstr>6.2 一般问题</vt:lpstr>
      <vt:lpstr>6.3 bi不互素</vt:lpstr>
      <vt:lpstr>6.3 bi不互素cont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Sky123.Org</cp:lastModifiedBy>
  <cp:revision>26</cp:revision>
  <dcterms:created xsi:type="dcterms:W3CDTF">2017-07-22T00:18:31Z</dcterms:created>
  <dcterms:modified xsi:type="dcterms:W3CDTF">2017-07-23T01:58:17Z</dcterms:modified>
</cp:coreProperties>
</file>