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模线性方程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 a x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b (mod p)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-&gt;  a x = p </a:t>
            </a:r>
            <a:r>
              <a:rPr lang="en-US" altLang="zh-CN" dirty="0" smtClean="0"/>
              <a:t>t </a:t>
            </a:r>
            <a:r>
              <a:rPr lang="en-US" altLang="zh-CN" dirty="0" smtClean="0"/>
              <a:t>+b </a:t>
            </a:r>
          </a:p>
          <a:p>
            <a:pPr>
              <a:buNone/>
            </a:pPr>
            <a:r>
              <a:rPr lang="en-US" altLang="zh-CN" dirty="0" smtClean="0"/>
              <a:t> -&gt;  ax - pt =b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-&gt;(d=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a,p</a:t>
            </a:r>
            <a:r>
              <a:rPr lang="en-US" altLang="zh-CN" dirty="0" smtClean="0"/>
              <a:t>)) </a:t>
            </a:r>
            <a:r>
              <a:rPr lang="en-US" altLang="zh-CN" dirty="0" smtClean="0"/>
              <a:t>| b  </a:t>
            </a:r>
          </a:p>
          <a:p>
            <a:pPr>
              <a:buNone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ex_gcd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au-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</a:t>
            </a:r>
            <a:r>
              <a:rPr lang="en-US" altLang="zh-CN" dirty="0" smtClean="0"/>
              <a:t>=d,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则 乘以 </a:t>
            </a:r>
            <a:r>
              <a:rPr lang="en-US" altLang="zh-CN" dirty="0" smtClean="0"/>
              <a:t>b/d, a(</a:t>
            </a:r>
            <a:r>
              <a:rPr lang="en-US" altLang="zh-CN" dirty="0" err="1" smtClean="0"/>
              <a:t>ub</a:t>
            </a:r>
            <a:r>
              <a:rPr lang="en-US" altLang="zh-CN" dirty="0" smtClean="0"/>
              <a:t>/d)-p(</a:t>
            </a:r>
            <a:r>
              <a:rPr lang="en-US" altLang="zh-CN" dirty="0" err="1" smtClean="0"/>
              <a:t>vb</a:t>
            </a:r>
            <a:r>
              <a:rPr lang="en-US" altLang="zh-CN" dirty="0" smtClean="0"/>
              <a:t>/d)) </a:t>
            </a:r>
            <a:r>
              <a:rPr lang="en-US" altLang="zh-CN" dirty="0" smtClean="0"/>
              <a:t>=b</a:t>
            </a:r>
          </a:p>
          <a:p>
            <a:pPr>
              <a:buNone/>
            </a:pPr>
            <a:r>
              <a:rPr lang="zh-CN" altLang="en-US" dirty="0" smtClean="0"/>
              <a:t> 故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u.b</a:t>
            </a:r>
            <a:r>
              <a:rPr lang="en-US" altLang="zh-CN" dirty="0" smtClean="0"/>
              <a:t>/d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则通解是</a:t>
            </a:r>
            <a:r>
              <a:rPr lang="en-US" altLang="zh-CN" dirty="0" err="1" smtClean="0"/>
              <a:t>ub</a:t>
            </a:r>
            <a:r>
              <a:rPr lang="en-US" altLang="zh-CN" dirty="0" smtClean="0"/>
              <a:t>/d </a:t>
            </a:r>
            <a:r>
              <a:rPr lang="en-US" altLang="zh-CN" dirty="0" smtClean="0"/>
              <a:t>+ </a:t>
            </a:r>
            <a:r>
              <a:rPr lang="en-US" altLang="zh-CN" dirty="0" smtClean="0"/>
              <a:t>p/d </a:t>
            </a:r>
            <a:r>
              <a:rPr lang="en-US" altLang="zh-CN" dirty="0" smtClean="0"/>
              <a:t>.y</a:t>
            </a:r>
            <a:r>
              <a:rPr lang="zh-CN" altLang="en-US" dirty="0" smtClean="0"/>
              <a:t>也是解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</TotalTime>
  <Words>67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透明</vt:lpstr>
      <vt:lpstr>7 模线性方程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30</cp:revision>
  <dcterms:created xsi:type="dcterms:W3CDTF">2017-07-22T00:18:00Z</dcterms:created>
  <dcterms:modified xsi:type="dcterms:W3CDTF">2017-07-23T02:12:50Z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