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3" r:id="rId4"/>
    <p:sldId id="260" r:id="rId5"/>
    <p:sldId id="265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欧拉函数与欧拉定理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</a:t>
            </a:r>
            <a:r>
              <a:rPr lang="zh-CN" altLang="en-US" dirty="0" smtClean="0"/>
              <a:t> 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zh-CN" dirty="0" smtClean="0"/>
              <a:t>ϕ </a:t>
            </a:r>
            <a:r>
              <a:rPr lang="en-US" altLang="zh-CN" dirty="0" smtClean="0"/>
              <a:t>(n) = </a:t>
            </a:r>
            <a:r>
              <a:rPr lang="zh-CN" altLang="en-US" dirty="0" smtClean="0"/>
              <a:t>  </a:t>
            </a:r>
            <a:r>
              <a:rPr lang="en-US" altLang="zh-CN" dirty="0" smtClean="0"/>
              <a:t>1..n</a:t>
            </a:r>
            <a:r>
              <a:rPr lang="zh-CN" altLang="en-US" dirty="0" smtClean="0"/>
              <a:t>中与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互质的数的个数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n = p1</a:t>
            </a:r>
            <a:r>
              <a:rPr lang="en-US" altLang="zh-CN" baseline="30000" dirty="0" smtClean="0"/>
              <a:t>r1</a:t>
            </a:r>
            <a:r>
              <a:rPr lang="en-US" altLang="zh-CN" dirty="0" smtClean="0"/>
              <a:t>p2</a:t>
            </a:r>
            <a:r>
              <a:rPr lang="en-US" altLang="zh-CN" baseline="30000" dirty="0" smtClean="0"/>
              <a:t>r2</a:t>
            </a:r>
            <a:r>
              <a:rPr lang="en-US" altLang="zh-CN" dirty="0" smtClean="0"/>
              <a:t>...</a:t>
            </a:r>
            <a:r>
              <a:rPr lang="en-US" altLang="zh-CN" dirty="0" err="1" smtClean="0"/>
              <a:t>pk</a:t>
            </a:r>
            <a:r>
              <a:rPr lang="en-US" altLang="zh-CN" baseline="30000" dirty="0" err="1" smtClean="0"/>
              <a:t>rk</a:t>
            </a:r>
            <a:endParaRPr lang="en-US" altLang="zh-CN" baseline="30000" dirty="0" smtClean="0"/>
          </a:p>
          <a:p>
            <a:r>
              <a:rPr lang="zh-CN" altLang="en-US" dirty="0" smtClean="0"/>
              <a:t>则</a:t>
            </a:r>
            <a:r>
              <a:rPr lang="el-GR" altLang="zh-CN" dirty="0" smtClean="0"/>
              <a:t>ϕ(</a:t>
            </a:r>
            <a:r>
              <a:rPr lang="en-US" altLang="zh-CN" dirty="0" smtClean="0"/>
              <a:t>n)=n*(1-1/p1)*(1-1/p2)*...*(1-1/</a:t>
            </a:r>
            <a:r>
              <a:rPr lang="en-US" altLang="zh-CN" dirty="0" err="1" smtClean="0"/>
              <a:t>pk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1)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n=p</a:t>
            </a:r>
            <a:r>
              <a:rPr lang="en-US" altLang="zh-CN" baseline="30000" dirty="0" smtClean="0"/>
              <a:t>r</a:t>
            </a:r>
            <a:r>
              <a:rPr lang="en-US" altLang="zh-CN" dirty="0" smtClean="0"/>
              <a:t>, </a:t>
            </a:r>
          </a:p>
          <a:p>
            <a:pPr algn="ctr"/>
            <a:r>
              <a:rPr lang="el-GR" altLang="zh-CN" dirty="0" smtClean="0"/>
              <a:t>ϕ(</a:t>
            </a:r>
            <a:r>
              <a:rPr lang="en-US" altLang="zh-CN" dirty="0" smtClean="0"/>
              <a:t>p</a:t>
            </a:r>
            <a:r>
              <a:rPr lang="en-US" altLang="zh-CN" baseline="30000" dirty="0" smtClean="0"/>
              <a:t>r</a:t>
            </a:r>
            <a:r>
              <a:rPr lang="en-US" altLang="zh-CN" dirty="0" smtClean="0"/>
              <a:t>)=p</a:t>
            </a:r>
            <a:r>
              <a:rPr lang="en-US" altLang="zh-CN" baseline="30000" dirty="0" smtClean="0"/>
              <a:t>r</a:t>
            </a:r>
            <a:r>
              <a:rPr lang="en-US" altLang="zh-CN" dirty="0" smtClean="0"/>
              <a:t>-count{p,2p,…,p</a:t>
            </a:r>
            <a:r>
              <a:rPr lang="en-US" altLang="zh-CN" baseline="30000" dirty="0" smtClean="0"/>
              <a:t>r-1</a:t>
            </a:r>
            <a:r>
              <a:rPr lang="en-US" altLang="zh-CN" dirty="0" smtClean="0"/>
              <a:t>p} =p</a:t>
            </a:r>
            <a:r>
              <a:rPr lang="en-US" altLang="zh-CN" baseline="30000" dirty="0" smtClean="0"/>
              <a:t>r</a:t>
            </a:r>
            <a:r>
              <a:rPr lang="en-US" altLang="zh-CN" dirty="0" smtClean="0"/>
              <a:t>-p</a:t>
            </a:r>
            <a:r>
              <a:rPr lang="en-US" altLang="zh-CN" baseline="30000" dirty="0" smtClean="0"/>
              <a:t>r-1</a:t>
            </a:r>
            <a:r>
              <a:rPr lang="en-US" altLang="zh-CN" dirty="0" smtClean="0"/>
              <a:t>=n(1-1/p)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</a:t>
            </a:r>
            <a:r>
              <a:rPr lang="zh-CN" altLang="en-US" dirty="0" smtClean="0"/>
              <a:t> 欧拉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cont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2) </a:t>
            </a:r>
            <a:r>
              <a:rPr lang="zh-CN" altLang="en-US" dirty="0" smtClean="0"/>
              <a:t>如果 </a:t>
            </a:r>
            <a:r>
              <a:rPr lang="en-US" altLang="zh-CN" dirty="0" smtClean="0"/>
              <a:t>n=p1</a:t>
            </a:r>
            <a:r>
              <a:rPr lang="en-US" altLang="zh-CN" baseline="30000" dirty="0" smtClean="0"/>
              <a:t>r1</a:t>
            </a:r>
            <a:r>
              <a:rPr lang="en-US" altLang="zh-CN" dirty="0" smtClean="0"/>
              <a:t>p2</a:t>
            </a:r>
            <a:r>
              <a:rPr lang="en-US" altLang="zh-CN" baseline="30000" dirty="0" smtClean="0"/>
              <a:t>r2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zh-CN" altLang="en-US" dirty="0" smtClean="0"/>
              <a:t>含</a:t>
            </a:r>
            <a:r>
              <a:rPr lang="en-US" altLang="zh-CN" dirty="0" smtClean="0"/>
              <a:t>p1</a:t>
            </a:r>
            <a:r>
              <a:rPr lang="zh-CN" altLang="en-US" dirty="0" smtClean="0"/>
              <a:t>因子的有 </a:t>
            </a:r>
            <a:r>
              <a:rPr lang="en-US" altLang="zh-CN" dirty="0" smtClean="0"/>
              <a:t>p1,2p1,….p2</a:t>
            </a:r>
            <a:r>
              <a:rPr lang="en-US" altLang="zh-CN" baseline="30000" dirty="0" smtClean="0"/>
              <a:t>r2</a:t>
            </a:r>
            <a:r>
              <a:rPr lang="en-US" altLang="zh-CN" dirty="0" smtClean="0"/>
              <a:t>p1</a:t>
            </a:r>
            <a:r>
              <a:rPr lang="en-US" altLang="zh-CN" baseline="30000" dirty="0" smtClean="0"/>
              <a:t>r1-1</a:t>
            </a:r>
            <a:r>
              <a:rPr lang="en-US" altLang="zh-CN" dirty="0" smtClean="0"/>
              <a:t>p1</a:t>
            </a:r>
            <a:r>
              <a:rPr lang="zh-CN" altLang="en-US" dirty="0" smtClean="0"/>
              <a:t>共</a:t>
            </a:r>
            <a:r>
              <a:rPr lang="en-US" altLang="zh-CN" dirty="0" smtClean="0"/>
              <a:t>n/p1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含</a:t>
            </a:r>
            <a:r>
              <a:rPr lang="en-US" altLang="zh-CN" dirty="0" smtClean="0"/>
              <a:t>p2</a:t>
            </a:r>
            <a:r>
              <a:rPr lang="zh-CN" altLang="en-US" dirty="0" smtClean="0"/>
              <a:t>因子的有</a:t>
            </a:r>
            <a:r>
              <a:rPr lang="en-US" altLang="zh-CN" dirty="0" smtClean="0"/>
              <a:t>p2,2p2,…..</a:t>
            </a:r>
            <a:r>
              <a:rPr lang="en-US" altLang="zh-CN" dirty="0" smtClean="0"/>
              <a:t> </a:t>
            </a:r>
            <a:r>
              <a:rPr lang="en-US" altLang="zh-CN" dirty="0" smtClean="0"/>
              <a:t>p1</a:t>
            </a:r>
            <a:r>
              <a:rPr lang="en-US" altLang="zh-CN" baseline="30000" dirty="0" smtClean="0"/>
              <a:t>r1</a:t>
            </a:r>
            <a:r>
              <a:rPr lang="en-US" altLang="zh-CN" dirty="0" smtClean="0"/>
              <a:t>p2</a:t>
            </a:r>
            <a:r>
              <a:rPr lang="en-US" altLang="zh-CN" baseline="30000" dirty="0" smtClean="0"/>
              <a:t>r2-1</a:t>
            </a:r>
            <a:r>
              <a:rPr lang="en-US" altLang="zh-CN" dirty="0" smtClean="0"/>
              <a:t>p2</a:t>
            </a:r>
            <a:r>
              <a:rPr lang="zh-CN" altLang="en-US" dirty="0" smtClean="0"/>
              <a:t>共</a:t>
            </a:r>
            <a:r>
              <a:rPr lang="en-US" altLang="zh-CN" dirty="0" smtClean="0"/>
              <a:t>n/p2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而同时含有</a:t>
            </a:r>
            <a:r>
              <a:rPr lang="en-US" altLang="zh-CN" dirty="0" smtClean="0"/>
              <a:t>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</a:t>
            </a:r>
            <a:r>
              <a:rPr lang="zh-CN" altLang="en-US" dirty="0" smtClean="0"/>
              <a:t>因子的有</a:t>
            </a:r>
            <a:endParaRPr lang="en-US" altLang="zh-CN" dirty="0" smtClean="0"/>
          </a:p>
          <a:p>
            <a:r>
              <a:rPr lang="en-US" altLang="zh-CN" dirty="0" smtClean="0"/>
              <a:t>p1p2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2p1p2,..</a:t>
            </a:r>
            <a:r>
              <a:rPr lang="en-US" altLang="zh-CN" dirty="0" smtClean="0"/>
              <a:t> </a:t>
            </a:r>
            <a:r>
              <a:rPr lang="en-US" altLang="zh-CN" dirty="0" smtClean="0"/>
              <a:t>p2</a:t>
            </a:r>
            <a:r>
              <a:rPr lang="en-US" altLang="zh-CN" baseline="30000" dirty="0" smtClean="0"/>
              <a:t>r2-1</a:t>
            </a:r>
            <a:r>
              <a:rPr lang="en-US" altLang="zh-CN" dirty="0" smtClean="0"/>
              <a:t>p1</a:t>
            </a:r>
            <a:r>
              <a:rPr lang="en-US" altLang="zh-CN" baseline="30000" dirty="0" smtClean="0"/>
              <a:t>r1-1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共计</a:t>
            </a:r>
            <a:r>
              <a:rPr lang="en-US" altLang="zh-CN" dirty="0" smtClean="0"/>
              <a:t>n/</a:t>
            </a:r>
            <a:r>
              <a:rPr lang="en-US" altLang="zh-CN" dirty="0" smtClean="0"/>
              <a:t>(</a:t>
            </a:r>
            <a:r>
              <a:rPr lang="en-US" altLang="zh-CN" dirty="0" smtClean="0"/>
              <a:t>p1p2)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因此不互质的总数应为</a:t>
            </a:r>
            <a:r>
              <a:rPr lang="en-US" altLang="zh-CN" dirty="0" smtClean="0"/>
              <a:t>(n/p1+n/p2-n/(p1p2)), </a:t>
            </a:r>
            <a:r>
              <a:rPr lang="zh-CN" altLang="en-US" dirty="0" smtClean="0"/>
              <a:t>从而互质数目应为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(n) </a:t>
            </a:r>
            <a:r>
              <a:rPr lang="en-US" altLang="zh-CN" dirty="0" smtClean="0"/>
              <a:t>=n-n/p1-n/p2+n/(p1.p2) </a:t>
            </a:r>
          </a:p>
          <a:p>
            <a:r>
              <a:rPr lang="en-US" altLang="zh-CN" dirty="0" smtClean="0"/>
              <a:t>=n(1-1/p1-1/p2+1/(p1p2))</a:t>
            </a:r>
          </a:p>
          <a:p>
            <a:r>
              <a:rPr lang="en-US" altLang="zh-CN" dirty="0" smtClean="0"/>
              <a:t>=n(1-1/p1)(1-1/p2)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</a:t>
            </a:r>
            <a:r>
              <a:rPr lang="zh-CN" altLang="en-US" dirty="0" smtClean="0"/>
              <a:t> </a:t>
            </a:r>
            <a:r>
              <a:rPr lang="zh-CN" altLang="en-US" dirty="0" smtClean="0"/>
              <a:t>欧拉</a:t>
            </a:r>
            <a:r>
              <a:rPr lang="zh-CN" altLang="en-US" dirty="0" smtClean="0"/>
              <a:t>函数的性质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1)n</a:t>
            </a:r>
            <a:r>
              <a:rPr lang="zh-CN" altLang="en-US" dirty="0" smtClean="0"/>
              <a:t>是质数，则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(n) </a:t>
            </a:r>
            <a:r>
              <a:rPr lang="en-US" altLang="zh-CN" dirty="0" smtClean="0"/>
              <a:t>=n-1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m,n</a:t>
            </a:r>
            <a:r>
              <a:rPr lang="zh-CN" altLang="en-US" dirty="0" smtClean="0"/>
              <a:t>互质，则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mn</a:t>
            </a:r>
            <a:r>
              <a:rPr lang="en-US" altLang="zh-CN" dirty="0" smtClean="0"/>
              <a:t>) </a:t>
            </a:r>
            <a:r>
              <a:rPr lang="en-US" altLang="zh-CN" dirty="0" smtClean="0"/>
              <a:t>=</a:t>
            </a:r>
            <a:r>
              <a:rPr lang="el-GR" altLang="zh-CN" dirty="0" smtClean="0"/>
              <a:t> ϕ </a:t>
            </a:r>
            <a:r>
              <a:rPr lang="en-US" altLang="zh-CN" dirty="0" smtClean="0"/>
              <a:t>(m) 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(n)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3)   n</a:t>
            </a:r>
            <a:r>
              <a:rPr lang="zh-CN" altLang="en-US" dirty="0" smtClean="0"/>
              <a:t>是奇数，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(2n)=</a:t>
            </a:r>
            <a:r>
              <a:rPr lang="el-GR" altLang="zh-CN" dirty="0" smtClean="0"/>
              <a:t> 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(n)</a:t>
            </a:r>
            <a:endParaRPr lang="en-US" altLang="zh-CN" dirty="0" smtClean="0"/>
          </a:p>
          <a:p>
            <a:endParaRPr lang="en-US" altLang="zh-CN" dirty="0" smtClean="0"/>
          </a:p>
          <a:p>
            <a:pPr algn="ctr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</a:t>
            </a:r>
            <a:r>
              <a:rPr lang="zh-CN" altLang="en-US" dirty="0" smtClean="0"/>
              <a:t> </a:t>
            </a:r>
            <a:r>
              <a:rPr lang="zh-CN" altLang="en-US" dirty="0" smtClean="0"/>
              <a:t>欧</a:t>
            </a:r>
            <a:r>
              <a:rPr lang="zh-CN" altLang="en-US" dirty="0" smtClean="0"/>
              <a:t>拉定理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互质，则</a:t>
            </a:r>
            <a:r>
              <a:rPr lang="en-US" altLang="zh-CN" dirty="0" smtClean="0"/>
              <a:t>a</a:t>
            </a:r>
            <a:r>
              <a:rPr lang="el-GR" altLang="zh-CN" baseline="30000" dirty="0" smtClean="0"/>
              <a:t>ϕ</a:t>
            </a:r>
            <a:r>
              <a:rPr lang="en-US" altLang="zh-CN" baseline="30000" dirty="0" smtClean="0"/>
              <a:t>(n)</a:t>
            </a:r>
            <a:r>
              <a:rPr lang="en-US" altLang="zh-CN" dirty="0" smtClean="0"/>
              <a:t>≡</a:t>
            </a:r>
            <a:r>
              <a:rPr lang="en-US" altLang="zh-CN" dirty="0" smtClean="0"/>
              <a:t>1 (mod n)</a:t>
            </a:r>
          </a:p>
          <a:p>
            <a:r>
              <a:rPr lang="zh-CN" altLang="en-US" dirty="0" smtClean="0"/>
              <a:t>可以用来解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=1(mod n)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另外，如果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是满足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≡1 (mod n)</a:t>
            </a:r>
            <a:r>
              <a:rPr lang="zh-CN" altLang="en-US" dirty="0" smtClean="0"/>
              <a:t>的最小的正</a:t>
            </a:r>
            <a:r>
              <a:rPr lang="en-US" altLang="zh-CN" dirty="0" smtClean="0"/>
              <a:t>x,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x&lt;= 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(n)</a:t>
            </a:r>
          </a:p>
          <a:p>
            <a:r>
              <a:rPr lang="zh-CN" altLang="en-US" dirty="0" smtClean="0"/>
              <a:t>则令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(n)=</a:t>
            </a:r>
            <a:r>
              <a:rPr lang="en-US" altLang="zh-CN" dirty="0" err="1" smtClean="0"/>
              <a:t>tx+d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其中余数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x, </a:t>
            </a:r>
            <a:r>
              <a:rPr lang="zh-CN" altLang="en-US" dirty="0" smtClean="0"/>
              <a:t>则 </a:t>
            </a:r>
            <a:r>
              <a:rPr lang="en-US" altLang="zh-CN" dirty="0" smtClean="0"/>
              <a:t>a</a:t>
            </a:r>
            <a:r>
              <a:rPr lang="el-GR" altLang="zh-CN" baseline="30000" dirty="0" smtClean="0"/>
              <a:t>ϕ</a:t>
            </a:r>
            <a:r>
              <a:rPr lang="en-US" altLang="zh-CN" baseline="30000" dirty="0" smtClean="0"/>
              <a:t>(n)</a:t>
            </a:r>
            <a:r>
              <a:rPr lang="en-US" altLang="zh-CN" dirty="0" smtClean="0"/>
              <a:t>=a</a:t>
            </a:r>
            <a:r>
              <a:rPr lang="en-US" altLang="zh-CN" baseline="30000" dirty="0" smtClean="0"/>
              <a:t> </a:t>
            </a:r>
            <a:r>
              <a:rPr lang="en-US" altLang="zh-CN" baseline="30000" dirty="0" err="1" smtClean="0"/>
              <a:t>tx+d</a:t>
            </a:r>
            <a:r>
              <a:rPr lang="en-US" altLang="zh-CN" dirty="0" smtClean="0"/>
              <a:t>,=a</a:t>
            </a:r>
            <a:r>
              <a:rPr lang="en-US" altLang="zh-CN" baseline="30000" dirty="0" smtClean="0"/>
              <a:t>tx</a:t>
            </a:r>
            <a:r>
              <a:rPr lang="en-US" altLang="zh-CN" dirty="0" smtClean="0"/>
              <a:t>.a</a:t>
            </a:r>
            <a:r>
              <a:rPr lang="en-US" altLang="zh-CN" baseline="30000" dirty="0" smtClean="0"/>
              <a:t>d</a:t>
            </a:r>
          </a:p>
          <a:p>
            <a:r>
              <a:rPr lang="zh-CN" altLang="en-US" dirty="0" smtClean="0"/>
              <a:t>因此满足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d</a:t>
            </a:r>
            <a:r>
              <a:rPr lang="en-US" altLang="zh-CN" dirty="0" smtClean="0"/>
              <a:t>=1(mod n) , 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是最小的，因此只好</a:t>
            </a:r>
            <a:r>
              <a:rPr lang="en-US" altLang="zh-CN" dirty="0" smtClean="0"/>
              <a:t>d=0</a:t>
            </a:r>
          </a:p>
          <a:p>
            <a:r>
              <a:rPr lang="zh-CN" altLang="en-US" dirty="0" smtClean="0"/>
              <a:t>故</a:t>
            </a:r>
            <a:r>
              <a:rPr lang="en-US" altLang="zh-CN" dirty="0" smtClean="0"/>
              <a:t>x</a:t>
            </a:r>
            <a:r>
              <a:rPr lang="zh-CN" altLang="en-US" dirty="0" smtClean="0"/>
              <a:t>整除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(n)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因此求出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(n)</a:t>
            </a:r>
            <a:r>
              <a:rPr lang="zh-CN" altLang="en-US" dirty="0" smtClean="0"/>
              <a:t>后，遍历它的约数，可以找到最小的</a:t>
            </a:r>
            <a:r>
              <a:rPr lang="en-US" altLang="zh-CN" dirty="0" smtClean="0"/>
              <a:t>x.</a:t>
            </a:r>
          </a:p>
          <a:p>
            <a:pPr algn="ctr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9.4</a:t>
            </a:r>
            <a:r>
              <a:rPr lang="zh-CN" altLang="en-US" dirty="0" smtClean="0"/>
              <a:t> 欧拉定理</a:t>
            </a:r>
            <a:r>
              <a:rPr lang="zh-CN" altLang="en-US" dirty="0" smtClean="0"/>
              <a:t>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是质数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n-1</a:t>
            </a:r>
            <a:r>
              <a:rPr lang="en-US" altLang="zh-CN" dirty="0" smtClean="0"/>
              <a:t>≡</a:t>
            </a:r>
            <a:r>
              <a:rPr lang="en-US" altLang="zh-CN" dirty="0" smtClean="0"/>
              <a:t>1 (mod 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推广形式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pt-BR" altLang="zh-CN" dirty="0" smtClean="0"/>
              <a:t>x≥</a:t>
            </a:r>
            <a:r>
              <a:rPr lang="el-GR" altLang="zh-CN" dirty="0" smtClean="0"/>
              <a:t>ϕ </a:t>
            </a:r>
            <a:r>
              <a:rPr lang="en-US" altLang="zh-CN" dirty="0" smtClean="0"/>
              <a:t>(m)</a:t>
            </a:r>
            <a:r>
              <a:rPr lang="zh-CN" altLang="zh-CN" dirty="0" smtClean="0"/>
              <a:t>时，</a:t>
            </a:r>
            <a:r>
              <a:rPr lang="pt-BR" altLang="zh-CN" dirty="0" smtClean="0"/>
              <a:t>a</a:t>
            </a:r>
            <a:r>
              <a:rPr lang="pt-BR" altLang="zh-CN" baseline="30000" dirty="0" smtClean="0"/>
              <a:t>x</a:t>
            </a:r>
            <a:r>
              <a:rPr lang="en-US" altLang="zh-CN" dirty="0" smtClean="0"/>
              <a:t>≡a</a:t>
            </a:r>
            <a:r>
              <a:rPr lang="en-US" altLang="zh-CN" baseline="30000" dirty="0" smtClean="0"/>
              <a:t>(x mod </a:t>
            </a:r>
            <a:r>
              <a:rPr lang="el-GR" altLang="zh-CN" baseline="30000" dirty="0" smtClean="0">
                <a:solidFill>
                  <a:schemeClr val="tx2"/>
                </a:solidFill>
              </a:rPr>
              <a:t>ϕ</a:t>
            </a:r>
            <a:r>
              <a:rPr lang="en-US" altLang="zh-CN" baseline="30000" dirty="0" smtClean="0"/>
              <a:t>(n)+ </a:t>
            </a:r>
            <a:r>
              <a:rPr lang="el-GR" altLang="zh-CN" baseline="30000" dirty="0" smtClean="0">
                <a:solidFill>
                  <a:schemeClr val="tx2"/>
                </a:solidFill>
              </a:rPr>
              <a:t>ϕ</a:t>
            </a:r>
            <a:r>
              <a:rPr lang="en-US" altLang="zh-CN" baseline="30000" dirty="0" smtClean="0"/>
              <a:t>(n))</a:t>
            </a:r>
            <a:r>
              <a:rPr lang="en-US" altLang="zh-CN" dirty="0" smtClean="0"/>
              <a:t> (mod n)</a:t>
            </a:r>
          </a:p>
          <a:p>
            <a:pPr lvl="1"/>
            <a:r>
              <a:rPr lang="zh-CN" altLang="en-US" dirty="0" smtClean="0"/>
              <a:t>不需要互素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用途：计算</a:t>
            </a:r>
            <a:r>
              <a:rPr lang="en-US" altLang="zh-CN" dirty="0" err="1" smtClean="0"/>
              <a:t>a^b^c^d^e</a:t>
            </a:r>
            <a:r>
              <a:rPr lang="en-US" altLang="zh-CN" dirty="0" smtClean="0"/>
              <a:t>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mod n</a:t>
            </a:r>
            <a:r>
              <a:rPr lang="zh-CN" altLang="en-US" dirty="0" smtClean="0"/>
              <a:t>）的</a:t>
            </a:r>
            <a:r>
              <a:rPr lang="zh-CN" altLang="en-US" dirty="0" smtClean="0"/>
              <a:t>高阶幂次取模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149</TotalTime>
  <Words>375</Words>
  <Application>Microsoft Office PowerPoint</Application>
  <PresentationFormat>全屏显示(4:3)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透明</vt:lpstr>
      <vt:lpstr>9 欧拉函数与欧拉定理</vt:lpstr>
      <vt:lpstr>9.1 欧拉函数</vt:lpstr>
      <vt:lpstr>9.1 欧拉函数 cont</vt:lpstr>
      <vt:lpstr>9.2 欧拉函数的性质</vt:lpstr>
      <vt:lpstr>9.3 欧拉定理</vt:lpstr>
      <vt:lpstr>9.4 欧拉定理推论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 xuyichun</cp:lastModifiedBy>
  <cp:revision>36</cp:revision>
  <dcterms:created xsi:type="dcterms:W3CDTF">2017-07-22T00:18:00Z</dcterms:created>
  <dcterms:modified xsi:type="dcterms:W3CDTF">2017-07-23T10:49:11Z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