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altLang="en-US" dirty="0"/>
              <a:t>Retrieval Based NLP</a:t>
            </a:r>
            <a:endParaRPr lang="nb-NO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 retrieval all we need?</a:t>
            </a:r>
            <a:endParaRPr lang="en-US"/>
          </a:p>
          <a:p>
            <a:r>
              <a:rPr lang="en-US"/>
              <a:t>Could be, since it produces promising results</a:t>
            </a:r>
            <a:endParaRPr lang="en-US"/>
          </a:p>
          <a:p>
            <a:r>
              <a:rPr lang="en-US"/>
              <a:t>Research continues</a:t>
            </a:r>
            <a:endParaRPr lang="en-US"/>
          </a:p>
          <a:p>
            <a:r>
              <a:rPr lang="en-US"/>
              <a:t>Worth to take a look at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Materials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Article “Building Scalable, Explainable, and Adaptive NLP Models with Retrieval”: http://ai.stanford.edu/blog/retrieval-based-NLP/</a:t>
            </a:r>
            <a:endParaRPr lang="en-US"/>
          </a:p>
          <a:p>
            <a:r>
              <a:rPr lang="en-US"/>
              <a:t>Google LaMDA: https://www.engadget.com/google-lamda-ai-180253539.html?guccounter=1&amp;guce_referrer=aHR0cHM6Ly93d3cuZ29vZ2xlLm5vLw&amp;guce_referrer_sig=AQAAAHlbPmmaxyRw5az1NzQm1ni2yTuuhzuU3o0a8LCbeQ8hyVCp2ZVVlfGIFSnZ3TYdQJ0EMmhkbtG86QLvDSuouSQW8IWc9z1rsUrb96DAzcrvm3eXPGHWeuvp654xnUO4EK0gbLkFwcMf1_oa4jRQ0DtbMZu-x-4mYQvx3fiwtl2o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NLP-768x3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765" y="2305685"/>
            <a:ext cx="7315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dc13d50-b803-11eb-b993-4d782a71a3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7725" y="1825625"/>
            <a:ext cx="7574280" cy="4504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b-NO" altLang="en-US"/>
              <a:t>Key disadvantages of large language models</a:t>
            </a:r>
            <a:endParaRPr lang="nb-N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US"/>
              <a:t>Inefficient (billions of parameters)</a:t>
            </a:r>
            <a:endParaRPr lang="nb-NO" altLang="en-US"/>
          </a:p>
          <a:p>
            <a:r>
              <a:rPr lang="nb-NO" altLang="en-US"/>
              <a:t>Opaque (serving as black-box models)</a:t>
            </a:r>
            <a:endParaRPr lang="nb-NO" altLang="en-US"/>
          </a:p>
          <a:p>
            <a:r>
              <a:rPr lang="nb-NO" altLang="en-US"/>
              <a:t>Static (expensive to retrain)</a:t>
            </a:r>
            <a:endParaRPr lang="nb-NO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b-NO" altLang="en-US"/>
              <a:t>Retrieval-based NLP models</a:t>
            </a:r>
            <a:endParaRPr lang="nb-N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US"/>
              <a:t>“Search” for relevant passages in the text</a:t>
            </a:r>
            <a:endParaRPr lang="nb-NO" altLang="en-US"/>
          </a:p>
          <a:p>
            <a:r>
              <a:rPr lang="nb-NO" altLang="en-US"/>
              <a:t>Existing models: REALM, RAG, ColBERT-QA, Baleen</a:t>
            </a:r>
            <a:endParaRPr lang="nb-NO" altLang="en-US"/>
          </a:p>
          <a:p>
            <a:r>
              <a:rPr lang="nb-NO" altLang="en-US"/>
              <a:t>Include checkable sources</a:t>
            </a:r>
            <a:endParaRPr lang="nb-NO" altLang="en-US"/>
          </a:p>
          <a:p>
            <a:r>
              <a:rPr lang="nb-NO" altLang="en-US"/>
              <a:t>Are 100-1000 times smaller</a:t>
            </a:r>
            <a:endParaRPr lang="nb-NO" altLang="en-US"/>
          </a:p>
          <a:p>
            <a:r>
              <a:rPr lang="nb-NO" altLang="en-US"/>
              <a:t>Cheaper</a:t>
            </a:r>
            <a:endParaRPr lang="nb-NO" altLang="en-US"/>
          </a:p>
          <a:p>
            <a:endParaRPr lang="nb-NO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ag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91435"/>
            <a:ext cx="10515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b-NO" altLang="en-US"/>
              <a:t>Key advantages of retrieval-based NLP models</a:t>
            </a:r>
            <a:endParaRPr lang="nb-N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US"/>
              <a:t>They are smaller and faster, the knowledge is stored seperately from the capacity to understand the text itself</a:t>
            </a:r>
            <a:endParaRPr lang="nb-NO" altLang="en-US"/>
          </a:p>
          <a:p>
            <a:r>
              <a:rPr lang="nb-NO" altLang="en-US"/>
              <a:t>They are transparent: it is easy to track the sources the model used to produce the output</a:t>
            </a:r>
            <a:endParaRPr lang="nb-NO" altLang="en-US"/>
          </a:p>
          <a:p>
            <a:r>
              <a:rPr lang="nb-NO" altLang="en-US"/>
              <a:t>They tackle static knowledge - the knowledge is stored as a seperate block of text, which can be easily extended</a:t>
            </a:r>
            <a:endParaRPr lang="nb-NO" altLang="en-US"/>
          </a:p>
          <a:p>
            <a:pPr marL="0" indent="0">
              <a:buNone/>
            </a:pPr>
            <a:endParaRPr lang="nb-NO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2725" y="2515870"/>
            <a:ext cx="8902065" cy="2865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b-NO" altLang="en-US"/>
              <a:t>Domain updates can get easier</a:t>
            </a:r>
            <a:endParaRPr lang="nb-NO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nb-NO" altLang="en-US"/>
              <a:t>Since the knowledge and facts are stored seperately as text, it is easy to pick a certain domain and just extend the original text with </a:t>
            </a:r>
            <a:r>
              <a:rPr lang="en-US" altLang="nb-NO"/>
              <a:t>text from the domain</a:t>
            </a:r>
            <a:endParaRPr lang="en-US" altLang="nb-NO"/>
          </a:p>
          <a:p>
            <a:pPr marL="0" indent="0">
              <a:buNone/>
            </a:pPr>
            <a:endParaRPr lang="en-US" altLang="nb-N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Retrieval Based NLP</vt:lpstr>
      <vt:lpstr>PowerPoint 演示文稿</vt:lpstr>
      <vt:lpstr>PowerPoint 演示文稿</vt:lpstr>
      <vt:lpstr>Key disadvantages of large language models</vt:lpstr>
      <vt:lpstr>Retrieval-based NLP models</vt:lpstr>
      <vt:lpstr>PowerPoint 演示文稿</vt:lpstr>
      <vt:lpstr>Key advantages of retrieval-based NLP models</vt:lpstr>
      <vt:lpstr>PowerPoint 演示文稿</vt:lpstr>
      <vt:lpstr>Domain updates can get easier</vt:lpstr>
      <vt:lpstr>Summary</vt:lpstr>
      <vt:lpstr>Materials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Based NLP</dc:title>
  <dc:creator/>
  <cp:lastModifiedBy>martook</cp:lastModifiedBy>
  <cp:revision>3</cp:revision>
  <dcterms:created xsi:type="dcterms:W3CDTF">2022-11-08T08:28:00Z</dcterms:created>
  <dcterms:modified xsi:type="dcterms:W3CDTF">2022-11-15T20:38:56Z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62142EF3BB5C43F8ACF4FC6454E58733</vt:lpwstr>
  </property>
  <property fmtid="{D5CDD505-2E9C-101B-9397-08002B2CF9AE}" pid="3" name="KSOProductBuildVer">
    <vt:lpwstr>1033-11.2.0.11380</vt:lpwstr>
  </property>
</Properties>
</file>