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7" r:id="rId3"/>
    <p:sldId id="326" r:id="rId4"/>
    <p:sldId id="327" r:id="rId5"/>
    <p:sldId id="279" r:id="rId6"/>
    <p:sldId id="332" r:id="rId7"/>
    <p:sldId id="329" r:id="rId8"/>
    <p:sldId id="330" r:id="rId9"/>
    <p:sldId id="331" r:id="rId10"/>
    <p:sldId id="328" r:id="rId11"/>
    <p:sldId id="304" r:id="rId12"/>
    <p:sldId id="283" r:id="rId13"/>
    <p:sldId id="299" r:id="rId14"/>
    <p:sldId id="295" r:id="rId15"/>
    <p:sldId id="296" r:id="rId16"/>
    <p:sldId id="317" r:id="rId17"/>
    <p:sldId id="307" r:id="rId18"/>
    <p:sldId id="308" r:id="rId19"/>
    <p:sldId id="309" r:id="rId20"/>
    <p:sldId id="311" r:id="rId21"/>
    <p:sldId id="318" r:id="rId22"/>
    <p:sldId id="312" r:id="rId23"/>
    <p:sldId id="319" r:id="rId24"/>
    <p:sldId id="320" r:id="rId25"/>
    <p:sldId id="324" r:id="rId26"/>
    <p:sldId id="313" r:id="rId27"/>
    <p:sldId id="325" r:id="rId28"/>
    <p:sldId id="321" r:id="rId29"/>
    <p:sldId id="323" r:id="rId30"/>
    <p:sldId id="315" r:id="rId31"/>
    <p:sldId id="316" r:id="rId32"/>
    <p:sldId id="322" r:id="rId33"/>
    <p:sldId id="305" r:id="rId34"/>
    <p:sldId id="298" r:id="rId35"/>
    <p:sldId id="306" r:id="rId36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C0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C3AF9D-B8DC-457F-BD05-2548DB5B21A3}" v="115" dt="2023-09-03T14:59:41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rgey Jakobsen" userId="8d647137e84d328f" providerId="LiveId" clId="{BBC3AF9D-B8DC-457F-BD05-2548DB5B21A3}"/>
    <pc:docChg chg="undo redo custSel addSld delSld modSld sldOrd">
      <pc:chgData name="Sergey Jakobsen" userId="8d647137e84d328f" providerId="LiveId" clId="{BBC3AF9D-B8DC-457F-BD05-2548DB5B21A3}" dt="2023-11-20T14:55:54.477" v="7384" actId="113"/>
      <pc:docMkLst>
        <pc:docMk/>
      </pc:docMkLst>
      <pc:sldChg chg="modSp mod">
        <pc:chgData name="Sergey Jakobsen" userId="8d647137e84d328f" providerId="LiveId" clId="{BBC3AF9D-B8DC-457F-BD05-2548DB5B21A3}" dt="2023-09-03T10:59:19.747" v="5820" actId="20577"/>
        <pc:sldMkLst>
          <pc:docMk/>
          <pc:sldMk cId="2912388939" sldId="277"/>
        </pc:sldMkLst>
        <pc:spChg chg="mod">
          <ac:chgData name="Sergey Jakobsen" userId="8d647137e84d328f" providerId="LiveId" clId="{BBC3AF9D-B8DC-457F-BD05-2548DB5B21A3}" dt="2023-09-03T10:59:19.747" v="5820" actId="20577"/>
          <ac:spMkLst>
            <pc:docMk/>
            <pc:sldMk cId="2912388939" sldId="277"/>
            <ac:spMk id="3" creationId="{01140827-5E7C-3938-7DD2-46687E2A4C75}"/>
          </ac:spMkLst>
        </pc:spChg>
      </pc:sldChg>
      <pc:sldChg chg="addSp delSp modSp mod">
        <pc:chgData name="Sergey Jakobsen" userId="8d647137e84d328f" providerId="LiveId" clId="{BBC3AF9D-B8DC-457F-BD05-2548DB5B21A3}" dt="2023-09-03T15:00:09.254" v="7032" actId="478"/>
        <pc:sldMkLst>
          <pc:docMk/>
          <pc:sldMk cId="426022850" sldId="279"/>
        </pc:sldMkLst>
        <pc:spChg chg="mod">
          <ac:chgData name="Sergey Jakobsen" userId="8d647137e84d328f" providerId="LiveId" clId="{BBC3AF9D-B8DC-457F-BD05-2548DB5B21A3}" dt="2023-09-03T14:03:19.634" v="6223" actId="20577"/>
          <ac:spMkLst>
            <pc:docMk/>
            <pc:sldMk cId="426022850" sldId="279"/>
            <ac:spMk id="3" creationId="{01140827-5E7C-3938-7DD2-46687E2A4C75}"/>
          </ac:spMkLst>
        </pc:spChg>
        <pc:picChg chg="add del mod">
          <ac:chgData name="Sergey Jakobsen" userId="8d647137e84d328f" providerId="LiveId" clId="{BBC3AF9D-B8DC-457F-BD05-2548DB5B21A3}" dt="2023-09-03T15:00:09.254" v="7032" actId="478"/>
          <ac:picMkLst>
            <pc:docMk/>
            <pc:sldMk cId="426022850" sldId="279"/>
            <ac:picMk id="5" creationId="{180400E7-1FFD-E83A-F6DC-F08EBB8B1522}"/>
          </ac:picMkLst>
        </pc:picChg>
      </pc:sldChg>
      <pc:sldChg chg="modSp mod">
        <pc:chgData name="Sergey Jakobsen" userId="8d647137e84d328f" providerId="LiveId" clId="{BBC3AF9D-B8DC-457F-BD05-2548DB5B21A3}" dt="2023-09-02T13:01:47.304" v="5061" actId="20577"/>
        <pc:sldMkLst>
          <pc:docMk/>
          <pc:sldMk cId="802457585" sldId="283"/>
        </pc:sldMkLst>
        <pc:spChg chg="mod">
          <ac:chgData name="Sergey Jakobsen" userId="8d647137e84d328f" providerId="LiveId" clId="{BBC3AF9D-B8DC-457F-BD05-2548DB5B21A3}" dt="2023-09-02T13:01:47.304" v="5061" actId="20577"/>
          <ac:spMkLst>
            <pc:docMk/>
            <pc:sldMk cId="802457585" sldId="283"/>
            <ac:spMk id="3" creationId="{01140827-5E7C-3938-7DD2-46687E2A4C75}"/>
          </ac:spMkLst>
        </pc:spChg>
      </pc:sldChg>
      <pc:sldChg chg="addSp delSp mod">
        <pc:chgData name="Sergey Jakobsen" userId="8d647137e84d328f" providerId="LiveId" clId="{BBC3AF9D-B8DC-457F-BD05-2548DB5B21A3}" dt="2023-09-01T10:50:24.253" v="772" actId="22"/>
        <pc:sldMkLst>
          <pc:docMk/>
          <pc:sldMk cId="2708196395" sldId="296"/>
        </pc:sldMkLst>
        <pc:spChg chg="add del">
          <ac:chgData name="Sergey Jakobsen" userId="8d647137e84d328f" providerId="LiveId" clId="{BBC3AF9D-B8DC-457F-BD05-2548DB5B21A3}" dt="2023-09-01T10:50:22.207" v="770" actId="22"/>
          <ac:spMkLst>
            <pc:docMk/>
            <pc:sldMk cId="2708196395" sldId="296"/>
            <ac:spMk id="5" creationId="{9CD018FC-C4E9-5D8D-1878-F51746105DF4}"/>
          </ac:spMkLst>
        </pc:spChg>
        <pc:spChg chg="add del">
          <ac:chgData name="Sergey Jakobsen" userId="8d647137e84d328f" providerId="LiveId" clId="{BBC3AF9D-B8DC-457F-BD05-2548DB5B21A3}" dt="2023-09-01T10:50:24.253" v="772" actId="22"/>
          <ac:spMkLst>
            <pc:docMk/>
            <pc:sldMk cId="2708196395" sldId="296"/>
            <ac:spMk id="7" creationId="{743D32C8-6204-AF78-9895-C9B3613EE44F}"/>
          </ac:spMkLst>
        </pc:spChg>
      </pc:sldChg>
      <pc:sldChg chg="addSp delSp modSp mod">
        <pc:chgData name="Sergey Jakobsen" userId="8d647137e84d328f" providerId="LiveId" clId="{BBC3AF9D-B8DC-457F-BD05-2548DB5B21A3}" dt="2023-08-31T15:29:54.907" v="497" actId="1076"/>
        <pc:sldMkLst>
          <pc:docMk/>
          <pc:sldMk cId="3799437813" sldId="298"/>
        </pc:sldMkLst>
        <pc:spChg chg="mod">
          <ac:chgData name="Sergey Jakobsen" userId="8d647137e84d328f" providerId="LiveId" clId="{BBC3AF9D-B8DC-457F-BD05-2548DB5B21A3}" dt="2023-08-31T15:29:50.039" v="495" actId="20577"/>
          <ac:spMkLst>
            <pc:docMk/>
            <pc:sldMk cId="3799437813" sldId="298"/>
            <ac:spMk id="3" creationId="{01140827-5E7C-3938-7DD2-46687E2A4C75}"/>
          </ac:spMkLst>
        </pc:spChg>
        <pc:picChg chg="add mod">
          <ac:chgData name="Sergey Jakobsen" userId="8d647137e84d328f" providerId="LiveId" clId="{BBC3AF9D-B8DC-457F-BD05-2548DB5B21A3}" dt="2023-08-31T15:29:54.907" v="497" actId="1076"/>
          <ac:picMkLst>
            <pc:docMk/>
            <pc:sldMk cId="3799437813" sldId="298"/>
            <ac:picMk id="1026" creationId="{B06CB84A-E4BA-3A25-E413-C6C9A1A77904}"/>
          </ac:picMkLst>
        </pc:picChg>
        <pc:picChg chg="del">
          <ac:chgData name="Sergey Jakobsen" userId="8d647137e84d328f" providerId="LiveId" clId="{BBC3AF9D-B8DC-457F-BD05-2548DB5B21A3}" dt="2023-08-31T15:29:45.640" v="480" actId="478"/>
          <ac:picMkLst>
            <pc:docMk/>
            <pc:sldMk cId="3799437813" sldId="298"/>
            <ac:picMk id="2050" creationId="{95CDF773-5DB0-AB72-5291-24B6FAFC12ED}"/>
          </ac:picMkLst>
        </pc:picChg>
      </pc:sldChg>
      <pc:sldChg chg="modSp mod">
        <pc:chgData name="Sergey Jakobsen" userId="8d647137e84d328f" providerId="LiveId" clId="{BBC3AF9D-B8DC-457F-BD05-2548DB5B21A3}" dt="2023-11-20T14:53:13.471" v="7381" actId="114"/>
        <pc:sldMkLst>
          <pc:docMk/>
          <pc:sldMk cId="4201866653" sldId="299"/>
        </pc:sldMkLst>
        <pc:spChg chg="mod">
          <ac:chgData name="Sergey Jakobsen" userId="8d647137e84d328f" providerId="LiveId" clId="{BBC3AF9D-B8DC-457F-BD05-2548DB5B21A3}" dt="2023-11-20T14:53:13.471" v="7381" actId="114"/>
          <ac:spMkLst>
            <pc:docMk/>
            <pc:sldMk cId="4201866653" sldId="299"/>
            <ac:spMk id="3" creationId="{01140827-5E7C-3938-7DD2-46687E2A4C75}"/>
          </ac:spMkLst>
        </pc:spChg>
      </pc:sldChg>
      <pc:sldChg chg="modSp mod">
        <pc:chgData name="Sergey Jakobsen" userId="8d647137e84d328f" providerId="LiveId" clId="{BBC3AF9D-B8DC-457F-BD05-2548DB5B21A3}" dt="2023-09-03T11:02:47.867" v="5966"/>
        <pc:sldMkLst>
          <pc:docMk/>
          <pc:sldMk cId="1294793581" sldId="304"/>
        </pc:sldMkLst>
        <pc:spChg chg="mod">
          <ac:chgData name="Sergey Jakobsen" userId="8d647137e84d328f" providerId="LiveId" clId="{BBC3AF9D-B8DC-457F-BD05-2548DB5B21A3}" dt="2023-09-03T11:02:47.867" v="5966"/>
          <ac:spMkLst>
            <pc:docMk/>
            <pc:sldMk cId="1294793581" sldId="304"/>
            <ac:spMk id="3" creationId="{01140827-5E7C-3938-7DD2-46687E2A4C75}"/>
          </ac:spMkLst>
        </pc:spChg>
      </pc:sldChg>
      <pc:sldChg chg="modSp mod">
        <pc:chgData name="Sergey Jakobsen" userId="8d647137e84d328f" providerId="LiveId" clId="{BBC3AF9D-B8DC-457F-BD05-2548DB5B21A3}" dt="2023-09-03T11:03:01.078" v="5969"/>
        <pc:sldMkLst>
          <pc:docMk/>
          <pc:sldMk cId="712940348" sldId="305"/>
        </pc:sldMkLst>
        <pc:spChg chg="mod">
          <ac:chgData name="Sergey Jakobsen" userId="8d647137e84d328f" providerId="LiveId" clId="{BBC3AF9D-B8DC-457F-BD05-2548DB5B21A3}" dt="2023-09-03T11:03:01.078" v="5969"/>
          <ac:spMkLst>
            <pc:docMk/>
            <pc:sldMk cId="712940348" sldId="305"/>
            <ac:spMk id="3" creationId="{01140827-5E7C-3938-7DD2-46687E2A4C75}"/>
          </ac:spMkLst>
        </pc:spChg>
      </pc:sldChg>
      <pc:sldChg chg="modSp mod">
        <pc:chgData name="Sergey Jakobsen" userId="8d647137e84d328f" providerId="LiveId" clId="{BBC3AF9D-B8DC-457F-BD05-2548DB5B21A3}" dt="2023-09-03T11:03:04.258" v="5970"/>
        <pc:sldMkLst>
          <pc:docMk/>
          <pc:sldMk cId="189597042" sldId="306"/>
        </pc:sldMkLst>
        <pc:spChg chg="mod">
          <ac:chgData name="Sergey Jakobsen" userId="8d647137e84d328f" providerId="LiveId" clId="{BBC3AF9D-B8DC-457F-BD05-2548DB5B21A3}" dt="2023-09-03T11:03:04.258" v="5970"/>
          <ac:spMkLst>
            <pc:docMk/>
            <pc:sldMk cId="189597042" sldId="306"/>
            <ac:spMk id="3" creationId="{01140827-5E7C-3938-7DD2-46687E2A4C75}"/>
          </ac:spMkLst>
        </pc:spChg>
      </pc:sldChg>
      <pc:sldChg chg="modSp add mod">
        <pc:chgData name="Sergey Jakobsen" userId="8d647137e84d328f" providerId="LiveId" clId="{BBC3AF9D-B8DC-457F-BD05-2548DB5B21A3}" dt="2023-09-01T10:58:02.945" v="1552" actId="114"/>
        <pc:sldMkLst>
          <pc:docMk/>
          <pc:sldMk cId="1649712879" sldId="307"/>
        </pc:sldMkLst>
        <pc:spChg chg="mod">
          <ac:chgData name="Sergey Jakobsen" userId="8d647137e84d328f" providerId="LiveId" clId="{BBC3AF9D-B8DC-457F-BD05-2548DB5B21A3}" dt="2023-08-31T15:30:25.424" v="517" actId="20577"/>
          <ac:spMkLst>
            <pc:docMk/>
            <pc:sldMk cId="1649712879" sldId="307"/>
            <ac:spMk id="2" creationId="{4DF3119E-37CA-631A-EA4D-C79E7E6E900D}"/>
          </ac:spMkLst>
        </pc:spChg>
        <pc:spChg chg="mod">
          <ac:chgData name="Sergey Jakobsen" userId="8d647137e84d328f" providerId="LiveId" clId="{BBC3AF9D-B8DC-457F-BD05-2548DB5B21A3}" dt="2023-09-01T10:58:02.945" v="1552" actId="114"/>
          <ac:spMkLst>
            <pc:docMk/>
            <pc:sldMk cId="1649712879" sldId="307"/>
            <ac:spMk id="3" creationId="{01140827-5E7C-3938-7DD2-46687E2A4C75}"/>
          </ac:spMkLst>
        </pc:spChg>
      </pc:sldChg>
      <pc:sldChg chg="new del">
        <pc:chgData name="Sergey Jakobsen" userId="8d647137e84d328f" providerId="LiveId" clId="{BBC3AF9D-B8DC-457F-BD05-2548DB5B21A3}" dt="2023-08-31T15:30:31.639" v="523" actId="680"/>
        <pc:sldMkLst>
          <pc:docMk/>
          <pc:sldMk cId="160403267" sldId="308"/>
        </pc:sldMkLst>
      </pc:sldChg>
      <pc:sldChg chg="addSp delSp modSp add mod">
        <pc:chgData name="Sergey Jakobsen" userId="8d647137e84d328f" providerId="LiveId" clId="{BBC3AF9D-B8DC-457F-BD05-2548DB5B21A3}" dt="2023-09-01T13:00:24.681" v="1879" actId="20577"/>
        <pc:sldMkLst>
          <pc:docMk/>
          <pc:sldMk cId="2593186768" sldId="308"/>
        </pc:sldMkLst>
        <pc:spChg chg="mod">
          <ac:chgData name="Sergey Jakobsen" userId="8d647137e84d328f" providerId="LiveId" clId="{BBC3AF9D-B8DC-457F-BD05-2548DB5B21A3}" dt="2023-08-31T15:30:36.963" v="544" actId="20577"/>
          <ac:spMkLst>
            <pc:docMk/>
            <pc:sldMk cId="2593186768" sldId="308"/>
            <ac:spMk id="2" creationId="{4DF3119E-37CA-631A-EA4D-C79E7E6E900D}"/>
          </ac:spMkLst>
        </pc:spChg>
        <pc:spChg chg="mod">
          <ac:chgData name="Sergey Jakobsen" userId="8d647137e84d328f" providerId="LiveId" clId="{BBC3AF9D-B8DC-457F-BD05-2548DB5B21A3}" dt="2023-09-01T13:00:24.681" v="1879" actId="20577"/>
          <ac:spMkLst>
            <pc:docMk/>
            <pc:sldMk cId="2593186768" sldId="308"/>
            <ac:spMk id="3" creationId="{01140827-5E7C-3938-7DD2-46687E2A4C75}"/>
          </ac:spMkLst>
        </pc:spChg>
        <pc:spChg chg="add del">
          <ac:chgData name="Sergey Jakobsen" userId="8d647137e84d328f" providerId="LiveId" clId="{BBC3AF9D-B8DC-457F-BD05-2548DB5B21A3}" dt="2023-09-01T11:02:03.263" v="1706"/>
          <ac:spMkLst>
            <pc:docMk/>
            <pc:sldMk cId="2593186768" sldId="308"/>
            <ac:spMk id="4" creationId="{D9D7741C-758A-4723-8C49-0D93239C02BE}"/>
          </ac:spMkLst>
        </pc:spChg>
      </pc:sldChg>
      <pc:sldChg chg="modSp add mod">
        <pc:chgData name="Sergey Jakobsen" userId="8d647137e84d328f" providerId="LiveId" clId="{BBC3AF9D-B8DC-457F-BD05-2548DB5B21A3}" dt="2023-09-03T15:14:59.665" v="7036" actId="20577"/>
        <pc:sldMkLst>
          <pc:docMk/>
          <pc:sldMk cId="2065129670" sldId="309"/>
        </pc:sldMkLst>
        <pc:spChg chg="mod">
          <ac:chgData name="Sergey Jakobsen" userId="8d647137e84d328f" providerId="LiveId" clId="{BBC3AF9D-B8DC-457F-BD05-2548DB5B21A3}" dt="2023-08-31T15:30:44.479" v="562" actId="20577"/>
          <ac:spMkLst>
            <pc:docMk/>
            <pc:sldMk cId="2065129670" sldId="309"/>
            <ac:spMk id="2" creationId="{4DF3119E-37CA-631A-EA4D-C79E7E6E900D}"/>
          </ac:spMkLst>
        </pc:spChg>
        <pc:spChg chg="mod">
          <ac:chgData name="Sergey Jakobsen" userId="8d647137e84d328f" providerId="LiveId" clId="{BBC3AF9D-B8DC-457F-BD05-2548DB5B21A3}" dt="2023-09-03T15:14:59.665" v="7036" actId="20577"/>
          <ac:spMkLst>
            <pc:docMk/>
            <pc:sldMk cId="2065129670" sldId="309"/>
            <ac:spMk id="3" creationId="{01140827-5E7C-3938-7DD2-46687E2A4C75}"/>
          </ac:spMkLst>
        </pc:spChg>
      </pc:sldChg>
      <pc:sldChg chg="modSp add del mod">
        <pc:chgData name="Sergey Jakobsen" userId="8d647137e84d328f" providerId="LiveId" clId="{BBC3AF9D-B8DC-457F-BD05-2548DB5B21A3}" dt="2023-09-01T13:13:09.605" v="2465" actId="47"/>
        <pc:sldMkLst>
          <pc:docMk/>
          <pc:sldMk cId="994385880" sldId="310"/>
        </pc:sldMkLst>
        <pc:spChg chg="mod">
          <ac:chgData name="Sergey Jakobsen" userId="8d647137e84d328f" providerId="LiveId" clId="{BBC3AF9D-B8DC-457F-BD05-2548DB5B21A3}" dt="2023-08-31T15:30:50.339" v="575" actId="20577"/>
          <ac:spMkLst>
            <pc:docMk/>
            <pc:sldMk cId="994385880" sldId="310"/>
            <ac:spMk id="2" creationId="{4DF3119E-37CA-631A-EA4D-C79E7E6E900D}"/>
          </ac:spMkLst>
        </pc:spChg>
        <pc:spChg chg="mod">
          <ac:chgData name="Sergey Jakobsen" userId="8d647137e84d328f" providerId="LiveId" clId="{BBC3AF9D-B8DC-457F-BD05-2548DB5B21A3}" dt="2023-09-01T13:12:41.146" v="2441" actId="15"/>
          <ac:spMkLst>
            <pc:docMk/>
            <pc:sldMk cId="994385880" sldId="310"/>
            <ac:spMk id="3" creationId="{01140827-5E7C-3938-7DD2-46687E2A4C75}"/>
          </ac:spMkLst>
        </pc:spChg>
      </pc:sldChg>
      <pc:sldChg chg="modSp add mod ord">
        <pc:chgData name="Sergey Jakobsen" userId="8d647137e84d328f" providerId="LiveId" clId="{BBC3AF9D-B8DC-457F-BD05-2548DB5B21A3}" dt="2023-09-01T13:16:42.134" v="2583" actId="20577"/>
        <pc:sldMkLst>
          <pc:docMk/>
          <pc:sldMk cId="1538286451" sldId="311"/>
        </pc:sldMkLst>
        <pc:spChg chg="mod">
          <ac:chgData name="Sergey Jakobsen" userId="8d647137e84d328f" providerId="LiveId" clId="{BBC3AF9D-B8DC-457F-BD05-2548DB5B21A3}" dt="2023-08-31T15:30:56.524" v="593" actId="20577"/>
          <ac:spMkLst>
            <pc:docMk/>
            <pc:sldMk cId="1538286451" sldId="311"/>
            <ac:spMk id="2" creationId="{4DF3119E-37CA-631A-EA4D-C79E7E6E900D}"/>
          </ac:spMkLst>
        </pc:spChg>
        <pc:spChg chg="mod">
          <ac:chgData name="Sergey Jakobsen" userId="8d647137e84d328f" providerId="LiveId" clId="{BBC3AF9D-B8DC-457F-BD05-2548DB5B21A3}" dt="2023-09-01T13:16:42.134" v="2583" actId="20577"/>
          <ac:spMkLst>
            <pc:docMk/>
            <pc:sldMk cId="1538286451" sldId="311"/>
            <ac:spMk id="3" creationId="{01140827-5E7C-3938-7DD2-46687E2A4C75}"/>
          </ac:spMkLst>
        </pc:spChg>
      </pc:sldChg>
      <pc:sldChg chg="modSp add mod">
        <pc:chgData name="Sergey Jakobsen" userId="8d647137e84d328f" providerId="LiveId" clId="{BBC3AF9D-B8DC-457F-BD05-2548DB5B21A3}" dt="2023-09-01T13:23:56.802" v="2883" actId="20577"/>
        <pc:sldMkLst>
          <pc:docMk/>
          <pc:sldMk cId="362435635" sldId="312"/>
        </pc:sldMkLst>
        <pc:spChg chg="mod">
          <ac:chgData name="Sergey Jakobsen" userId="8d647137e84d328f" providerId="LiveId" clId="{BBC3AF9D-B8DC-457F-BD05-2548DB5B21A3}" dt="2023-08-31T15:31:02.340" v="609" actId="20577"/>
          <ac:spMkLst>
            <pc:docMk/>
            <pc:sldMk cId="362435635" sldId="312"/>
            <ac:spMk id="2" creationId="{4DF3119E-37CA-631A-EA4D-C79E7E6E900D}"/>
          </ac:spMkLst>
        </pc:spChg>
        <pc:spChg chg="mod">
          <ac:chgData name="Sergey Jakobsen" userId="8d647137e84d328f" providerId="LiveId" clId="{BBC3AF9D-B8DC-457F-BD05-2548DB5B21A3}" dt="2023-09-01T13:23:56.802" v="2883" actId="20577"/>
          <ac:spMkLst>
            <pc:docMk/>
            <pc:sldMk cId="362435635" sldId="312"/>
            <ac:spMk id="3" creationId="{01140827-5E7C-3938-7DD2-46687E2A4C75}"/>
          </ac:spMkLst>
        </pc:spChg>
      </pc:sldChg>
      <pc:sldChg chg="modSp add mod">
        <pc:chgData name="Sergey Jakobsen" userId="8d647137e84d328f" providerId="LiveId" clId="{BBC3AF9D-B8DC-457F-BD05-2548DB5B21A3}" dt="2023-09-03T15:23:10.098" v="7139" actId="20577"/>
        <pc:sldMkLst>
          <pc:docMk/>
          <pc:sldMk cId="532963614" sldId="313"/>
        </pc:sldMkLst>
        <pc:spChg chg="mod">
          <ac:chgData name="Sergey Jakobsen" userId="8d647137e84d328f" providerId="LiveId" clId="{BBC3AF9D-B8DC-457F-BD05-2548DB5B21A3}" dt="2023-09-02T13:04:16.839" v="5316" actId="20577"/>
          <ac:spMkLst>
            <pc:docMk/>
            <pc:sldMk cId="532963614" sldId="313"/>
            <ac:spMk id="2" creationId="{4DF3119E-37CA-631A-EA4D-C79E7E6E900D}"/>
          </ac:spMkLst>
        </pc:spChg>
        <pc:spChg chg="mod">
          <ac:chgData name="Sergey Jakobsen" userId="8d647137e84d328f" providerId="LiveId" clId="{BBC3AF9D-B8DC-457F-BD05-2548DB5B21A3}" dt="2023-09-03T15:23:10.098" v="7139" actId="20577"/>
          <ac:spMkLst>
            <pc:docMk/>
            <pc:sldMk cId="532963614" sldId="313"/>
            <ac:spMk id="3" creationId="{01140827-5E7C-3938-7DD2-46687E2A4C75}"/>
          </ac:spMkLst>
        </pc:spChg>
      </pc:sldChg>
      <pc:sldChg chg="modSp add del mod">
        <pc:chgData name="Sergey Jakobsen" userId="8d647137e84d328f" providerId="LiveId" clId="{BBC3AF9D-B8DC-457F-BD05-2548DB5B21A3}" dt="2023-09-01T23:39:08.903" v="3269" actId="47"/>
        <pc:sldMkLst>
          <pc:docMk/>
          <pc:sldMk cId="4220538538" sldId="314"/>
        </pc:sldMkLst>
        <pc:spChg chg="mod">
          <ac:chgData name="Sergey Jakobsen" userId="8d647137e84d328f" providerId="LiveId" clId="{BBC3AF9D-B8DC-457F-BD05-2548DB5B21A3}" dt="2023-08-31T15:31:17.775" v="660" actId="20577"/>
          <ac:spMkLst>
            <pc:docMk/>
            <pc:sldMk cId="4220538538" sldId="314"/>
            <ac:spMk id="2" creationId="{4DF3119E-37CA-631A-EA4D-C79E7E6E900D}"/>
          </ac:spMkLst>
        </pc:spChg>
        <pc:spChg chg="mod">
          <ac:chgData name="Sergey Jakobsen" userId="8d647137e84d328f" providerId="LiveId" clId="{BBC3AF9D-B8DC-457F-BD05-2548DB5B21A3}" dt="2023-08-31T15:31:19.563" v="664" actId="5793"/>
          <ac:spMkLst>
            <pc:docMk/>
            <pc:sldMk cId="4220538538" sldId="314"/>
            <ac:spMk id="3" creationId="{01140827-5E7C-3938-7DD2-46687E2A4C75}"/>
          </ac:spMkLst>
        </pc:spChg>
      </pc:sldChg>
      <pc:sldChg chg="addSp delSp modSp add mod">
        <pc:chgData name="Sergey Jakobsen" userId="8d647137e84d328f" providerId="LiveId" clId="{BBC3AF9D-B8DC-457F-BD05-2548DB5B21A3}" dt="2023-09-02T00:01:15.921" v="3482" actId="20577"/>
        <pc:sldMkLst>
          <pc:docMk/>
          <pc:sldMk cId="1701414985" sldId="315"/>
        </pc:sldMkLst>
        <pc:spChg chg="mod">
          <ac:chgData name="Sergey Jakobsen" userId="8d647137e84d328f" providerId="LiveId" clId="{BBC3AF9D-B8DC-457F-BD05-2548DB5B21A3}" dt="2023-08-31T15:31:22.454" v="670" actId="20577"/>
          <ac:spMkLst>
            <pc:docMk/>
            <pc:sldMk cId="1701414985" sldId="315"/>
            <ac:spMk id="2" creationId="{4DF3119E-37CA-631A-EA4D-C79E7E6E900D}"/>
          </ac:spMkLst>
        </pc:spChg>
        <pc:spChg chg="mod">
          <ac:chgData name="Sergey Jakobsen" userId="8d647137e84d328f" providerId="LiveId" clId="{BBC3AF9D-B8DC-457F-BD05-2548DB5B21A3}" dt="2023-09-02T00:01:15.921" v="3482" actId="20577"/>
          <ac:spMkLst>
            <pc:docMk/>
            <pc:sldMk cId="1701414985" sldId="315"/>
            <ac:spMk id="3" creationId="{01140827-5E7C-3938-7DD2-46687E2A4C75}"/>
          </ac:spMkLst>
        </pc:spChg>
        <pc:spChg chg="add del">
          <ac:chgData name="Sergey Jakobsen" userId="8d647137e84d328f" providerId="LiveId" clId="{BBC3AF9D-B8DC-457F-BD05-2548DB5B21A3}" dt="2023-09-01T23:59:17.358" v="3319"/>
          <ac:spMkLst>
            <pc:docMk/>
            <pc:sldMk cId="1701414985" sldId="315"/>
            <ac:spMk id="4" creationId="{D8C65769-F675-2810-10FC-544DD65557DE}"/>
          </ac:spMkLst>
        </pc:spChg>
        <pc:spChg chg="add del">
          <ac:chgData name="Sergey Jakobsen" userId="8d647137e84d328f" providerId="LiveId" clId="{BBC3AF9D-B8DC-457F-BD05-2548DB5B21A3}" dt="2023-09-01T23:59:18.372" v="3323"/>
          <ac:spMkLst>
            <pc:docMk/>
            <pc:sldMk cId="1701414985" sldId="315"/>
            <ac:spMk id="5" creationId="{5FBC4F69-5C39-44C6-3FD9-76931270D503}"/>
          </ac:spMkLst>
        </pc:spChg>
        <pc:picChg chg="add mod modCrop">
          <ac:chgData name="Sergey Jakobsen" userId="8d647137e84d328f" providerId="LiveId" clId="{BBC3AF9D-B8DC-457F-BD05-2548DB5B21A3}" dt="2023-09-02T00:00:00.496" v="3332" actId="1076"/>
          <ac:picMkLst>
            <pc:docMk/>
            <pc:sldMk cId="1701414985" sldId="315"/>
            <ac:picMk id="6" creationId="{ECFDFB06-8391-4E0E-3D55-56780E7FA8F0}"/>
          </ac:picMkLst>
        </pc:picChg>
      </pc:sldChg>
      <pc:sldChg chg="modSp add mod">
        <pc:chgData name="Sergey Jakobsen" userId="8d647137e84d328f" providerId="LiveId" clId="{BBC3AF9D-B8DC-457F-BD05-2548DB5B21A3}" dt="2023-09-02T00:02:43.480" v="3670" actId="20577"/>
        <pc:sldMkLst>
          <pc:docMk/>
          <pc:sldMk cId="774709947" sldId="316"/>
        </pc:sldMkLst>
        <pc:spChg chg="mod">
          <ac:chgData name="Sergey Jakobsen" userId="8d647137e84d328f" providerId="LiveId" clId="{BBC3AF9D-B8DC-457F-BD05-2548DB5B21A3}" dt="2023-08-31T15:31:29.857" v="700" actId="20577"/>
          <ac:spMkLst>
            <pc:docMk/>
            <pc:sldMk cId="774709947" sldId="316"/>
            <ac:spMk id="2" creationId="{4DF3119E-37CA-631A-EA4D-C79E7E6E900D}"/>
          </ac:spMkLst>
        </pc:spChg>
        <pc:spChg chg="mod">
          <ac:chgData name="Sergey Jakobsen" userId="8d647137e84d328f" providerId="LiveId" clId="{BBC3AF9D-B8DC-457F-BD05-2548DB5B21A3}" dt="2023-09-02T00:02:43.480" v="3670" actId="20577"/>
          <ac:spMkLst>
            <pc:docMk/>
            <pc:sldMk cId="774709947" sldId="316"/>
            <ac:spMk id="3" creationId="{01140827-5E7C-3938-7DD2-46687E2A4C75}"/>
          </ac:spMkLst>
        </pc:spChg>
      </pc:sldChg>
      <pc:sldChg chg="modSp new del mod">
        <pc:chgData name="Sergey Jakobsen" userId="8d647137e84d328f" providerId="LiveId" clId="{BBC3AF9D-B8DC-457F-BD05-2548DB5B21A3}" dt="2023-09-01T10:50:19.342" v="768" actId="47"/>
        <pc:sldMkLst>
          <pc:docMk/>
          <pc:sldMk cId="924529305" sldId="317"/>
        </pc:sldMkLst>
        <pc:spChg chg="mod">
          <ac:chgData name="Sergey Jakobsen" userId="8d647137e84d328f" providerId="LiveId" clId="{BBC3AF9D-B8DC-457F-BD05-2548DB5B21A3}" dt="2023-09-01T10:50:16.695" v="767" actId="20577"/>
          <ac:spMkLst>
            <pc:docMk/>
            <pc:sldMk cId="924529305" sldId="317"/>
            <ac:spMk id="2" creationId="{7A41113B-FC0E-CFA6-FF8B-59A6302F2759}"/>
          </ac:spMkLst>
        </pc:spChg>
      </pc:sldChg>
      <pc:sldChg chg="modSp add mod">
        <pc:chgData name="Sergey Jakobsen" userId="8d647137e84d328f" providerId="LiveId" clId="{BBC3AF9D-B8DC-457F-BD05-2548DB5B21A3}" dt="2023-09-01T10:54:04.532" v="1043" actId="20577"/>
        <pc:sldMkLst>
          <pc:docMk/>
          <pc:sldMk cId="2905105691" sldId="317"/>
        </pc:sldMkLst>
        <pc:spChg chg="mod">
          <ac:chgData name="Sergey Jakobsen" userId="8d647137e84d328f" providerId="LiveId" clId="{BBC3AF9D-B8DC-457F-BD05-2548DB5B21A3}" dt="2023-09-01T10:50:37.028" v="789" actId="20577"/>
          <ac:spMkLst>
            <pc:docMk/>
            <pc:sldMk cId="2905105691" sldId="317"/>
            <ac:spMk id="2" creationId="{4DF3119E-37CA-631A-EA4D-C79E7E6E900D}"/>
          </ac:spMkLst>
        </pc:spChg>
        <pc:spChg chg="mod">
          <ac:chgData name="Sergey Jakobsen" userId="8d647137e84d328f" providerId="LiveId" clId="{BBC3AF9D-B8DC-457F-BD05-2548DB5B21A3}" dt="2023-09-01T10:54:04.532" v="1043" actId="20577"/>
          <ac:spMkLst>
            <pc:docMk/>
            <pc:sldMk cId="2905105691" sldId="317"/>
            <ac:spMk id="3" creationId="{01140827-5E7C-3938-7DD2-46687E2A4C75}"/>
          </ac:spMkLst>
        </pc:spChg>
      </pc:sldChg>
      <pc:sldChg chg="modSp add mod">
        <pc:chgData name="Sergey Jakobsen" userId="8d647137e84d328f" providerId="LiveId" clId="{BBC3AF9D-B8DC-457F-BD05-2548DB5B21A3}" dt="2023-09-01T13:17:26.349" v="2591" actId="114"/>
        <pc:sldMkLst>
          <pc:docMk/>
          <pc:sldMk cId="2181531948" sldId="318"/>
        </pc:sldMkLst>
        <pc:spChg chg="mod">
          <ac:chgData name="Sergey Jakobsen" userId="8d647137e84d328f" providerId="LiveId" clId="{BBC3AF9D-B8DC-457F-BD05-2548DB5B21A3}" dt="2023-09-01T13:13:05.561" v="2464" actId="20577"/>
          <ac:spMkLst>
            <pc:docMk/>
            <pc:sldMk cId="2181531948" sldId="318"/>
            <ac:spMk id="2" creationId="{4DF3119E-37CA-631A-EA4D-C79E7E6E900D}"/>
          </ac:spMkLst>
        </pc:spChg>
        <pc:spChg chg="mod">
          <ac:chgData name="Sergey Jakobsen" userId="8d647137e84d328f" providerId="LiveId" clId="{BBC3AF9D-B8DC-457F-BD05-2548DB5B21A3}" dt="2023-09-01T13:17:26.349" v="2591" actId="114"/>
          <ac:spMkLst>
            <pc:docMk/>
            <pc:sldMk cId="2181531948" sldId="318"/>
            <ac:spMk id="3" creationId="{01140827-5E7C-3938-7DD2-46687E2A4C75}"/>
          </ac:spMkLst>
        </pc:spChg>
      </pc:sldChg>
      <pc:sldChg chg="addSp delSp modSp add mod">
        <pc:chgData name="Sergey Jakobsen" userId="8d647137e84d328f" providerId="LiveId" clId="{BBC3AF9D-B8DC-457F-BD05-2548DB5B21A3}" dt="2023-09-01T22:21:41.306" v="3261" actId="14100"/>
        <pc:sldMkLst>
          <pc:docMk/>
          <pc:sldMk cId="1588323487" sldId="319"/>
        </pc:sldMkLst>
        <pc:spChg chg="mod">
          <ac:chgData name="Sergey Jakobsen" userId="8d647137e84d328f" providerId="LiveId" clId="{BBC3AF9D-B8DC-457F-BD05-2548DB5B21A3}" dt="2023-09-01T22:21:41.306" v="3261" actId="14100"/>
          <ac:spMkLst>
            <pc:docMk/>
            <pc:sldMk cId="1588323487" sldId="319"/>
            <ac:spMk id="3" creationId="{01140827-5E7C-3938-7DD2-46687E2A4C75}"/>
          </ac:spMkLst>
        </pc:spChg>
        <pc:picChg chg="add del">
          <ac:chgData name="Sergey Jakobsen" userId="8d647137e84d328f" providerId="LiveId" clId="{BBC3AF9D-B8DC-457F-BD05-2548DB5B21A3}" dt="2023-09-01T13:22:49.755" v="2834" actId="478"/>
          <ac:picMkLst>
            <pc:docMk/>
            <pc:sldMk cId="1588323487" sldId="319"/>
            <ac:picMk id="4" creationId="{0FECFE02-3549-0904-5408-713DAA043C62}"/>
          </ac:picMkLst>
        </pc:picChg>
        <pc:picChg chg="add mod">
          <ac:chgData name="Sergey Jakobsen" userId="8d647137e84d328f" providerId="LiveId" clId="{BBC3AF9D-B8DC-457F-BD05-2548DB5B21A3}" dt="2023-09-01T13:23:46.059" v="2878" actId="1076"/>
          <ac:picMkLst>
            <pc:docMk/>
            <pc:sldMk cId="1588323487" sldId="319"/>
            <ac:picMk id="6" creationId="{36D1D6FF-DC1B-1679-72AF-C90A0C32F9BE}"/>
          </ac:picMkLst>
        </pc:picChg>
        <pc:picChg chg="add mod">
          <ac:chgData name="Sergey Jakobsen" userId="8d647137e84d328f" providerId="LiveId" clId="{BBC3AF9D-B8DC-457F-BD05-2548DB5B21A3}" dt="2023-09-01T13:25:27.247" v="3047" actId="1076"/>
          <ac:picMkLst>
            <pc:docMk/>
            <pc:sldMk cId="1588323487" sldId="319"/>
            <ac:picMk id="8" creationId="{839D97CE-9194-38BF-20DA-063F5ECFA603}"/>
          </ac:picMkLst>
        </pc:picChg>
      </pc:sldChg>
      <pc:sldChg chg="delSp modSp add mod">
        <pc:chgData name="Sergey Jakobsen" userId="8d647137e84d328f" providerId="LiveId" clId="{BBC3AF9D-B8DC-457F-BD05-2548DB5B21A3}" dt="2023-11-20T14:55:13.906" v="7382" actId="20577"/>
        <pc:sldMkLst>
          <pc:docMk/>
          <pc:sldMk cId="2113683859" sldId="320"/>
        </pc:sldMkLst>
        <pc:spChg chg="mod">
          <ac:chgData name="Sergey Jakobsen" userId="8d647137e84d328f" providerId="LiveId" clId="{BBC3AF9D-B8DC-457F-BD05-2548DB5B21A3}" dt="2023-11-20T14:55:13.906" v="7382" actId="20577"/>
          <ac:spMkLst>
            <pc:docMk/>
            <pc:sldMk cId="2113683859" sldId="320"/>
            <ac:spMk id="3" creationId="{01140827-5E7C-3938-7DD2-46687E2A4C75}"/>
          </ac:spMkLst>
        </pc:spChg>
        <pc:picChg chg="del">
          <ac:chgData name="Sergey Jakobsen" userId="8d647137e84d328f" providerId="LiveId" clId="{BBC3AF9D-B8DC-457F-BD05-2548DB5B21A3}" dt="2023-09-01T13:25:40.880" v="3050" actId="478"/>
          <ac:picMkLst>
            <pc:docMk/>
            <pc:sldMk cId="2113683859" sldId="320"/>
            <ac:picMk id="6" creationId="{36D1D6FF-DC1B-1679-72AF-C90A0C32F9BE}"/>
          </ac:picMkLst>
        </pc:picChg>
        <pc:picChg chg="del">
          <ac:chgData name="Sergey Jakobsen" userId="8d647137e84d328f" providerId="LiveId" clId="{BBC3AF9D-B8DC-457F-BD05-2548DB5B21A3}" dt="2023-09-01T13:25:53.560" v="3051" actId="478"/>
          <ac:picMkLst>
            <pc:docMk/>
            <pc:sldMk cId="2113683859" sldId="320"/>
            <ac:picMk id="8" creationId="{839D97CE-9194-38BF-20DA-063F5ECFA603}"/>
          </ac:picMkLst>
        </pc:picChg>
      </pc:sldChg>
      <pc:sldChg chg="add del">
        <pc:chgData name="Sergey Jakobsen" userId="8d647137e84d328f" providerId="LiveId" clId="{BBC3AF9D-B8DC-457F-BD05-2548DB5B21A3}" dt="2023-09-01T13:22:42.144" v="2832"/>
        <pc:sldMkLst>
          <pc:docMk/>
          <pc:sldMk cId="3918524574" sldId="320"/>
        </pc:sldMkLst>
      </pc:sldChg>
      <pc:sldChg chg="add del">
        <pc:chgData name="Sergey Jakobsen" userId="8d647137e84d328f" providerId="LiveId" clId="{BBC3AF9D-B8DC-457F-BD05-2548DB5B21A3}" dt="2023-09-01T13:22:32.919" v="2828"/>
        <pc:sldMkLst>
          <pc:docMk/>
          <pc:sldMk cId="4037155984" sldId="320"/>
        </pc:sldMkLst>
      </pc:sldChg>
      <pc:sldChg chg="add del">
        <pc:chgData name="Sergey Jakobsen" userId="8d647137e84d328f" providerId="LiveId" clId="{BBC3AF9D-B8DC-457F-BD05-2548DB5B21A3}" dt="2023-09-01T13:22:37.055" v="2830"/>
        <pc:sldMkLst>
          <pc:docMk/>
          <pc:sldMk cId="4231525698" sldId="320"/>
        </pc:sldMkLst>
      </pc:sldChg>
      <pc:sldChg chg="modSp add mod">
        <pc:chgData name="Sergey Jakobsen" userId="8d647137e84d328f" providerId="LiveId" clId="{BBC3AF9D-B8DC-457F-BD05-2548DB5B21A3}" dt="2023-09-03T15:31:30.676" v="7379"/>
        <pc:sldMkLst>
          <pc:docMk/>
          <pc:sldMk cId="886752379" sldId="321"/>
        </pc:sldMkLst>
        <pc:spChg chg="mod">
          <ac:chgData name="Sergey Jakobsen" userId="8d647137e84d328f" providerId="LiveId" clId="{BBC3AF9D-B8DC-457F-BD05-2548DB5B21A3}" dt="2023-09-02T13:02:06.292" v="5068" actId="20577"/>
          <ac:spMkLst>
            <pc:docMk/>
            <pc:sldMk cId="886752379" sldId="321"/>
            <ac:spMk id="2" creationId="{4DF3119E-37CA-631A-EA4D-C79E7E6E900D}"/>
          </ac:spMkLst>
        </pc:spChg>
        <pc:spChg chg="mod">
          <ac:chgData name="Sergey Jakobsen" userId="8d647137e84d328f" providerId="LiveId" clId="{BBC3AF9D-B8DC-457F-BD05-2548DB5B21A3}" dt="2023-09-03T15:31:30.676" v="7379"/>
          <ac:spMkLst>
            <pc:docMk/>
            <pc:sldMk cId="886752379" sldId="321"/>
            <ac:spMk id="3" creationId="{01140827-5E7C-3938-7DD2-46687E2A4C75}"/>
          </ac:spMkLst>
        </pc:spChg>
      </pc:sldChg>
      <pc:sldChg chg="modSp add mod">
        <pc:chgData name="Sergey Jakobsen" userId="8d647137e84d328f" providerId="LiveId" clId="{BBC3AF9D-B8DC-457F-BD05-2548DB5B21A3}" dt="2023-09-02T00:05:46.155" v="3945" actId="20577"/>
        <pc:sldMkLst>
          <pc:docMk/>
          <pc:sldMk cId="1772867822" sldId="322"/>
        </pc:sldMkLst>
        <pc:spChg chg="mod">
          <ac:chgData name="Sergey Jakobsen" userId="8d647137e84d328f" providerId="LiveId" clId="{BBC3AF9D-B8DC-457F-BD05-2548DB5B21A3}" dt="2023-09-02T00:05:46.155" v="3945" actId="20577"/>
          <ac:spMkLst>
            <pc:docMk/>
            <pc:sldMk cId="1772867822" sldId="322"/>
            <ac:spMk id="2" creationId="{4DF3119E-37CA-631A-EA4D-C79E7E6E900D}"/>
          </ac:spMkLst>
        </pc:spChg>
        <pc:spChg chg="mod">
          <ac:chgData name="Sergey Jakobsen" userId="8d647137e84d328f" providerId="LiveId" clId="{BBC3AF9D-B8DC-457F-BD05-2548DB5B21A3}" dt="2023-09-02T00:05:22.492" v="3930" actId="20577"/>
          <ac:spMkLst>
            <pc:docMk/>
            <pc:sldMk cId="1772867822" sldId="322"/>
            <ac:spMk id="3" creationId="{01140827-5E7C-3938-7DD2-46687E2A4C75}"/>
          </ac:spMkLst>
        </pc:spChg>
      </pc:sldChg>
      <pc:sldChg chg="modSp add mod">
        <pc:chgData name="Sergey Jakobsen" userId="8d647137e84d328f" providerId="LiveId" clId="{BBC3AF9D-B8DC-457F-BD05-2548DB5B21A3}" dt="2023-09-03T15:31:16.981" v="7378" actId="20577"/>
        <pc:sldMkLst>
          <pc:docMk/>
          <pc:sldMk cId="1795071039" sldId="323"/>
        </pc:sldMkLst>
        <pc:spChg chg="mod">
          <ac:chgData name="Sergey Jakobsen" userId="8d647137e84d328f" providerId="LiveId" clId="{BBC3AF9D-B8DC-457F-BD05-2548DB5B21A3}" dt="2023-09-02T13:02:15.743" v="5078" actId="20577"/>
          <ac:spMkLst>
            <pc:docMk/>
            <pc:sldMk cId="1795071039" sldId="323"/>
            <ac:spMk id="2" creationId="{4DF3119E-37CA-631A-EA4D-C79E7E6E900D}"/>
          </ac:spMkLst>
        </pc:spChg>
        <pc:spChg chg="mod">
          <ac:chgData name="Sergey Jakobsen" userId="8d647137e84d328f" providerId="LiveId" clId="{BBC3AF9D-B8DC-457F-BD05-2548DB5B21A3}" dt="2023-09-03T15:31:16.981" v="7378" actId="20577"/>
          <ac:spMkLst>
            <pc:docMk/>
            <pc:sldMk cId="1795071039" sldId="323"/>
            <ac:spMk id="3" creationId="{01140827-5E7C-3938-7DD2-46687E2A4C75}"/>
          </ac:spMkLst>
        </pc:spChg>
      </pc:sldChg>
      <pc:sldChg chg="modSp add mod ord">
        <pc:chgData name="Sergey Jakobsen" userId="8d647137e84d328f" providerId="LiveId" clId="{BBC3AF9D-B8DC-457F-BD05-2548DB5B21A3}" dt="2023-09-03T10:50:37.347" v="5778" actId="313"/>
        <pc:sldMkLst>
          <pc:docMk/>
          <pc:sldMk cId="4036273554" sldId="324"/>
        </pc:sldMkLst>
        <pc:spChg chg="mod">
          <ac:chgData name="Sergey Jakobsen" userId="8d647137e84d328f" providerId="LiveId" clId="{BBC3AF9D-B8DC-457F-BD05-2548DB5B21A3}" dt="2023-09-02T13:01:14.656" v="4994" actId="20577"/>
          <ac:spMkLst>
            <pc:docMk/>
            <pc:sldMk cId="4036273554" sldId="324"/>
            <ac:spMk id="2" creationId="{4DF3119E-37CA-631A-EA4D-C79E7E6E900D}"/>
          </ac:spMkLst>
        </pc:spChg>
        <pc:spChg chg="mod">
          <ac:chgData name="Sergey Jakobsen" userId="8d647137e84d328f" providerId="LiveId" clId="{BBC3AF9D-B8DC-457F-BD05-2548DB5B21A3}" dt="2023-09-03T10:50:37.347" v="5778" actId="313"/>
          <ac:spMkLst>
            <pc:docMk/>
            <pc:sldMk cId="4036273554" sldId="324"/>
            <ac:spMk id="3" creationId="{01140827-5E7C-3938-7DD2-46687E2A4C75}"/>
          </ac:spMkLst>
        </pc:spChg>
      </pc:sldChg>
      <pc:sldChg chg="modSp add mod">
        <pc:chgData name="Sergey Jakobsen" userId="8d647137e84d328f" providerId="LiveId" clId="{BBC3AF9D-B8DC-457F-BD05-2548DB5B21A3}" dt="2023-11-20T14:55:54.477" v="7384" actId="113"/>
        <pc:sldMkLst>
          <pc:docMk/>
          <pc:sldMk cId="2462295487" sldId="325"/>
        </pc:sldMkLst>
        <pc:spChg chg="mod">
          <ac:chgData name="Sergey Jakobsen" userId="8d647137e84d328f" providerId="LiveId" clId="{BBC3AF9D-B8DC-457F-BD05-2548DB5B21A3}" dt="2023-11-20T14:55:54.477" v="7384" actId="113"/>
          <ac:spMkLst>
            <pc:docMk/>
            <pc:sldMk cId="2462295487" sldId="325"/>
            <ac:spMk id="3" creationId="{01140827-5E7C-3938-7DD2-46687E2A4C75}"/>
          </ac:spMkLst>
        </pc:spChg>
      </pc:sldChg>
      <pc:sldChg chg="new del">
        <pc:chgData name="Sergey Jakobsen" userId="8d647137e84d328f" providerId="LiveId" clId="{BBC3AF9D-B8DC-457F-BD05-2548DB5B21A3}" dt="2023-09-03T10:59:29.991" v="5822" actId="47"/>
        <pc:sldMkLst>
          <pc:docMk/>
          <pc:sldMk cId="2298657311" sldId="326"/>
        </pc:sldMkLst>
      </pc:sldChg>
      <pc:sldChg chg="addSp modSp add mod">
        <pc:chgData name="Sergey Jakobsen" userId="8d647137e84d328f" providerId="LiveId" clId="{BBC3AF9D-B8DC-457F-BD05-2548DB5B21A3}" dt="2023-09-03T11:02:13.149" v="5961" actId="20577"/>
        <pc:sldMkLst>
          <pc:docMk/>
          <pc:sldMk cId="3729458810" sldId="326"/>
        </pc:sldMkLst>
        <pc:spChg chg="mod">
          <ac:chgData name="Sergey Jakobsen" userId="8d647137e84d328f" providerId="LiveId" clId="{BBC3AF9D-B8DC-457F-BD05-2548DB5B21A3}" dt="2023-09-03T10:59:42.213" v="5863" actId="27636"/>
          <ac:spMkLst>
            <pc:docMk/>
            <pc:sldMk cId="3729458810" sldId="326"/>
            <ac:spMk id="2" creationId="{4DF3119E-37CA-631A-EA4D-C79E7E6E900D}"/>
          </ac:spMkLst>
        </pc:spChg>
        <pc:spChg chg="mod">
          <ac:chgData name="Sergey Jakobsen" userId="8d647137e84d328f" providerId="LiveId" clId="{BBC3AF9D-B8DC-457F-BD05-2548DB5B21A3}" dt="2023-09-03T11:02:13.149" v="5961" actId="20577"/>
          <ac:spMkLst>
            <pc:docMk/>
            <pc:sldMk cId="3729458810" sldId="326"/>
            <ac:spMk id="3" creationId="{01140827-5E7C-3938-7DD2-46687E2A4C75}"/>
          </ac:spMkLst>
        </pc:spChg>
        <pc:picChg chg="add mod modCrop">
          <ac:chgData name="Sergey Jakobsen" userId="8d647137e84d328f" providerId="LiveId" clId="{BBC3AF9D-B8DC-457F-BD05-2548DB5B21A3}" dt="2023-09-03T11:01:39.176" v="5870" actId="1076"/>
          <ac:picMkLst>
            <pc:docMk/>
            <pc:sldMk cId="3729458810" sldId="326"/>
            <ac:picMk id="5" creationId="{50C5C1DF-F580-4647-A144-6E0DE3F0FB9D}"/>
          </ac:picMkLst>
        </pc:picChg>
      </pc:sldChg>
      <pc:sldChg chg="modSp add mod ord">
        <pc:chgData name="Sergey Jakobsen" userId="8d647137e84d328f" providerId="LiveId" clId="{BBC3AF9D-B8DC-457F-BD05-2548DB5B21A3}" dt="2023-09-03T11:02:35.341" v="5965" actId="207"/>
        <pc:sldMkLst>
          <pc:docMk/>
          <pc:sldMk cId="4228472018" sldId="327"/>
        </pc:sldMkLst>
        <pc:spChg chg="mod">
          <ac:chgData name="Sergey Jakobsen" userId="8d647137e84d328f" providerId="LiveId" clId="{BBC3AF9D-B8DC-457F-BD05-2548DB5B21A3}" dt="2023-09-03T11:02:35.341" v="5965" actId="207"/>
          <ac:spMkLst>
            <pc:docMk/>
            <pc:sldMk cId="4228472018" sldId="327"/>
            <ac:spMk id="3" creationId="{01140827-5E7C-3938-7DD2-46687E2A4C75}"/>
          </ac:spMkLst>
        </pc:spChg>
      </pc:sldChg>
      <pc:sldChg chg="addSp modSp add mod">
        <pc:chgData name="Sergey Jakobsen" userId="8d647137e84d328f" providerId="LiveId" clId="{BBC3AF9D-B8DC-457F-BD05-2548DB5B21A3}" dt="2023-09-03T14:33:56.522" v="7009" actId="20577"/>
        <pc:sldMkLst>
          <pc:docMk/>
          <pc:sldMk cId="3458735154" sldId="328"/>
        </pc:sldMkLst>
        <pc:spChg chg="mod">
          <ac:chgData name="Sergey Jakobsen" userId="8d647137e84d328f" providerId="LiveId" clId="{BBC3AF9D-B8DC-457F-BD05-2548DB5B21A3}" dt="2023-09-03T12:30:14.113" v="5998" actId="20577"/>
          <ac:spMkLst>
            <pc:docMk/>
            <pc:sldMk cId="3458735154" sldId="328"/>
            <ac:spMk id="2" creationId="{4DF3119E-37CA-631A-EA4D-C79E7E6E900D}"/>
          </ac:spMkLst>
        </pc:spChg>
        <pc:spChg chg="mod">
          <ac:chgData name="Sergey Jakobsen" userId="8d647137e84d328f" providerId="LiveId" clId="{BBC3AF9D-B8DC-457F-BD05-2548DB5B21A3}" dt="2023-09-03T14:33:56.522" v="7009" actId="20577"/>
          <ac:spMkLst>
            <pc:docMk/>
            <pc:sldMk cId="3458735154" sldId="328"/>
            <ac:spMk id="3" creationId="{01140827-5E7C-3938-7DD2-46687E2A4C75}"/>
          </ac:spMkLst>
        </pc:spChg>
        <pc:picChg chg="add mod">
          <ac:chgData name="Sergey Jakobsen" userId="8d647137e84d328f" providerId="LiveId" clId="{BBC3AF9D-B8DC-457F-BD05-2548DB5B21A3}" dt="2023-09-03T14:32:46.746" v="6978" actId="1076"/>
          <ac:picMkLst>
            <pc:docMk/>
            <pc:sldMk cId="3458735154" sldId="328"/>
            <ac:picMk id="5" creationId="{F2D5EC1C-7425-30BD-3B3D-8C3221053D36}"/>
          </ac:picMkLst>
        </pc:picChg>
        <pc:picChg chg="add mod">
          <ac:chgData name="Sergey Jakobsen" userId="8d647137e84d328f" providerId="LiveId" clId="{BBC3AF9D-B8DC-457F-BD05-2548DB5B21A3}" dt="2023-09-03T14:32:52.390" v="6979" actId="1076"/>
          <ac:picMkLst>
            <pc:docMk/>
            <pc:sldMk cId="3458735154" sldId="328"/>
            <ac:picMk id="7" creationId="{37B77C84-70C8-F6CE-0AE8-AE9E67BFDAA1}"/>
          </ac:picMkLst>
        </pc:picChg>
      </pc:sldChg>
      <pc:sldChg chg="modSp add mod">
        <pc:chgData name="Sergey Jakobsen" userId="8d647137e84d328f" providerId="LiveId" clId="{BBC3AF9D-B8DC-457F-BD05-2548DB5B21A3}" dt="2023-09-03T15:00:20.294" v="7034" actId="1076"/>
        <pc:sldMkLst>
          <pc:docMk/>
          <pc:sldMk cId="2250731720" sldId="329"/>
        </pc:sldMkLst>
        <pc:spChg chg="mod">
          <ac:chgData name="Sergey Jakobsen" userId="8d647137e84d328f" providerId="LiveId" clId="{BBC3AF9D-B8DC-457F-BD05-2548DB5B21A3}" dt="2023-09-03T14:16:25.060" v="6704" actId="5793"/>
          <ac:spMkLst>
            <pc:docMk/>
            <pc:sldMk cId="2250731720" sldId="329"/>
            <ac:spMk id="3" creationId="{01140827-5E7C-3938-7DD2-46687E2A4C75}"/>
          </ac:spMkLst>
        </pc:spChg>
        <pc:picChg chg="mod">
          <ac:chgData name="Sergey Jakobsen" userId="8d647137e84d328f" providerId="LiveId" clId="{BBC3AF9D-B8DC-457F-BD05-2548DB5B21A3}" dt="2023-09-03T15:00:20.294" v="7034" actId="1076"/>
          <ac:picMkLst>
            <pc:docMk/>
            <pc:sldMk cId="2250731720" sldId="329"/>
            <ac:picMk id="5" creationId="{180400E7-1FFD-E83A-F6DC-F08EBB8B1522}"/>
          </ac:picMkLst>
        </pc:picChg>
      </pc:sldChg>
      <pc:sldChg chg="delSp modSp add del mod">
        <pc:chgData name="Sergey Jakobsen" userId="8d647137e84d328f" providerId="LiveId" clId="{BBC3AF9D-B8DC-457F-BD05-2548DB5B21A3}" dt="2023-09-03T14:24:23.943" v="6922" actId="27636"/>
        <pc:sldMkLst>
          <pc:docMk/>
          <pc:sldMk cId="390821267" sldId="330"/>
        </pc:sldMkLst>
        <pc:spChg chg="mod">
          <ac:chgData name="Sergey Jakobsen" userId="8d647137e84d328f" providerId="LiveId" clId="{BBC3AF9D-B8DC-457F-BD05-2548DB5B21A3}" dt="2023-09-03T14:24:23.943" v="6922" actId="27636"/>
          <ac:spMkLst>
            <pc:docMk/>
            <pc:sldMk cId="390821267" sldId="330"/>
            <ac:spMk id="3" creationId="{01140827-5E7C-3938-7DD2-46687E2A4C75}"/>
          </ac:spMkLst>
        </pc:spChg>
        <pc:picChg chg="del mod">
          <ac:chgData name="Sergey Jakobsen" userId="8d647137e84d328f" providerId="LiveId" clId="{BBC3AF9D-B8DC-457F-BD05-2548DB5B21A3}" dt="2023-09-03T14:21:50.152" v="6912" actId="478"/>
          <ac:picMkLst>
            <pc:docMk/>
            <pc:sldMk cId="390821267" sldId="330"/>
            <ac:picMk id="5" creationId="{180400E7-1FFD-E83A-F6DC-F08EBB8B1522}"/>
          </ac:picMkLst>
        </pc:picChg>
      </pc:sldChg>
      <pc:sldChg chg="addSp delSp modSp add mod">
        <pc:chgData name="Sergey Jakobsen" userId="8d647137e84d328f" providerId="LiveId" clId="{BBC3AF9D-B8DC-457F-BD05-2548DB5B21A3}" dt="2023-09-03T14:30:45.858" v="6969" actId="1076"/>
        <pc:sldMkLst>
          <pc:docMk/>
          <pc:sldMk cId="734528779" sldId="331"/>
        </pc:sldMkLst>
        <pc:spChg chg="add del mod">
          <ac:chgData name="Sergey Jakobsen" userId="8d647137e84d328f" providerId="LiveId" clId="{BBC3AF9D-B8DC-457F-BD05-2548DB5B21A3}" dt="2023-09-03T14:29:36.920" v="6965" actId="20577"/>
          <ac:spMkLst>
            <pc:docMk/>
            <pc:sldMk cId="734528779" sldId="331"/>
            <ac:spMk id="3" creationId="{01140827-5E7C-3938-7DD2-46687E2A4C75}"/>
          </ac:spMkLst>
        </pc:spChg>
        <pc:picChg chg="add del mod">
          <ac:chgData name="Sergey Jakobsen" userId="8d647137e84d328f" providerId="LiveId" clId="{BBC3AF9D-B8DC-457F-BD05-2548DB5B21A3}" dt="2023-09-03T14:28:18.407" v="6930" actId="478"/>
          <ac:picMkLst>
            <pc:docMk/>
            <pc:sldMk cId="734528779" sldId="331"/>
            <ac:picMk id="5" creationId="{180400E7-1FFD-E83A-F6DC-F08EBB8B1522}"/>
          </ac:picMkLst>
        </pc:picChg>
        <pc:picChg chg="add del mod ord">
          <ac:chgData name="Sergey Jakobsen" userId="8d647137e84d328f" providerId="LiveId" clId="{BBC3AF9D-B8DC-457F-BD05-2548DB5B21A3}" dt="2023-09-03T14:28:16.734" v="6929" actId="22"/>
          <ac:picMkLst>
            <pc:docMk/>
            <pc:sldMk cId="734528779" sldId="331"/>
            <ac:picMk id="6" creationId="{4BE6F37A-EF79-4368-CCF9-B87D7117C397}"/>
          </ac:picMkLst>
        </pc:picChg>
        <pc:picChg chg="add del mod ord">
          <ac:chgData name="Sergey Jakobsen" userId="8d647137e84d328f" providerId="LiveId" clId="{BBC3AF9D-B8DC-457F-BD05-2548DB5B21A3}" dt="2023-09-03T14:28:53.141" v="6936" actId="22"/>
          <ac:picMkLst>
            <pc:docMk/>
            <pc:sldMk cId="734528779" sldId="331"/>
            <ac:picMk id="8" creationId="{4B2821DB-FF85-D943-896B-8F4F2FB31016}"/>
          </ac:picMkLst>
        </pc:picChg>
        <pc:picChg chg="add mod">
          <ac:chgData name="Sergey Jakobsen" userId="8d647137e84d328f" providerId="LiveId" clId="{BBC3AF9D-B8DC-457F-BD05-2548DB5B21A3}" dt="2023-09-03T14:30:45.858" v="6969" actId="1076"/>
          <ac:picMkLst>
            <pc:docMk/>
            <pc:sldMk cId="734528779" sldId="331"/>
            <ac:picMk id="10" creationId="{2C9FF696-3FFA-AB87-A6EE-D40548C9B47E}"/>
          </ac:picMkLst>
        </pc:picChg>
      </pc:sldChg>
      <pc:sldChg chg="modSp add mod">
        <pc:chgData name="Sergey Jakobsen" userId="8d647137e84d328f" providerId="LiveId" clId="{BBC3AF9D-B8DC-457F-BD05-2548DB5B21A3}" dt="2023-09-03T15:00:17.683" v="7033" actId="1076"/>
        <pc:sldMkLst>
          <pc:docMk/>
          <pc:sldMk cId="1201649439" sldId="332"/>
        </pc:sldMkLst>
        <pc:spChg chg="mod">
          <ac:chgData name="Sergey Jakobsen" userId="8d647137e84d328f" providerId="LiveId" clId="{BBC3AF9D-B8DC-457F-BD05-2548DB5B21A3}" dt="2023-09-03T15:00:05.273" v="7031" actId="20577"/>
          <ac:spMkLst>
            <pc:docMk/>
            <pc:sldMk cId="1201649439" sldId="332"/>
            <ac:spMk id="3" creationId="{01140827-5E7C-3938-7DD2-46687E2A4C75}"/>
          </ac:spMkLst>
        </pc:spChg>
        <pc:picChg chg="mod">
          <ac:chgData name="Sergey Jakobsen" userId="8d647137e84d328f" providerId="LiveId" clId="{BBC3AF9D-B8DC-457F-BD05-2548DB5B21A3}" dt="2023-09-03T15:00:17.683" v="7033" actId="1076"/>
          <ac:picMkLst>
            <pc:docMk/>
            <pc:sldMk cId="1201649439" sldId="332"/>
            <ac:picMk id="5" creationId="{180400E7-1FFD-E83A-F6DC-F08EBB8B152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22AA3D0-C68D-E937-EDE7-878D22F060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3AF29225-2D8C-5A3A-7E29-DBCBDBF5E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21F6231-6149-719E-4DFC-958E92CE8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D06E-6B8C-4B80-9C3E-E91EFF9B83AA}" type="datetimeFigureOut">
              <a:rPr lang="nb-NO" smtClean="0"/>
              <a:t>20.11.2023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B2DB88E-B808-DAE3-D1FB-F8087F77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B39DB6F-03F0-020C-C00E-D0F81B82B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5318-C72C-424D-8DAF-314F0E2CAB3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36310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8EEAC71-87E2-7B18-0BD7-79A89F6C9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073676E3-FDB0-F62F-8FC1-D4FEF49BCD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59BD08F-60F6-1A06-15E3-C8861DA8E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D06E-6B8C-4B80-9C3E-E91EFF9B83AA}" type="datetimeFigureOut">
              <a:rPr lang="nb-NO" smtClean="0"/>
              <a:t>20.11.2023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629AB36-7D54-A382-E2D5-470542391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3B7A6D7-2E4C-C5F9-2CC0-7662FAE87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5318-C72C-424D-8DAF-314F0E2CAB3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02783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B1E6149D-0D55-FF2A-4EAA-F79BA4A375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7441BC6A-3F1A-0BF8-2B9E-425F3AA4D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FFFB0B5-9AB2-A932-2F01-33F7799A3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D06E-6B8C-4B80-9C3E-E91EFF9B83AA}" type="datetimeFigureOut">
              <a:rPr lang="nb-NO" smtClean="0"/>
              <a:t>20.11.2023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177D87D-51A5-FF42-14F4-848E1A2E4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4AD651A-2C2F-A861-2D69-139FA550D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5318-C72C-424D-8DAF-314F0E2CAB3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24179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BF734CB-A742-AEB9-4D46-4D80AE7B3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C1F34E7-5CCC-AEA5-3B90-242960893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2CC3CAB-1CFF-A5D4-F381-CEA4C1501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D06E-6B8C-4B80-9C3E-E91EFF9B83AA}" type="datetimeFigureOut">
              <a:rPr lang="nb-NO" smtClean="0"/>
              <a:t>20.11.2023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AC02128-D970-53AB-2998-C22E2F1D7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82D885F-7D4C-607C-93D7-5552B11F5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5318-C72C-424D-8DAF-314F0E2CAB3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32458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5E1C4E4-9877-90E9-BC61-619087149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7F4AD73C-6427-1554-39D8-829285082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4630D5C-5912-E038-902D-4DDD2AAE3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D06E-6B8C-4B80-9C3E-E91EFF9B83AA}" type="datetimeFigureOut">
              <a:rPr lang="nb-NO" smtClean="0"/>
              <a:t>20.11.2023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58DDAD0-5BFE-7A62-4434-81A2F0B5D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2303995-92D8-20F4-5D46-054BF3BC0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5318-C72C-424D-8DAF-314F0E2CAB3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9015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5478236-A7A4-BF95-094E-8918688B6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5824F9C-0C5B-139E-43BA-61BA5D25D8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A6CFA0F1-675C-AC35-1BE2-A43AB579FB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2EEE5EB2-D8BD-C90F-4E16-03BA8A722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D06E-6B8C-4B80-9C3E-E91EFF9B83AA}" type="datetimeFigureOut">
              <a:rPr lang="nb-NO" smtClean="0"/>
              <a:t>20.11.2023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F521AC20-78BB-99D8-637A-D7A45CC16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D9B08981-0B71-2D21-579C-FDBD30E3C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5318-C72C-424D-8DAF-314F0E2CAB3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93080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1AF466D-0C6D-5809-8B78-1C2D2C538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416E5637-D7DE-C6C5-8984-21C0E045A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06FE5A14-D0B3-F2D1-EB6A-152595474F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BB4AD33C-325A-24AB-4E7E-8155166DC1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7B22556F-6A67-2E3D-1543-9157571BB1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B2B9E40F-38F6-F287-2C5D-6879C8BD4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D06E-6B8C-4B80-9C3E-E91EFF9B83AA}" type="datetimeFigureOut">
              <a:rPr lang="nb-NO" smtClean="0"/>
              <a:t>20.11.2023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E0816DF2-7529-C3D8-06D4-63859EE33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087228A0-0F79-E973-DC5F-50EDD384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5318-C72C-424D-8DAF-314F0E2CAB3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72991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F9939DE-317E-54D6-B5BB-2C4DA68D2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7DE3E94E-3EF0-F0EF-FEA2-55EF17913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D06E-6B8C-4B80-9C3E-E91EFF9B83AA}" type="datetimeFigureOut">
              <a:rPr lang="nb-NO" smtClean="0"/>
              <a:t>20.11.2023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36190A99-37F3-1FC6-FE5E-FB583877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B92ED1F6-97AD-10BF-B1D7-92D4F2B38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5318-C72C-424D-8DAF-314F0E2CAB3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77586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857C22CE-F5F4-51E3-D34F-2BE319FCF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D06E-6B8C-4B80-9C3E-E91EFF9B83AA}" type="datetimeFigureOut">
              <a:rPr lang="nb-NO" smtClean="0"/>
              <a:t>20.11.2023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53BEC2CD-86F8-D656-4DAE-04A6747AF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BE78F3A2-6C97-B8E9-90D0-C604B786B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5318-C72C-424D-8DAF-314F0E2CAB3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63231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27080F2-1333-CECF-CEAF-8B8549910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C395D37-A98F-EEB0-B281-623473B5C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37BE09CB-6665-4803-5D3E-7E8287D47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6A4F6F8C-C39F-9D05-A0B7-69E33DE5D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D06E-6B8C-4B80-9C3E-E91EFF9B83AA}" type="datetimeFigureOut">
              <a:rPr lang="nb-NO" smtClean="0"/>
              <a:t>20.11.2023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2DD3B4CE-8AAB-146D-B2D8-B14762D4F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018D4DA-6D7C-520F-A8D8-DFE9B2BA9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5318-C72C-424D-8DAF-314F0E2CAB3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66701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2FA0F48-5925-3CFD-A359-98F135A4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84E0DE2A-07F6-84A1-9564-08E7FAD350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2BC672C3-EA6C-B2A6-8959-458ECCE39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069D013F-952C-35C7-C1CE-B25B8C9A8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D06E-6B8C-4B80-9C3E-E91EFF9B83AA}" type="datetimeFigureOut">
              <a:rPr lang="nb-NO" smtClean="0"/>
              <a:t>20.11.2023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031DEC1D-FA23-5D03-6617-05482BEF7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87563BB7-3AE7-7A75-A6EA-57D0A6D4B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5318-C72C-424D-8DAF-314F0E2CAB3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29359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D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BDA4064B-32E5-E86B-411B-DE8ECF0A8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7990E7F0-E18A-0188-CB0B-9B385B824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0745FBF-86CA-F8FB-68DB-C865FF92B2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3D06E-6B8C-4B80-9C3E-E91EFF9B83AA}" type="datetimeFigureOut">
              <a:rPr lang="nb-NO" smtClean="0"/>
              <a:t>20.11.2023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9FD9A6B-728F-2E95-64B9-C7FD98D6C4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EFC1CCA-841E-EE68-01A1-6F50001C6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15318-C72C-424D-8DAF-314F0E2CAB3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20679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ergeyj@ifi.uio.n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94F8EEC-23A7-617C-5D5C-401674CAD4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b="1" dirty="0">
                <a:solidFill>
                  <a:srgbClr val="FFFDB7"/>
                </a:solidFill>
                <a:latin typeface="Oswald" panose="00000500000000000000" pitchFamily="2" charset="0"/>
              </a:rPr>
              <a:t>Søketeknologi – Gruppe 2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BFB520AF-9100-A8BF-5920-3FC443B855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>
                <a:latin typeface="Oswald" panose="00000500000000000000" pitchFamily="2" charset="0"/>
                <a:hlinkClick r:id="rId2"/>
              </a:rPr>
              <a:t>sergeyj@ifi.uio.no</a:t>
            </a:r>
            <a:endParaRPr lang="nb-NO" dirty="0">
              <a:latin typeface="Oswal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504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>
                <a:solidFill>
                  <a:srgbClr val="FFFDB6"/>
                </a:solidFill>
                <a:effectLst/>
                <a:latin typeface="Oswald" panose="00000500000000000000" pitchFamily="2" charset="0"/>
              </a:rPr>
              <a:t>Levere </a:t>
            </a:r>
            <a:r>
              <a:rPr lang="nb-NO" sz="6000" i="0" u="none" strike="noStrike" dirty="0" err="1">
                <a:solidFill>
                  <a:srgbClr val="FFFDB6"/>
                </a:solidFill>
                <a:effectLst/>
                <a:latin typeface="Oswald" panose="00000500000000000000" pitchFamily="2" charset="0"/>
              </a:rPr>
              <a:t>assignments</a:t>
            </a:r>
            <a:endParaRPr lang="nb-NO" sz="6000" dirty="0">
              <a:solidFill>
                <a:srgbClr val="FFFDB7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 err="1">
                <a:solidFill>
                  <a:srgbClr val="FFFDB6"/>
                </a:solidFill>
                <a:latin typeface="Work Sans" panose="020F0502020204030204" pitchFamily="2" charset="0"/>
              </a:rPr>
              <a:t>Devilry</a:t>
            </a:r>
            <a:r>
              <a:rPr lang="nb-NO" sz="2400" dirty="0">
                <a:solidFill>
                  <a:srgbClr val="FFFDB6"/>
                </a:solidFill>
                <a:latin typeface="Work Sans" panose="020F0502020204030204" pitchFamily="2" charset="0"/>
              </a:rPr>
              <a:t>:</a:t>
            </a:r>
            <a:r>
              <a:rPr lang="nb-NO" sz="2400" b="1" dirty="0">
                <a:solidFill>
                  <a:srgbClr val="FFFDB6"/>
                </a:solidFill>
                <a:latin typeface="Work Sans" panose="020F0502020204030204" pitchFamily="2" charset="0"/>
              </a:rPr>
              <a:t> https://devilry.ifi.uio.no/</a:t>
            </a:r>
            <a:endParaRPr lang="nb-NO" sz="2400" dirty="0">
              <a:solidFill>
                <a:srgbClr val="FFFDB6"/>
              </a:solidFill>
              <a:latin typeface="Work Sans" panose="020F0502020204030204" pitchFamily="2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rgbClr val="FFFDB6"/>
                </a:solidFill>
                <a:latin typeface="Work Sans" panose="020F0502020204030204" pitchFamily="2" charset="0"/>
              </a:rPr>
              <a:t>Enten filene eller </a:t>
            </a:r>
            <a:r>
              <a:rPr lang="nb-NO" sz="2400" dirty="0" err="1">
                <a:solidFill>
                  <a:srgbClr val="FFFDB6"/>
                </a:solidFill>
                <a:latin typeface="Work Sans" panose="020F0502020204030204" pitchFamily="2" charset="0"/>
              </a:rPr>
              <a:t>zip</a:t>
            </a:r>
            <a:endParaRPr lang="nb-NO" sz="2400" dirty="0">
              <a:solidFill>
                <a:srgbClr val="FFFDB6"/>
              </a:solidFill>
              <a:latin typeface="Work Sans" panose="020F0502020204030204" pitchFamily="2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b="1" dirty="0">
                <a:solidFill>
                  <a:srgbClr val="FFFDB6"/>
                </a:solidFill>
                <a:latin typeface="Work Sans" panose="020F0502020204030204" pitchFamily="2" charset="0"/>
              </a:rPr>
              <a:t>Jeg</a:t>
            </a:r>
            <a:r>
              <a:rPr lang="nb-NO" sz="2400" dirty="0">
                <a:solidFill>
                  <a:srgbClr val="FFFDB6"/>
                </a:solidFill>
                <a:latin typeface="Work Sans" panose="020F0502020204030204" pitchFamily="2" charset="0"/>
              </a:rPr>
              <a:t> foretrekker filer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b="1" dirty="0">
                <a:solidFill>
                  <a:srgbClr val="FFFDB6"/>
                </a:solidFill>
                <a:latin typeface="Work Sans" panose="020F0502020204030204" pitchFamily="2" charset="0"/>
              </a:rPr>
              <a:t>Lever </a:t>
            </a:r>
            <a:r>
              <a:rPr lang="nb-NO" sz="2400" b="1" i="1" dirty="0">
                <a:solidFill>
                  <a:srgbClr val="FFFDB6"/>
                </a:solidFill>
                <a:latin typeface="Work Sans" panose="020F0502020204030204" pitchFamily="2" charset="0"/>
              </a:rPr>
              <a:t>bare</a:t>
            </a:r>
            <a:r>
              <a:rPr lang="nb-NO" sz="2400" b="1" dirty="0">
                <a:solidFill>
                  <a:srgbClr val="FFFDB6"/>
                </a:solidFill>
                <a:latin typeface="Work Sans" panose="020F0502020204030204" pitchFamily="2" charset="0"/>
              </a:rPr>
              <a:t> de relevante filene!</a:t>
            </a: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F2D5EC1C-7425-30BD-3B3D-8C3221053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31" y="3957638"/>
            <a:ext cx="5238750" cy="2219325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37B77C84-70C8-F6CE-0AE8-AE9E67BFD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321" y="3959823"/>
            <a:ext cx="5026480" cy="221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735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>
                <a:solidFill>
                  <a:srgbClr val="FFFDB6"/>
                </a:solidFill>
                <a:effectLst/>
                <a:latin typeface="Oswald" panose="00000500000000000000" pitchFamily="2" charset="0"/>
              </a:rPr>
              <a:t>Agenda</a:t>
            </a:r>
            <a:endParaRPr lang="nb-NO" sz="6000" dirty="0">
              <a:solidFill>
                <a:srgbClr val="FFFDB7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3600" u="none" strike="noStrike" dirty="0">
                <a:solidFill>
                  <a:srgbClr val="FFFDB6"/>
                </a:solidFill>
                <a:effectLst/>
                <a:latin typeface="Work Sans" panose="020F0502020204030204" pitchFamily="2" charset="0"/>
              </a:rPr>
              <a:t>Første time</a:t>
            </a:r>
            <a:endParaRPr lang="nb-NO" sz="3600" dirty="0">
              <a:effectLst/>
            </a:endParaRPr>
          </a:p>
          <a:p>
            <a:pPr fontAlgn="base"/>
            <a:r>
              <a:rPr lang="nb-NO" sz="24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Work Sans" panose="020F0502020204030204" pitchFamily="2" charset="0"/>
              </a:rPr>
              <a:t>Frokosten min den ene dagen i England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Work Sans" panose="020F0502020204030204" pitchFamily="2" charset="0"/>
              </a:rPr>
              <a:t>Se på </a:t>
            </a:r>
            <a:r>
              <a:rPr lang="nb-NO" sz="2400" b="0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Work Sans" panose="020F0502020204030204" pitchFamily="2" charset="0"/>
              </a:rPr>
              <a:t>assignment</a:t>
            </a:r>
            <a:r>
              <a:rPr lang="nb-NO" sz="24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Work Sans" panose="020F0502020204030204" pitchFamily="2" charset="0"/>
              </a:rPr>
              <a:t> a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b="0" i="0" u="none" strike="noStrike" dirty="0">
                <a:solidFill>
                  <a:srgbClr val="FFFDB6"/>
                </a:solidFill>
                <a:effectLst/>
                <a:latin typeface="Work Sans" panose="020F0502020204030204" pitchFamily="2" charset="0"/>
              </a:rPr>
              <a:t>Repetisjon av forelesningen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b="0" i="0" u="none" strike="noStrike" dirty="0">
                <a:solidFill>
                  <a:srgbClr val="FFFDB6"/>
                </a:solidFill>
                <a:effectLst/>
                <a:latin typeface="Work Sans" panose="020F0502020204030204" pitchFamily="2" charset="0"/>
              </a:rPr>
              <a:t>Ukas bok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nb-NO" sz="2400" b="0" dirty="0">
              <a:effectLst/>
            </a:endParaRPr>
          </a:p>
          <a:p>
            <a:pPr marL="0" indent="0" rtl="0" fontAlgn="base">
              <a:spcBef>
                <a:spcPts val="1000"/>
              </a:spcBef>
              <a:spcAft>
                <a:spcPts val="0"/>
              </a:spcAft>
              <a:buNone/>
            </a:pPr>
            <a:r>
              <a:rPr lang="nb-NO" sz="3600" b="0" i="0" u="none" strike="noStrike" dirty="0">
                <a:solidFill>
                  <a:srgbClr val="FFFDB6"/>
                </a:solidFill>
                <a:effectLst/>
                <a:latin typeface="Work Sans" panose="020F0502020204030204" pitchFamily="2" charset="0"/>
              </a:rPr>
              <a:t>Andre time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b="0" i="0" u="none" strike="noStrike" dirty="0">
                <a:solidFill>
                  <a:srgbClr val="FFFDB6"/>
                </a:solidFill>
                <a:effectLst/>
                <a:latin typeface="Work Sans" panose="020F0502020204030204" pitchFamily="2" charset="0"/>
              </a:rPr>
              <a:t>Selvstendig jobbing</a:t>
            </a:r>
          </a:p>
        </p:txBody>
      </p:sp>
    </p:spTree>
    <p:extLst>
      <p:ext uri="{BB962C8B-B14F-4D97-AF65-F5344CB8AC3E}">
        <p14:creationId xmlns:p14="http://schemas.microsoft.com/office/powerpoint/2010/main" val="1294793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>
                <a:solidFill>
                  <a:srgbClr val="FFFDB6"/>
                </a:solidFill>
                <a:effectLst/>
                <a:latin typeface="Oswald" panose="00000500000000000000" pitchFamily="2" charset="0"/>
              </a:rPr>
              <a:t>Repetisjon ++</a:t>
            </a:r>
            <a:endParaRPr lang="nb-NO" sz="6000" dirty="0">
              <a:solidFill>
                <a:srgbClr val="FFFDB7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319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rgbClr val="FFFDB6"/>
                </a:solidFill>
                <a:latin typeface="Work Sans" panose="020F0502020204030204" pitchFamily="2" charset="0"/>
              </a:rPr>
              <a:t>Boolean </a:t>
            </a:r>
            <a:r>
              <a:rPr lang="nb-NO" sz="2400" dirty="0" err="1">
                <a:solidFill>
                  <a:srgbClr val="FFFDB6"/>
                </a:solidFill>
                <a:latin typeface="Work Sans" panose="020F0502020204030204" pitchFamily="2" charset="0"/>
              </a:rPr>
              <a:t>retrieval</a:t>
            </a:r>
            <a:endParaRPr lang="nb-NO" sz="2400" dirty="0">
              <a:solidFill>
                <a:srgbClr val="FFFDB6"/>
              </a:solidFill>
              <a:latin typeface="Work Sans" panose="020F0502020204030204" pitchFamily="2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u="none" strike="noStrike" dirty="0">
                <a:solidFill>
                  <a:srgbClr val="FFFDB6"/>
                </a:solidFill>
                <a:effectLst/>
                <a:latin typeface="Work Sans" panose="020F0502020204030204" pitchFamily="2" charset="0"/>
              </a:rPr>
              <a:t>Bi-</a:t>
            </a:r>
            <a:r>
              <a:rPr lang="nb-NO" sz="2400" u="none" strike="noStrike" dirty="0" err="1">
                <a:solidFill>
                  <a:srgbClr val="FFFDB6"/>
                </a:solidFill>
                <a:effectLst/>
                <a:latin typeface="Work Sans" panose="020F0502020204030204" pitchFamily="2" charset="0"/>
              </a:rPr>
              <a:t>word</a:t>
            </a:r>
            <a:r>
              <a:rPr lang="nb-NO" sz="2400" u="none" strike="noStrike" dirty="0">
                <a:solidFill>
                  <a:srgbClr val="FFFDB6"/>
                </a:solidFill>
                <a:effectLst/>
                <a:latin typeface="Work Sans" panose="020F0502020204030204" pitchFamily="2" charset="0"/>
              </a:rPr>
              <a:t> </a:t>
            </a:r>
            <a:r>
              <a:rPr lang="nb-NO" sz="2400" u="none" strike="noStrike" dirty="0" err="1">
                <a:solidFill>
                  <a:srgbClr val="FFFDB6"/>
                </a:solidFill>
                <a:effectLst/>
                <a:latin typeface="Work Sans" panose="020F0502020204030204" pitchFamily="2" charset="0"/>
              </a:rPr>
              <a:t>index</a:t>
            </a:r>
            <a:endParaRPr lang="nb-NO" sz="2400" u="none" strike="noStrike" dirty="0">
              <a:solidFill>
                <a:srgbClr val="FFFDB6"/>
              </a:solidFill>
              <a:effectLst/>
              <a:latin typeface="Work Sans" panose="020F0502020204030204" pitchFamily="2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 err="1">
                <a:solidFill>
                  <a:srgbClr val="FFFDB6"/>
                </a:solidFill>
                <a:latin typeface="Work Sans" panose="020F0502020204030204" pitchFamily="2" charset="0"/>
              </a:rPr>
              <a:t>Positional</a:t>
            </a:r>
            <a:r>
              <a:rPr lang="nb-NO" sz="2400" dirty="0">
                <a:solidFill>
                  <a:srgbClr val="FFFDB6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FFFDB6"/>
                </a:solidFill>
                <a:latin typeface="Work Sans" panose="020F0502020204030204" pitchFamily="2" charset="0"/>
              </a:rPr>
              <a:t>index</a:t>
            </a:r>
            <a:endParaRPr lang="nb-NO" sz="2400" dirty="0">
              <a:solidFill>
                <a:srgbClr val="FFFDB6"/>
              </a:solidFill>
              <a:latin typeface="Work Sans" panose="020F0502020204030204" pitchFamily="2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 err="1">
                <a:solidFill>
                  <a:srgbClr val="FFFDB6"/>
                </a:solidFill>
                <a:latin typeface="Work Sans" panose="020F0502020204030204" pitchFamily="2" charset="0"/>
              </a:rPr>
              <a:t>Parsing</a:t>
            </a:r>
            <a:endParaRPr lang="nb-NO" sz="2400" dirty="0">
              <a:solidFill>
                <a:srgbClr val="FFFDB6"/>
              </a:solidFill>
              <a:latin typeface="Work Sans" panose="020F0502020204030204" pitchFamily="2" charset="0"/>
            </a:endParaRPr>
          </a:p>
          <a:p>
            <a:pPr lvl="1" fontAlgn="base">
              <a:spcBef>
                <a:spcPts val="1000"/>
              </a:spcBef>
            </a:pPr>
            <a:r>
              <a:rPr lang="nb-NO" sz="2000" dirty="0" err="1">
                <a:solidFill>
                  <a:srgbClr val="FFFDB6"/>
                </a:solidFill>
                <a:latin typeface="Work Sans" panose="020F0502020204030204" pitchFamily="2" charset="0"/>
              </a:rPr>
              <a:t>Tokenisering</a:t>
            </a:r>
            <a:r>
              <a:rPr lang="nb-NO" sz="2000" dirty="0">
                <a:solidFill>
                  <a:srgbClr val="FFFDB6"/>
                </a:solidFill>
                <a:latin typeface="Work Sans" panose="020F0502020204030204" pitchFamily="2" charset="0"/>
              </a:rPr>
              <a:t>, internasjonalisering, normalisering, stemming, lemmatisering</a:t>
            </a:r>
          </a:p>
          <a:p>
            <a:pPr fontAlgn="base"/>
            <a:r>
              <a:rPr lang="nb-NO" sz="2400" dirty="0">
                <a:solidFill>
                  <a:srgbClr val="FFFDB6"/>
                </a:solidFill>
                <a:latin typeface="Work Sans" panose="020F0502020204030204" pitchFamily="2" charset="0"/>
              </a:rPr>
              <a:t>Skip-pekere</a:t>
            </a:r>
          </a:p>
          <a:p>
            <a:pPr fontAlgn="base"/>
            <a:r>
              <a:rPr lang="nb-NO" sz="2400" dirty="0" err="1">
                <a:solidFill>
                  <a:srgbClr val="FFFDB6"/>
                </a:solidFill>
                <a:latin typeface="Work Sans" panose="020F0502020204030204" pitchFamily="2" charset="0"/>
              </a:rPr>
              <a:t>Wildcard</a:t>
            </a:r>
            <a:r>
              <a:rPr lang="nb-NO" sz="2400" dirty="0">
                <a:solidFill>
                  <a:srgbClr val="FFFDB6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FFFDB6"/>
                </a:solidFill>
                <a:latin typeface="Work Sans" panose="020F0502020204030204" pitchFamily="2" charset="0"/>
              </a:rPr>
              <a:t>queries</a:t>
            </a:r>
            <a:endParaRPr lang="nb-NO" sz="2400" dirty="0">
              <a:solidFill>
                <a:srgbClr val="FFFDB6"/>
              </a:solidFill>
              <a:latin typeface="Work Sans" panose="020F0502020204030204" pitchFamily="2" charset="0"/>
            </a:endParaRPr>
          </a:p>
          <a:p>
            <a:pPr lvl="1" fontAlgn="base"/>
            <a:r>
              <a:rPr lang="nb-NO" sz="2000" dirty="0" err="1">
                <a:solidFill>
                  <a:srgbClr val="FFFDB6"/>
                </a:solidFill>
                <a:latin typeface="Work Sans" panose="020F0502020204030204" pitchFamily="2" charset="0"/>
              </a:rPr>
              <a:t>Permuterm</a:t>
            </a:r>
            <a:r>
              <a:rPr lang="nb-NO" sz="2000" dirty="0">
                <a:solidFill>
                  <a:srgbClr val="FFFDB6"/>
                </a:solidFill>
                <a:latin typeface="Work Sans" panose="020F0502020204030204" pitchFamily="2" charset="0"/>
              </a:rPr>
              <a:t> </a:t>
            </a:r>
            <a:r>
              <a:rPr lang="nb-NO" sz="2000" dirty="0" err="1">
                <a:solidFill>
                  <a:srgbClr val="FFFDB6"/>
                </a:solidFill>
                <a:latin typeface="Work Sans" panose="020F0502020204030204" pitchFamily="2" charset="0"/>
              </a:rPr>
              <a:t>index</a:t>
            </a:r>
            <a:endParaRPr lang="nb-NO" sz="2000" dirty="0">
              <a:solidFill>
                <a:srgbClr val="FFFDB6"/>
              </a:solidFill>
              <a:latin typeface="Work Sans" panose="020F0502020204030204" pitchFamily="2" charset="0"/>
            </a:endParaRPr>
          </a:p>
          <a:p>
            <a:pPr lvl="1" fontAlgn="base"/>
            <a:r>
              <a:rPr lang="nb-NO" sz="2000" dirty="0">
                <a:solidFill>
                  <a:srgbClr val="FFFDB6"/>
                </a:solidFill>
                <a:latin typeface="Work Sans" panose="020F0502020204030204" pitchFamily="2" charset="0"/>
              </a:rPr>
              <a:t>K-gram </a:t>
            </a:r>
            <a:r>
              <a:rPr lang="nb-NO" sz="2000" dirty="0" err="1">
                <a:solidFill>
                  <a:srgbClr val="FFFDB6"/>
                </a:solidFill>
                <a:latin typeface="Work Sans" panose="020F0502020204030204" pitchFamily="2" charset="0"/>
              </a:rPr>
              <a:t>index</a:t>
            </a:r>
            <a:endParaRPr lang="nb-NO" sz="2000" dirty="0">
              <a:solidFill>
                <a:srgbClr val="FFFDB6"/>
              </a:solidFill>
              <a:latin typeface="Work Sans" panose="020F0502020204030204" pitchFamily="2" charset="0"/>
            </a:endParaRPr>
          </a:p>
          <a:p>
            <a:pPr fontAlgn="base"/>
            <a:r>
              <a:rPr lang="nb-NO" sz="2400" dirty="0">
                <a:solidFill>
                  <a:srgbClr val="FFFDB6"/>
                </a:solidFill>
                <a:latin typeface="Work Sans" panose="020F0502020204030204" pitchFamily="2" charset="0"/>
              </a:rPr>
              <a:t>Trier</a:t>
            </a:r>
          </a:p>
          <a:p>
            <a:pPr fontAlgn="base"/>
            <a:r>
              <a:rPr lang="nb-NO" sz="2400" dirty="0" err="1">
                <a:solidFill>
                  <a:srgbClr val="FFFDB6"/>
                </a:solidFill>
                <a:latin typeface="Work Sans" panose="020F0502020204030204" pitchFamily="2" charset="0"/>
              </a:rPr>
              <a:t>Suffix</a:t>
            </a:r>
            <a:r>
              <a:rPr lang="nb-NO" sz="2400" dirty="0">
                <a:solidFill>
                  <a:srgbClr val="FFFDB6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FFFDB6"/>
                </a:solidFill>
                <a:latin typeface="Work Sans" panose="020F0502020204030204" pitchFamily="2" charset="0"/>
              </a:rPr>
              <a:t>arrays</a:t>
            </a:r>
            <a:endParaRPr lang="nb-NO" sz="2400" dirty="0">
              <a:solidFill>
                <a:srgbClr val="FFFDB6"/>
              </a:solidFill>
              <a:latin typeface="Work Sans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457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dirty="0">
                <a:solidFill>
                  <a:srgbClr val="FFFDB6"/>
                </a:solidFill>
                <a:latin typeface="Oswald" panose="00000500000000000000" pitchFamily="2" charset="0"/>
              </a:rPr>
              <a:t>Boolean </a:t>
            </a:r>
            <a:r>
              <a:rPr lang="nb-NO" sz="6000" dirty="0" err="1">
                <a:solidFill>
                  <a:srgbClr val="FFFDB6"/>
                </a:solidFill>
                <a:latin typeface="Oswald" panose="00000500000000000000" pitchFamily="2" charset="0"/>
              </a:rPr>
              <a:t>retrieval</a:t>
            </a:r>
            <a:endParaRPr lang="nb-NO" sz="6000" dirty="0">
              <a:solidFill>
                <a:srgbClr val="FFFDB7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u="none" strike="noStrike" dirty="0">
                <a:solidFill>
                  <a:srgbClr val="FFFDB6"/>
                </a:solidFill>
                <a:effectLst/>
                <a:latin typeface="Work Sans" panose="020F0502020204030204" pitchFamily="2" charset="0"/>
              </a:rPr>
              <a:t>Søke på «Informatikk er gøy»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rgbClr val="FFFDB6"/>
                </a:solidFill>
                <a:latin typeface="Work Sans" panose="020F0502020204030204" pitchFamily="2" charset="0"/>
              </a:rPr>
              <a:t>Under </a:t>
            </a:r>
            <a:r>
              <a:rPr lang="nb-NO" sz="2400" dirty="0" err="1">
                <a:solidFill>
                  <a:srgbClr val="FFFDB6"/>
                </a:solidFill>
                <a:latin typeface="Work Sans" panose="020F0502020204030204" pitchFamily="2" charset="0"/>
              </a:rPr>
              <a:t>the</a:t>
            </a:r>
            <a:r>
              <a:rPr lang="nb-NO" sz="2400" dirty="0">
                <a:solidFill>
                  <a:srgbClr val="FFFDB6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FFFDB6"/>
                </a:solidFill>
                <a:latin typeface="Work Sans" panose="020F0502020204030204" pitchFamily="2" charset="0"/>
              </a:rPr>
              <a:t>hood</a:t>
            </a:r>
            <a:r>
              <a:rPr lang="nb-NO" sz="2400" dirty="0">
                <a:solidFill>
                  <a:srgbClr val="FFFDB6"/>
                </a:solidFill>
                <a:latin typeface="Work Sans" panose="020F0502020204030204" pitchFamily="2" charset="0"/>
              </a:rPr>
              <a:t>: «Informatikk» </a:t>
            </a:r>
            <a:r>
              <a:rPr lang="nb-NO" sz="2400" b="1" dirty="0">
                <a:solidFill>
                  <a:srgbClr val="FFFDB6"/>
                </a:solidFill>
                <a:latin typeface="Work Sans" panose="020F0502020204030204" pitchFamily="2" charset="0"/>
              </a:rPr>
              <a:t>AND</a:t>
            </a:r>
            <a:r>
              <a:rPr lang="nb-NO" sz="2400" dirty="0">
                <a:solidFill>
                  <a:srgbClr val="FFFDB6"/>
                </a:solidFill>
                <a:latin typeface="Work Sans" panose="020F0502020204030204" pitchFamily="2" charset="0"/>
              </a:rPr>
              <a:t> «er» </a:t>
            </a:r>
            <a:r>
              <a:rPr lang="nb-NO" sz="2400" b="1" dirty="0">
                <a:solidFill>
                  <a:srgbClr val="FFFDB6"/>
                </a:solidFill>
                <a:latin typeface="Work Sans" panose="020F0502020204030204" pitchFamily="2" charset="0"/>
              </a:rPr>
              <a:t>AND</a:t>
            </a:r>
            <a:r>
              <a:rPr lang="nb-NO" sz="2400" dirty="0">
                <a:solidFill>
                  <a:srgbClr val="FFFDB6"/>
                </a:solidFill>
                <a:latin typeface="Work Sans" panose="020F0502020204030204" pitchFamily="2" charset="0"/>
              </a:rPr>
              <a:t> «gøy»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nb-NO" sz="2400" dirty="0">
              <a:solidFill>
                <a:srgbClr val="FFFDB6"/>
              </a:solidFill>
              <a:latin typeface="Work Sans" panose="020F0502020204030204" pitchFamily="2" charset="0"/>
            </a:endParaRPr>
          </a:p>
          <a:p>
            <a:pPr marL="0" indent="0" rtl="0" fontAlgn="base">
              <a:spcBef>
                <a:spcPts val="1000"/>
              </a:spcBef>
              <a:spcAft>
                <a:spcPts val="0"/>
              </a:spcAft>
              <a:buNone/>
            </a:pPr>
            <a:r>
              <a:rPr lang="nb-NO" sz="3600" dirty="0">
                <a:solidFill>
                  <a:srgbClr val="FFFDB6"/>
                </a:solidFill>
                <a:latin typeface="Work Sans" panose="020F0502020204030204" pitchFamily="2" charset="0"/>
              </a:rPr>
              <a:t>Ulempe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rgbClr val="FFFDB6"/>
                </a:solidFill>
                <a:latin typeface="Work Sans" panose="020F0502020204030204" pitchFamily="2" charset="0"/>
              </a:rPr>
              <a:t>«Informatikk er gøy» vil matche på «Informatikk er </a:t>
            </a:r>
            <a:r>
              <a:rPr lang="nb-NO" sz="2400" i="1" dirty="0">
                <a:solidFill>
                  <a:srgbClr val="FFFDB6"/>
                </a:solidFill>
                <a:latin typeface="Work Sans" panose="020F0502020204030204" pitchFamily="2" charset="0"/>
              </a:rPr>
              <a:t>ikke</a:t>
            </a:r>
            <a:r>
              <a:rPr lang="nb-NO" sz="2400" dirty="0">
                <a:solidFill>
                  <a:srgbClr val="FFFDB6"/>
                </a:solidFill>
                <a:latin typeface="Work Sans" panose="020F0502020204030204" pitchFamily="2" charset="0"/>
              </a:rPr>
              <a:t> gøy»</a:t>
            </a:r>
          </a:p>
        </p:txBody>
      </p:sp>
    </p:spTree>
    <p:extLst>
      <p:ext uri="{BB962C8B-B14F-4D97-AF65-F5344CB8AC3E}">
        <p14:creationId xmlns:p14="http://schemas.microsoft.com/office/powerpoint/2010/main" val="4201866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dirty="0">
                <a:solidFill>
                  <a:srgbClr val="FFFDB6"/>
                </a:solidFill>
                <a:latin typeface="Oswald" panose="00000500000000000000" pitchFamily="2" charset="0"/>
              </a:rPr>
              <a:t>Bi-</a:t>
            </a:r>
            <a:r>
              <a:rPr lang="nb-NO" sz="6000" dirty="0" err="1">
                <a:solidFill>
                  <a:srgbClr val="FFFDB6"/>
                </a:solidFill>
                <a:latin typeface="Oswald" panose="00000500000000000000" pitchFamily="2" charset="0"/>
              </a:rPr>
              <a:t>word</a:t>
            </a:r>
            <a:r>
              <a:rPr lang="nb-NO" sz="6000" dirty="0">
                <a:solidFill>
                  <a:srgbClr val="FFFDB6"/>
                </a:solidFill>
                <a:latin typeface="Oswald" panose="00000500000000000000" pitchFamily="2" charset="0"/>
              </a:rPr>
              <a:t> </a:t>
            </a:r>
            <a:r>
              <a:rPr lang="nb-NO" sz="6000" dirty="0" err="1">
                <a:solidFill>
                  <a:srgbClr val="FFFDB6"/>
                </a:solidFill>
                <a:latin typeface="Oswald" panose="00000500000000000000" pitchFamily="2" charset="0"/>
              </a:rPr>
              <a:t>index</a:t>
            </a:r>
            <a:endParaRPr lang="nb-NO" sz="6000" dirty="0">
              <a:solidFill>
                <a:srgbClr val="FFFDB7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2967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rgbClr val="FFFDB6"/>
                </a:solidFill>
                <a:latin typeface="Work Sans" panose="020F0502020204030204" pitchFamily="2" charset="0"/>
              </a:rPr>
              <a:t>Bra for spørringer med negasjon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u="none" strike="noStrike" dirty="0">
                <a:solidFill>
                  <a:srgbClr val="FFFDB6"/>
                </a:solidFill>
                <a:effectLst/>
                <a:latin typeface="Work Sans" panose="020F0502020204030204" pitchFamily="2" charset="0"/>
              </a:rPr>
              <a:t>Lagrer to og to ord i ordboken istedenfor ett og ett</a:t>
            </a:r>
          </a:p>
          <a:p>
            <a:pPr marL="0" indent="0">
              <a:buNone/>
            </a:pPr>
            <a:r>
              <a:rPr lang="nb-NO" sz="2000" b="0" dirty="0" err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biword_index</a:t>
            </a:r>
            <a:r>
              <a:rPr lang="nb-NO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nb-NO" sz="2000" b="0" dirty="0"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«</a:t>
            </a:r>
            <a:r>
              <a:rPr lang="nb-NO" sz="2000" b="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informatikk er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nb-NO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nb-NO" sz="2000" b="0" dirty="0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b-NO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2000" b="0" dirty="0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4, 5, 9, 12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],</a:t>
            </a:r>
            <a:endParaRPr lang="nb-NO" sz="2000" b="0" dirty="0"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«</a:t>
            </a:r>
            <a:r>
              <a:rPr lang="nb-NO" sz="2000" b="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er gøy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nb-NO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nb-NO" sz="2000" b="0" dirty="0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1, 4, 19, 21, 22, 29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]</a:t>
            </a:r>
            <a:endParaRPr lang="nb-NO" sz="2000" b="0" dirty="0"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nb-NO" sz="2000" dirty="0">
              <a:solidFill>
                <a:srgbClr val="A89984"/>
              </a:solidFill>
              <a:latin typeface="Consolas" panose="020B0609020204030204" pitchFamily="49" charset="0"/>
            </a:endParaRPr>
          </a:p>
          <a:p>
            <a:pPr marL="0" indent="0" rtl="0" fontAlgn="base">
              <a:spcBef>
                <a:spcPts val="1000"/>
              </a:spcBef>
              <a:spcAft>
                <a:spcPts val="0"/>
              </a:spcAft>
              <a:buNone/>
            </a:pPr>
            <a:r>
              <a:rPr lang="nb-NO" sz="3600" dirty="0">
                <a:solidFill>
                  <a:srgbClr val="FFFDB6"/>
                </a:solidFill>
                <a:latin typeface="Work Sans" panose="020F0502020204030204" pitchFamily="2" charset="0"/>
              </a:rPr>
              <a:t>Ulempe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u="none" strike="noStrike" dirty="0">
                <a:solidFill>
                  <a:srgbClr val="FFFDB6"/>
                </a:solidFill>
                <a:effectLst/>
                <a:latin typeface="Work Sans" panose="020F0502020204030204" pitchFamily="2" charset="0"/>
              </a:rPr>
              <a:t>Vil fortsatt matche på «</a:t>
            </a:r>
            <a:r>
              <a:rPr lang="nb-NO" sz="2400" b="1" u="none" strike="noStrike" dirty="0">
                <a:solidFill>
                  <a:srgbClr val="FFFDB6"/>
                </a:solidFill>
                <a:effectLst/>
                <a:latin typeface="Work Sans" panose="020F0502020204030204" pitchFamily="2" charset="0"/>
              </a:rPr>
              <a:t>informatikk er</a:t>
            </a:r>
            <a:r>
              <a:rPr lang="nb-NO" sz="2400" u="none" strike="noStrike" dirty="0">
                <a:solidFill>
                  <a:srgbClr val="FFFDB6"/>
                </a:solidFill>
                <a:effectLst/>
                <a:latin typeface="Work Sans" panose="020F0502020204030204" pitchFamily="2" charset="0"/>
              </a:rPr>
              <a:t> kjedelig, støvsuging </a:t>
            </a:r>
            <a:r>
              <a:rPr lang="nb-NO" sz="2400" b="1" u="none" strike="noStrike" dirty="0">
                <a:solidFill>
                  <a:srgbClr val="FFFDB6"/>
                </a:solidFill>
                <a:effectLst/>
                <a:latin typeface="Work Sans" panose="020F0502020204030204" pitchFamily="2" charset="0"/>
              </a:rPr>
              <a:t>er gøy</a:t>
            </a:r>
            <a:r>
              <a:rPr lang="nb-NO" sz="2400" u="none" strike="noStrike" dirty="0">
                <a:solidFill>
                  <a:srgbClr val="FFFDB6"/>
                </a:solidFill>
                <a:effectLst/>
                <a:latin typeface="Work Sans" panose="020F0502020204030204" pitchFamily="2" charset="0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046655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dirty="0" err="1">
                <a:solidFill>
                  <a:srgbClr val="FFFDB6"/>
                </a:solidFill>
                <a:latin typeface="Oswald" panose="00000500000000000000" pitchFamily="2" charset="0"/>
              </a:rPr>
              <a:t>Positional</a:t>
            </a:r>
            <a:r>
              <a:rPr lang="nb-NO" sz="6000" dirty="0">
                <a:solidFill>
                  <a:srgbClr val="FFFDB6"/>
                </a:solidFill>
                <a:latin typeface="Oswald" panose="00000500000000000000" pitchFamily="2" charset="0"/>
              </a:rPr>
              <a:t> </a:t>
            </a:r>
            <a:r>
              <a:rPr lang="nb-NO" sz="6000" dirty="0" err="1">
                <a:solidFill>
                  <a:srgbClr val="FFFDB6"/>
                </a:solidFill>
                <a:latin typeface="Oswald" panose="00000500000000000000" pitchFamily="2" charset="0"/>
              </a:rPr>
              <a:t>index</a:t>
            </a:r>
            <a:endParaRPr lang="nb-NO" sz="6000" dirty="0">
              <a:solidFill>
                <a:srgbClr val="FFFDB7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rgbClr val="FFFDB6"/>
                </a:solidFill>
                <a:latin typeface="Work Sans" panose="020F0502020204030204" pitchFamily="2" charset="0"/>
              </a:rPr>
              <a:t>Viser nøyaktig hvor i dokumentet termen forekommer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nb-NO" sz="2400" dirty="0">
              <a:solidFill>
                <a:srgbClr val="FFFDB6"/>
              </a:solidFill>
              <a:latin typeface="Work Sans" panose="020F0502020204030204" pitchFamily="2" charset="0"/>
            </a:endParaRPr>
          </a:p>
          <a:p>
            <a:pPr marL="0" indent="0">
              <a:buNone/>
            </a:pPr>
            <a:r>
              <a:rPr lang="nb-NO" sz="2000" b="0" dirty="0" err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invertert_indeks</a:t>
            </a:r>
            <a:r>
              <a:rPr lang="nb-NO" sz="2000" dirty="0" err="1">
                <a:solidFill>
                  <a:srgbClr val="8EC07C"/>
                </a:solidFill>
                <a:latin typeface="Consolas" panose="020B0609020204030204" pitchFamily="49" charset="0"/>
              </a:rPr>
              <a:t>_med_posisjon</a:t>
            </a:r>
            <a:r>
              <a:rPr lang="nb-NO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nb-NO" sz="2000" b="0" dirty="0"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sz="2000" b="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informatikk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nb-NO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pPr marL="0" indent="0">
              <a:buNone/>
            </a:pPr>
            <a:r>
              <a:rPr lang="nb-NO" sz="2000" dirty="0">
                <a:solidFill>
                  <a:srgbClr val="A89984"/>
                </a:solidFill>
                <a:latin typeface="Consolas" panose="020B0609020204030204" pitchFamily="49" charset="0"/>
              </a:rPr>
              <a:t>	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b-NO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2000" b="0" dirty="0" err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docID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b-NO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2000" b="0" dirty="0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b-NO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pos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b-NO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nb-NO" sz="2000" b="0" dirty="0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4, 18, 20</a:t>
            </a:r>
            <a:r>
              <a:rPr lang="nb-NO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}, {</a:t>
            </a:r>
            <a:r>
              <a:rPr lang="nb-NO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2000" b="0" dirty="0" err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docID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b-NO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2000" b="0" dirty="0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b-NO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pos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b-NO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nb-NO" sz="2000" b="0" dirty="0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nb-NO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    ],</a:t>
            </a:r>
            <a:endParaRPr lang="nb-NO" sz="2000" b="0" dirty="0"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sz="2000" b="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er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nb-NO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[</a:t>
            </a:r>
            <a:endParaRPr lang="nb-NO" sz="2000" b="0" dirty="0"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2000" dirty="0">
                <a:solidFill>
                  <a:srgbClr val="A9B7C6"/>
                </a:solidFill>
                <a:latin typeface="Consolas" panose="020B0609020204030204" pitchFamily="49" charset="0"/>
              </a:rPr>
              <a:t>	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b-NO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2000" b="0" dirty="0" err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docID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b-NO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2000" dirty="0">
                <a:solidFill>
                  <a:srgbClr val="D3869B"/>
                </a:solidFill>
                <a:latin typeface="Consolas" panose="020B0609020204030204" pitchFamily="49" charset="0"/>
              </a:rPr>
              <a:t>3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b-NO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pos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b-NO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nb-NO" sz="2000" dirty="0">
                <a:solidFill>
                  <a:srgbClr val="D3869B"/>
                </a:solidFill>
                <a:latin typeface="Consolas" panose="020B0609020204030204" pitchFamily="49" charset="0"/>
              </a:rPr>
              <a:t>43, 80</a:t>
            </a:r>
            <a:r>
              <a:rPr lang="nb-NO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},</a:t>
            </a:r>
            <a:r>
              <a:rPr lang="nb-NO" sz="20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b-NO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2000" b="0" dirty="0" err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docID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b-NO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2000" b="0" dirty="0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b-NO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pos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b-NO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2000" dirty="0">
                <a:solidFill>
                  <a:srgbClr val="8EC07C"/>
                </a:solidFill>
                <a:latin typeface="Consolas" panose="020B0609020204030204" pitchFamily="49" charset="0"/>
              </a:rPr>
              <a:t>[</a:t>
            </a:r>
            <a:r>
              <a:rPr lang="nb-NO" sz="2000" b="0" dirty="0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2, 7, 19, 26</a:t>
            </a:r>
            <a:r>
              <a:rPr lang="nb-NO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nb-NO" sz="2000" dirty="0">
                <a:solidFill>
                  <a:srgbClr val="A89984"/>
                </a:solidFill>
                <a:latin typeface="Consolas" panose="020B0609020204030204" pitchFamily="49" charset="0"/>
              </a:rPr>
              <a:t>    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],</a:t>
            </a:r>
            <a:endParaRPr lang="nb-NO" sz="2000" b="0" dirty="0"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sz="2000" dirty="0">
                <a:solidFill>
                  <a:srgbClr val="B8BB26"/>
                </a:solidFill>
                <a:latin typeface="Consolas" panose="020B0609020204030204" pitchFamily="49" charset="0"/>
              </a:rPr>
              <a:t>gøy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nb-NO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pPr marL="0" indent="0">
              <a:buNone/>
            </a:pPr>
            <a:r>
              <a:rPr lang="nb-NO" sz="2000" dirty="0">
                <a:solidFill>
                  <a:srgbClr val="A89984"/>
                </a:solidFill>
                <a:latin typeface="Consolas" panose="020B0609020204030204" pitchFamily="49" charset="0"/>
              </a:rPr>
              <a:t>	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b-NO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2000" b="0" dirty="0" err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docID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b-NO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2000" dirty="0">
                <a:solidFill>
                  <a:srgbClr val="D3869B"/>
                </a:solidFill>
                <a:latin typeface="Consolas" panose="020B0609020204030204" pitchFamily="49" charset="0"/>
              </a:rPr>
              <a:t>2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b-NO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pos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b-NO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nb-NO" sz="2000" b="0" dirty="0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nb-NO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}, {</a:t>
            </a:r>
            <a:r>
              <a:rPr lang="nb-NO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2000" b="0" dirty="0" err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docID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b-NO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2000" dirty="0">
                <a:solidFill>
                  <a:srgbClr val="D3869B"/>
                </a:solidFill>
                <a:latin typeface="Consolas" panose="020B0609020204030204" pitchFamily="49" charset="0"/>
              </a:rPr>
              <a:t>3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b-NO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pos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b-NO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nb-NO" sz="2000" b="0" dirty="0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44, 90</a:t>
            </a:r>
            <a:r>
              <a:rPr lang="nb-NO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nb-NO" sz="2000" dirty="0">
                <a:solidFill>
                  <a:srgbClr val="A89984"/>
                </a:solidFill>
                <a:latin typeface="Consolas" panose="020B0609020204030204" pitchFamily="49" charset="0"/>
              </a:rPr>
              <a:t>    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nb-NO" sz="20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nb-NO" sz="2000" b="0" dirty="0"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196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dirty="0">
                <a:solidFill>
                  <a:srgbClr val="FFFDB6"/>
                </a:solidFill>
                <a:latin typeface="Oswald" panose="00000500000000000000" pitchFamily="2" charset="0"/>
              </a:rPr>
              <a:t>Hvilken er best?</a:t>
            </a:r>
            <a:endParaRPr lang="nb-NO" sz="6000" dirty="0">
              <a:solidFill>
                <a:srgbClr val="FFFDB7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rgbClr val="FFFDB6"/>
                </a:solidFill>
                <a:latin typeface="Work Sans" panose="020F0502020204030204" pitchFamily="2" charset="0"/>
              </a:rPr>
              <a:t>Moderne søkesystemer bruker en </a:t>
            </a:r>
            <a:r>
              <a:rPr lang="nb-NO" sz="2400" b="1" dirty="0" err="1">
                <a:solidFill>
                  <a:srgbClr val="FFFDB6"/>
                </a:solidFill>
                <a:latin typeface="Work Sans" panose="020F0502020204030204" pitchFamily="2" charset="0"/>
              </a:rPr>
              <a:t>positional</a:t>
            </a:r>
            <a:r>
              <a:rPr lang="nb-NO" sz="2400" b="1" dirty="0">
                <a:solidFill>
                  <a:srgbClr val="FFFDB6"/>
                </a:solidFill>
                <a:latin typeface="Work Sans" panose="020F0502020204030204" pitchFamily="2" charset="0"/>
              </a:rPr>
              <a:t> </a:t>
            </a:r>
            <a:r>
              <a:rPr lang="nb-NO" sz="2400" b="1" dirty="0" err="1">
                <a:solidFill>
                  <a:srgbClr val="FFFDB6"/>
                </a:solidFill>
                <a:latin typeface="Work Sans" panose="020F0502020204030204" pitchFamily="2" charset="0"/>
              </a:rPr>
              <a:t>index</a:t>
            </a:r>
            <a:endParaRPr lang="nb-NO" sz="2400" dirty="0">
              <a:solidFill>
                <a:srgbClr val="FFFDB6"/>
              </a:solidFill>
              <a:latin typeface="Work Sans" panose="020F0502020204030204" pitchFamily="2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rgbClr val="FFFDB6"/>
                </a:solidFill>
                <a:latin typeface="Work Sans" panose="020F0502020204030204" pitchFamily="2" charset="0"/>
              </a:rPr>
              <a:t>Men det er naturlig å kjøre bi-ord på egennavn</a:t>
            </a:r>
          </a:p>
          <a:p>
            <a:pPr marL="0" indent="0">
              <a:buNone/>
            </a:pPr>
            <a:r>
              <a:rPr lang="nb-NO" sz="2000" b="0" dirty="0" err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invertert_indeks</a:t>
            </a:r>
            <a:r>
              <a:rPr lang="nb-NO" sz="2000" dirty="0" err="1">
                <a:solidFill>
                  <a:srgbClr val="8EC07C"/>
                </a:solidFill>
                <a:latin typeface="Consolas" panose="020B0609020204030204" pitchFamily="49" charset="0"/>
              </a:rPr>
              <a:t>_med_posisjon</a:t>
            </a:r>
            <a:r>
              <a:rPr lang="nb-NO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nb-NO" sz="2000" b="0" dirty="0"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«</a:t>
            </a:r>
            <a:r>
              <a:rPr lang="nb-NO" sz="2000" b="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Michael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nb-NO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pPr marL="0" indent="0">
              <a:buNone/>
            </a:pPr>
            <a:r>
              <a:rPr lang="nb-NO" sz="2000" dirty="0">
                <a:solidFill>
                  <a:srgbClr val="A89984"/>
                </a:solidFill>
                <a:latin typeface="Consolas" panose="020B0609020204030204" pitchFamily="49" charset="0"/>
              </a:rPr>
              <a:t>	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b-NO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2000" b="0" dirty="0" err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docID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b-NO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2000" b="0" dirty="0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b-NO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pos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b-NO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nb-NO" sz="2000" b="0" dirty="0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4, 18, 20</a:t>
            </a:r>
            <a:r>
              <a:rPr lang="nb-NO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}, {</a:t>
            </a:r>
            <a:r>
              <a:rPr lang="nb-NO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2000" b="0" dirty="0" err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docID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b-NO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2000" b="0" dirty="0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b-NO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pos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b-NO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nb-NO" sz="2000" b="0" dirty="0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nb-NO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pPr marL="0" indent="0">
              <a:buNone/>
            </a:pP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	{</a:t>
            </a:r>
            <a:r>
              <a:rPr lang="nb-NO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2000" b="0" dirty="0" err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docID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b-NO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2000" dirty="0">
                <a:solidFill>
                  <a:srgbClr val="D3869B"/>
                </a:solidFill>
                <a:latin typeface="Consolas" panose="020B0609020204030204" pitchFamily="49" charset="0"/>
              </a:rPr>
              <a:t>5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b-NO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pos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b-NO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nb-NO" sz="2000" b="0" dirty="0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53, 54, 70</a:t>
            </a:r>
            <a:r>
              <a:rPr lang="nb-NO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}, {</a:t>
            </a:r>
            <a:r>
              <a:rPr lang="nb-NO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2000" b="0" dirty="0" err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docID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b-NO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2000" b="0" dirty="0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b-NO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pos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b-NO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nb-NO" sz="2000" dirty="0">
                <a:solidFill>
                  <a:srgbClr val="D3869B"/>
                </a:solidFill>
                <a:latin typeface="Consolas" panose="020B0609020204030204" pitchFamily="49" charset="0"/>
              </a:rPr>
              <a:t>1, 2, 3, 4</a:t>
            </a:r>
            <a:r>
              <a:rPr lang="nb-NO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    ],</a:t>
            </a:r>
            <a:endParaRPr lang="nb-NO" sz="2000" b="0" dirty="0"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«</a:t>
            </a:r>
            <a:r>
              <a:rPr lang="nb-NO" sz="2000" b="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Jackson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nb-NO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[</a:t>
            </a:r>
            <a:endParaRPr lang="nb-NO" sz="2000" b="0" dirty="0"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2000" dirty="0">
                <a:solidFill>
                  <a:srgbClr val="A9B7C6"/>
                </a:solidFill>
                <a:latin typeface="Consolas" panose="020B0609020204030204" pitchFamily="49" charset="0"/>
              </a:rPr>
              <a:t>	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b-NO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2000" b="0" dirty="0" err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docID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b-NO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2000" dirty="0">
                <a:solidFill>
                  <a:srgbClr val="D3869B"/>
                </a:solidFill>
                <a:latin typeface="Consolas" panose="020B0609020204030204" pitchFamily="49" charset="0"/>
              </a:rPr>
              <a:t>3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b-NO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pos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b-NO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nb-NO" sz="2000" dirty="0">
                <a:solidFill>
                  <a:srgbClr val="D3869B"/>
                </a:solidFill>
                <a:latin typeface="Consolas" panose="020B0609020204030204" pitchFamily="49" charset="0"/>
              </a:rPr>
              <a:t>43, 80</a:t>
            </a:r>
            <a:r>
              <a:rPr lang="nb-NO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},</a:t>
            </a:r>
            <a:r>
              <a:rPr lang="nb-NO" sz="20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b-NO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2000" b="0" dirty="0" err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docID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b-NO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2000" b="0" dirty="0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b-NO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pos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b-NO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2000" dirty="0">
                <a:solidFill>
                  <a:srgbClr val="8EC07C"/>
                </a:solidFill>
                <a:latin typeface="Consolas" panose="020B0609020204030204" pitchFamily="49" charset="0"/>
              </a:rPr>
              <a:t>[</a:t>
            </a:r>
            <a:r>
              <a:rPr lang="nb-NO" sz="2000" b="0" dirty="0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2, 7, 19, 26</a:t>
            </a:r>
            <a:r>
              <a:rPr lang="nb-NO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pPr marL="0" indent="0">
              <a:buNone/>
            </a:pPr>
            <a:r>
              <a:rPr lang="nb-NO" sz="2000" dirty="0">
                <a:solidFill>
                  <a:srgbClr val="A9B7C6"/>
                </a:solidFill>
                <a:latin typeface="Consolas" panose="020B0609020204030204" pitchFamily="49" charset="0"/>
              </a:rPr>
              <a:t>	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b-NO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2000" b="0" dirty="0" err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docID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b-NO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2000" b="0" dirty="0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b-NO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pos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b-NO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nb-NO" sz="2000" dirty="0">
                <a:solidFill>
                  <a:srgbClr val="D3869B"/>
                </a:solidFill>
                <a:latin typeface="Consolas" panose="020B0609020204030204" pitchFamily="49" charset="0"/>
              </a:rPr>
              <a:t>420, 69</a:t>
            </a:r>
            <a:r>
              <a:rPr lang="nb-NO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},</a:t>
            </a:r>
            <a:r>
              <a:rPr lang="nb-NO" sz="20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b-NO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2000" b="0" dirty="0" err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docID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b-NO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2000" dirty="0">
                <a:solidFill>
                  <a:srgbClr val="D3869B"/>
                </a:solidFill>
                <a:latin typeface="Consolas" panose="020B0609020204030204" pitchFamily="49" charset="0"/>
              </a:rPr>
              <a:t>19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b-NO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pos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b-NO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2000" dirty="0">
                <a:solidFill>
                  <a:srgbClr val="8EC07C"/>
                </a:solidFill>
                <a:latin typeface="Consolas" panose="020B0609020204030204" pitchFamily="49" charset="0"/>
              </a:rPr>
              <a:t>[</a:t>
            </a:r>
            <a:r>
              <a:rPr lang="nb-NO" sz="2000" b="0" dirty="0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2, 3, 12, 99</a:t>
            </a:r>
            <a:r>
              <a:rPr lang="nb-NO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nb-NO" sz="2000" dirty="0">
                <a:solidFill>
                  <a:srgbClr val="A89984"/>
                </a:solidFill>
                <a:latin typeface="Consolas" panose="020B0609020204030204" pitchFamily="49" charset="0"/>
              </a:rPr>
              <a:t>    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nb-NO" sz="2000" dirty="0">
                <a:solidFill>
                  <a:srgbClr val="A89984"/>
                </a:solidFill>
                <a:latin typeface="Consolas" panose="020B0609020204030204" pitchFamily="49" charset="0"/>
              </a:rPr>
              <a:t>}</a:t>
            </a:r>
            <a:endParaRPr lang="nb-NO" sz="2000" b="0" dirty="0"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105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 err="1">
                <a:solidFill>
                  <a:srgbClr val="FFFDB6"/>
                </a:solidFill>
                <a:effectLst/>
                <a:latin typeface="Oswald" panose="00000500000000000000" pitchFamily="2" charset="0"/>
              </a:rPr>
              <a:t>Tokenisering</a:t>
            </a:r>
            <a:endParaRPr lang="nb-NO" sz="6000" dirty="0">
              <a:solidFill>
                <a:srgbClr val="FFFDB7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61914" cy="5032375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rgbClr val="FFFDB6"/>
                </a:solidFill>
                <a:latin typeface="Work Sans" panose="020F0502020204030204" pitchFamily="2" charset="0"/>
              </a:rPr>
              <a:t>Bryte en tekst opp i </a:t>
            </a:r>
            <a:r>
              <a:rPr lang="nb-NO" sz="2400" b="1" dirty="0">
                <a:solidFill>
                  <a:srgbClr val="FFFDB6"/>
                </a:solidFill>
                <a:latin typeface="Work Sans" panose="020F0502020204030204" pitchFamily="2" charset="0"/>
              </a:rPr>
              <a:t>tokens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rgbClr val="FFFDB6"/>
                </a:solidFill>
                <a:latin typeface="Work Sans" panose="020F0502020204030204" pitchFamily="2" charset="0"/>
              </a:rPr>
              <a:t>«Informatikk er gøy»	=&gt; «Informatikk», «er» og «gøy»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rgbClr val="FFFDB6"/>
                </a:solidFill>
                <a:latin typeface="Work Sans" panose="020F0502020204030204" pitchFamily="2" charset="0"/>
              </a:rPr>
              <a:t>«Hei </a:t>
            </a:r>
            <a:r>
              <a:rPr lang="nb-NO" sz="2400" dirty="0" err="1">
                <a:solidFill>
                  <a:srgbClr val="FFFDB6"/>
                </a:solidFill>
                <a:latin typeface="Work Sans" panose="020F0502020204030204" pitchFamily="2" charset="0"/>
              </a:rPr>
              <a:t>hei</a:t>
            </a:r>
            <a:r>
              <a:rPr lang="nb-NO" sz="2400" dirty="0">
                <a:solidFill>
                  <a:srgbClr val="FFFDB6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FFFDB6"/>
                </a:solidFill>
                <a:latin typeface="Work Sans" panose="020F0502020204030204" pitchFamily="2" charset="0"/>
              </a:rPr>
              <a:t>hei</a:t>
            </a:r>
            <a:r>
              <a:rPr lang="nb-NO" sz="2400" dirty="0">
                <a:solidFill>
                  <a:srgbClr val="FFFDB6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FFFDB6"/>
                </a:solidFill>
                <a:latin typeface="Work Sans" panose="020F0502020204030204" pitchFamily="2" charset="0"/>
              </a:rPr>
              <a:t>hei</a:t>
            </a:r>
            <a:r>
              <a:rPr lang="nb-NO" sz="2400" dirty="0">
                <a:solidFill>
                  <a:srgbClr val="FFFDB6"/>
                </a:solidFill>
                <a:latin typeface="Work Sans" panose="020F0502020204030204" pitchFamily="2" charset="0"/>
              </a:rPr>
              <a:t>»		=&gt; «Hei», «hei», «hei» og «hei»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nb-NO" sz="2400" dirty="0">
              <a:solidFill>
                <a:srgbClr val="FFFDB6"/>
              </a:solidFill>
              <a:latin typeface="Work Sans" panose="020F0502020204030204" pitchFamily="2" charset="0"/>
            </a:endParaRPr>
          </a:p>
          <a:p>
            <a:pPr marL="0" indent="0" rtl="0" fontAlgn="base">
              <a:spcBef>
                <a:spcPts val="1000"/>
              </a:spcBef>
              <a:spcAft>
                <a:spcPts val="0"/>
              </a:spcAft>
              <a:buNone/>
            </a:pPr>
            <a:r>
              <a:rPr lang="nb-NO" sz="3600" dirty="0">
                <a:solidFill>
                  <a:srgbClr val="FFFDB6"/>
                </a:solidFill>
                <a:latin typeface="Work Sans" panose="020F0502020204030204" pitchFamily="2" charset="0"/>
              </a:rPr>
              <a:t>Dilemma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rgbClr val="FFFDB6"/>
                </a:solidFill>
                <a:latin typeface="Work Sans" panose="020F0502020204030204" pitchFamily="2" charset="0"/>
              </a:rPr>
              <a:t>«Oslos hovedstad»	=&gt; «Oslos» / «Oslo» / «Oslo sin» osv.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rgbClr val="FFFDB6"/>
                </a:solidFill>
                <a:latin typeface="Work Sans" panose="020F0502020204030204" pitchFamily="2" charset="0"/>
              </a:rPr>
              <a:t>«San Fransisco»		=&gt; «San» og «Fransisco» eller «San Francisco»?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b="1" i="1" dirty="0">
                <a:solidFill>
                  <a:srgbClr val="FF0000"/>
                </a:solidFill>
                <a:latin typeface="Work Sans" panose="020F0502020204030204" pitchFamily="2" charset="0"/>
              </a:rPr>
              <a:t>NB!</a:t>
            </a:r>
            <a:r>
              <a:rPr lang="nb-NO" sz="2400" b="1" dirty="0">
                <a:solidFill>
                  <a:srgbClr val="FF0000"/>
                </a:solidFill>
                <a:latin typeface="Work Sans" panose="020F0502020204030204" pitchFamily="2" charset="0"/>
              </a:rPr>
              <a:t> Ikke deres jobb å løse!!</a:t>
            </a:r>
          </a:p>
        </p:txBody>
      </p:sp>
    </p:spTree>
    <p:extLst>
      <p:ext uri="{BB962C8B-B14F-4D97-AF65-F5344CB8AC3E}">
        <p14:creationId xmlns:p14="http://schemas.microsoft.com/office/powerpoint/2010/main" val="1649712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>
                <a:solidFill>
                  <a:srgbClr val="FFFDB6"/>
                </a:solidFill>
                <a:effectLst/>
                <a:latin typeface="Oswald" panose="00000500000000000000" pitchFamily="2" charset="0"/>
              </a:rPr>
              <a:t>Internasjonalisering</a:t>
            </a:r>
            <a:endParaRPr lang="nb-NO" sz="6000" dirty="0">
              <a:solidFill>
                <a:srgbClr val="FFFDB7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rgbClr val="FFFDB6"/>
                </a:solidFill>
                <a:latin typeface="Work Sans" panose="020F0502020204030204" pitchFamily="2" charset="0"/>
              </a:rPr>
              <a:t>Ta høyde for andre språks normer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rgbClr val="FFFDB6"/>
                </a:solidFill>
                <a:latin typeface="Work Sans" panose="020F0502020204030204" pitchFamily="2" charset="0"/>
              </a:rPr>
              <a:t>Norsk og tysk har lange sammensatte ord</a:t>
            </a:r>
          </a:p>
          <a:p>
            <a:pPr lvl="1" fontAlgn="base">
              <a:spcBef>
                <a:spcPts val="1000"/>
              </a:spcBef>
            </a:pPr>
            <a:r>
              <a:rPr lang="nb-NO" sz="2000" dirty="0">
                <a:solidFill>
                  <a:srgbClr val="FFFDB6"/>
                </a:solidFill>
                <a:latin typeface="Work Sans" panose="020F0502020204030204" pitchFamily="2" charset="0"/>
              </a:rPr>
              <a:t>«</a:t>
            </a:r>
            <a:r>
              <a:rPr lang="nb-NO" sz="2000" dirty="0" err="1">
                <a:solidFill>
                  <a:srgbClr val="FFFDB6"/>
                </a:solidFill>
                <a:latin typeface="Work Sans" panose="020F0502020204030204" pitchFamily="2" charset="0"/>
              </a:rPr>
              <a:t>Minoritetsladningsbærerdiffusjonskoeffisientmålingsapparatur</a:t>
            </a:r>
            <a:r>
              <a:rPr lang="nb-NO" sz="2000" dirty="0">
                <a:solidFill>
                  <a:srgbClr val="FFFDB6"/>
                </a:solidFill>
                <a:latin typeface="Work Sans" panose="020F0502020204030204" pitchFamily="2" charset="0"/>
              </a:rPr>
              <a:t>»</a:t>
            </a:r>
          </a:p>
          <a:p>
            <a:pPr fontAlgn="base"/>
            <a:r>
              <a:rPr lang="nb-NO" sz="2400" dirty="0">
                <a:solidFill>
                  <a:srgbClr val="FFFDB6"/>
                </a:solidFill>
                <a:latin typeface="Work Sans" panose="020F0502020204030204" pitchFamily="2" charset="0"/>
              </a:rPr>
              <a:t>Ingen mellomrom mellom kinesiske ord</a:t>
            </a:r>
          </a:p>
          <a:p>
            <a:pPr lvl="1" fontAlgn="base"/>
            <a:r>
              <a:rPr lang="zh-CN" altLang="nb-NO" sz="2000" dirty="0">
                <a:solidFill>
                  <a:srgbClr val="FFFDB6"/>
                </a:solidFill>
                <a:latin typeface="Work Sans" panose="020F0502020204030204" pitchFamily="2" charset="0"/>
              </a:rPr>
              <a:t>这是一个有很多单词的句子</a:t>
            </a:r>
            <a:endParaRPr lang="nb-NO" altLang="zh-CN" sz="2000" dirty="0">
              <a:solidFill>
                <a:srgbClr val="FFFDB6"/>
              </a:solidFill>
              <a:latin typeface="Work Sans" panose="020F0502020204030204" pitchFamily="2" charset="0"/>
            </a:endParaRPr>
          </a:p>
          <a:p>
            <a:pPr fontAlgn="base"/>
            <a:r>
              <a:rPr lang="nb-NO" sz="2400" dirty="0">
                <a:solidFill>
                  <a:srgbClr val="FFFDB6"/>
                </a:solidFill>
                <a:latin typeface="Work Sans" panose="020F0502020204030204" pitchFamily="2" charset="0"/>
              </a:rPr>
              <a:t>Kan ha </a:t>
            </a:r>
            <a:r>
              <a:rPr lang="nb-NO" sz="2400" i="1" dirty="0">
                <a:solidFill>
                  <a:srgbClr val="FFFDB6"/>
                </a:solidFill>
                <a:latin typeface="Work Sans" panose="020F0502020204030204" pitchFamily="2" charset="0"/>
              </a:rPr>
              <a:t>flere alfabeter</a:t>
            </a:r>
            <a:r>
              <a:rPr lang="nb-NO" sz="2400" dirty="0">
                <a:solidFill>
                  <a:srgbClr val="FFFDB6"/>
                </a:solidFill>
                <a:latin typeface="Work Sans" panose="020F0502020204030204" pitchFamily="2" charset="0"/>
              </a:rPr>
              <a:t> på japansk</a:t>
            </a:r>
          </a:p>
          <a:p>
            <a:pPr lvl="1" fontAlgn="base"/>
            <a:r>
              <a:rPr lang="ja-JP" altLang="nb-NO" sz="2000" dirty="0">
                <a:solidFill>
                  <a:srgbClr val="FFFDB6"/>
                </a:solidFill>
                <a:latin typeface="Work Sans" panose="020F0502020204030204" pitchFamily="2" charset="0"/>
              </a:rPr>
              <a:t>夜明けてひとり薦屋敷</a:t>
            </a:r>
            <a:endParaRPr lang="nb-NO" altLang="ja-JP" sz="2000" dirty="0">
              <a:solidFill>
                <a:srgbClr val="FFFDB6"/>
              </a:solidFill>
              <a:latin typeface="Work Sans" panose="020F0502020204030204" pitchFamily="2" charset="0"/>
            </a:endParaRPr>
          </a:p>
          <a:p>
            <a:pPr fontAlgn="base"/>
            <a:r>
              <a:rPr lang="nb-NO" sz="2400" dirty="0">
                <a:solidFill>
                  <a:srgbClr val="FFFDB6"/>
                </a:solidFill>
                <a:latin typeface="Work Sans" panose="020F0502020204030204" pitchFamily="2" charset="0"/>
              </a:rPr>
              <a:t>På arabisk og hebraisk leser man fra høyre til venstre, med unntak av tall</a:t>
            </a:r>
          </a:p>
          <a:p>
            <a:pPr lvl="1" fontAlgn="base"/>
            <a:r>
              <a:rPr lang="he-IL" sz="2000" dirty="0">
                <a:solidFill>
                  <a:srgbClr val="FFFDB6"/>
                </a:solidFill>
                <a:latin typeface="Work Sans" panose="020F0502020204030204" pitchFamily="2" charset="0"/>
              </a:rPr>
              <a:t>אוטובוס מספר 123 כבר עבר?</a:t>
            </a:r>
            <a:endParaRPr lang="nb-NO" sz="2000" dirty="0">
              <a:solidFill>
                <a:srgbClr val="FFFDB6"/>
              </a:solidFill>
              <a:latin typeface="Work Sans" panose="020F0502020204030204" pitchFamily="2" charset="0"/>
            </a:endParaRPr>
          </a:p>
          <a:p>
            <a:pPr fontAlgn="base"/>
            <a:endParaRPr lang="nb-NO" sz="2400" dirty="0">
              <a:solidFill>
                <a:srgbClr val="FFFDB6"/>
              </a:solidFill>
              <a:latin typeface="Work Sans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186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>
                <a:solidFill>
                  <a:srgbClr val="FFFDB6"/>
                </a:solidFill>
                <a:effectLst/>
                <a:latin typeface="Oswald" panose="00000500000000000000" pitchFamily="2" charset="0"/>
              </a:rPr>
              <a:t>Normalisering</a:t>
            </a:r>
            <a:endParaRPr lang="nb-NO" sz="6000" dirty="0">
              <a:solidFill>
                <a:srgbClr val="FFFDB7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rgbClr val="FFFDB6"/>
                </a:solidFill>
                <a:latin typeface="Work Sans" panose="020F0502020204030204" pitchFamily="2" charset="0"/>
              </a:rPr>
              <a:t>Fjerne bindestreker og punktum fra forkortelser</a:t>
            </a:r>
          </a:p>
          <a:p>
            <a:pPr lvl="1" fontAlgn="base">
              <a:spcBef>
                <a:spcPts val="1000"/>
              </a:spcBef>
            </a:pPr>
            <a:r>
              <a:rPr lang="nb-NO" sz="2000" dirty="0">
                <a:solidFill>
                  <a:srgbClr val="FFFDB6"/>
                </a:solidFill>
                <a:latin typeface="Work Sans" panose="020F0502020204030204" pitchFamily="2" charset="0"/>
              </a:rPr>
              <a:t>U.S.A.	 =&gt; USA</a:t>
            </a:r>
          </a:p>
          <a:p>
            <a:pPr lvl="1" fontAlgn="base">
              <a:spcBef>
                <a:spcPts val="1000"/>
              </a:spcBef>
            </a:pPr>
            <a:r>
              <a:rPr lang="nb-NO" sz="2000" dirty="0">
                <a:solidFill>
                  <a:srgbClr val="FFFDB6"/>
                </a:solidFill>
                <a:latin typeface="Work Sans" panose="020F0502020204030204" pitchFamily="2" charset="0"/>
              </a:rPr>
              <a:t>Tur-retur =&gt; Tur retur</a:t>
            </a:r>
          </a:p>
          <a:p>
            <a:pPr fontAlgn="base"/>
            <a:r>
              <a:rPr lang="nb-NO" sz="2400" dirty="0">
                <a:solidFill>
                  <a:srgbClr val="FFFDB6"/>
                </a:solidFill>
                <a:latin typeface="Work Sans" panose="020F0502020204030204" pitchFamily="2" charset="0"/>
              </a:rPr>
              <a:t>Fjerne aksenter og </a:t>
            </a:r>
            <a:r>
              <a:rPr lang="nb-NO" sz="2400" dirty="0" err="1">
                <a:solidFill>
                  <a:srgbClr val="FFFDB6"/>
                </a:solidFill>
                <a:latin typeface="Work Sans" panose="020F0502020204030204" pitchFamily="2" charset="0"/>
              </a:rPr>
              <a:t>umlauts</a:t>
            </a:r>
            <a:endParaRPr lang="nb-NO" sz="2400" dirty="0">
              <a:solidFill>
                <a:srgbClr val="FFFDB6"/>
              </a:solidFill>
              <a:latin typeface="Work Sans" panose="020F0502020204030204" pitchFamily="2" charset="0"/>
            </a:endParaRPr>
          </a:p>
          <a:p>
            <a:pPr lvl="1" fontAlgn="base"/>
            <a:r>
              <a:rPr lang="nb-NO" sz="2000" dirty="0">
                <a:solidFill>
                  <a:srgbClr val="FFFDB6"/>
                </a:solidFill>
                <a:latin typeface="Work Sans" panose="020F0502020204030204" pitchFamily="2" charset="0"/>
              </a:rPr>
              <a:t>André =&gt; Andre</a:t>
            </a:r>
          </a:p>
          <a:p>
            <a:pPr lvl="1" fontAlgn="base"/>
            <a:r>
              <a:rPr lang="nb-NO" sz="2000" dirty="0" err="1">
                <a:solidFill>
                  <a:srgbClr val="FFFDB6"/>
                </a:solidFill>
                <a:latin typeface="Work Sans" panose="020F0502020204030204" pitchFamily="2" charset="0"/>
              </a:rPr>
              <a:t>Özil</a:t>
            </a:r>
            <a:r>
              <a:rPr lang="nb-NO" sz="2000" dirty="0">
                <a:solidFill>
                  <a:srgbClr val="FFFDB6"/>
                </a:solidFill>
                <a:latin typeface="Work Sans" panose="020F0502020204030204" pitchFamily="2" charset="0"/>
              </a:rPr>
              <a:t>    =&gt; </a:t>
            </a:r>
            <a:r>
              <a:rPr lang="nb-NO" sz="2000" dirty="0" err="1">
                <a:solidFill>
                  <a:srgbClr val="FFFDB6"/>
                </a:solidFill>
                <a:latin typeface="Work Sans" panose="020F0502020204030204" pitchFamily="2" charset="0"/>
              </a:rPr>
              <a:t>Ozil</a:t>
            </a:r>
            <a:endParaRPr lang="nb-NO" sz="2000" dirty="0">
              <a:solidFill>
                <a:srgbClr val="FFFDB6"/>
              </a:solidFill>
              <a:latin typeface="Work Sans" panose="020F0502020204030204" pitchFamily="2" charset="0"/>
            </a:endParaRPr>
          </a:p>
          <a:p>
            <a:pPr fontAlgn="base"/>
            <a:endParaRPr lang="nb-NO" sz="2400" dirty="0">
              <a:solidFill>
                <a:srgbClr val="FFFDB6"/>
              </a:solidFill>
              <a:latin typeface="Work Sans" panose="020F0502020204030204" pitchFamily="2" charset="0"/>
            </a:endParaRPr>
          </a:p>
          <a:p>
            <a:pPr marL="0" indent="0" fontAlgn="base">
              <a:buNone/>
            </a:pPr>
            <a:r>
              <a:rPr lang="nb-NO" sz="3600" dirty="0">
                <a:solidFill>
                  <a:srgbClr val="FFFDB6"/>
                </a:solidFill>
                <a:latin typeface="Work Sans" panose="020F0502020204030204" pitchFamily="2" charset="0"/>
              </a:rPr>
              <a:t>Case folding</a:t>
            </a:r>
          </a:p>
          <a:p>
            <a:pPr fontAlgn="base"/>
            <a:r>
              <a:rPr lang="nb-NO" sz="2400" dirty="0">
                <a:solidFill>
                  <a:srgbClr val="FFFDB6"/>
                </a:solidFill>
                <a:latin typeface="Work Sans" panose="020F0502020204030204" pitchFamily="2" charset="0"/>
              </a:rPr>
              <a:t>Gjøre alt om til små bokstaver</a:t>
            </a:r>
          </a:p>
          <a:p>
            <a:pPr lvl="1" fontAlgn="base"/>
            <a:r>
              <a:rPr lang="nb-NO" sz="2000" dirty="0">
                <a:solidFill>
                  <a:srgbClr val="FFFDB6"/>
                </a:solidFill>
                <a:latin typeface="Work Sans" panose="020F0502020204030204" pitchFamily="2" charset="0"/>
              </a:rPr>
              <a:t>USA	    =&gt; </a:t>
            </a:r>
            <a:r>
              <a:rPr lang="nb-NO" sz="2000" dirty="0" err="1">
                <a:solidFill>
                  <a:srgbClr val="FFFDB6"/>
                </a:solidFill>
                <a:latin typeface="Work Sans" panose="020F0502020204030204" pitchFamily="2" charset="0"/>
              </a:rPr>
              <a:t>usa</a:t>
            </a:r>
            <a:endParaRPr lang="nb-NO" sz="2000" dirty="0">
              <a:solidFill>
                <a:srgbClr val="FFFDB6"/>
              </a:solidFill>
              <a:latin typeface="Work Sans" panose="020F0502020204030204" pitchFamily="2" charset="0"/>
            </a:endParaRPr>
          </a:p>
          <a:p>
            <a:pPr lvl="1" fontAlgn="base"/>
            <a:r>
              <a:rPr lang="nb-NO" sz="2000" dirty="0">
                <a:solidFill>
                  <a:srgbClr val="FFFDB6"/>
                </a:solidFill>
                <a:latin typeface="Work Sans" panose="020F0502020204030204" pitchFamily="2" charset="0"/>
              </a:rPr>
              <a:t>Alle i Norge =&gt; alle i </a:t>
            </a:r>
            <a:r>
              <a:rPr lang="nb-NO" sz="2000" dirty="0" err="1">
                <a:solidFill>
                  <a:srgbClr val="FFFDB6"/>
                </a:solidFill>
                <a:latin typeface="Work Sans" panose="020F0502020204030204" pitchFamily="2" charset="0"/>
              </a:rPr>
              <a:t>norge</a:t>
            </a:r>
            <a:endParaRPr lang="nb-NO" sz="2000" dirty="0">
              <a:solidFill>
                <a:srgbClr val="FFFDB6"/>
              </a:solidFill>
              <a:latin typeface="Work Sans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129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>
                <a:solidFill>
                  <a:srgbClr val="FFFDB6"/>
                </a:solidFill>
                <a:effectLst/>
                <a:latin typeface="Oswald" panose="00000500000000000000" pitchFamily="2" charset="0"/>
              </a:rPr>
              <a:t>Agenda</a:t>
            </a:r>
            <a:endParaRPr lang="nb-NO" sz="6000" dirty="0">
              <a:solidFill>
                <a:srgbClr val="FFFDB7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3600" u="none" strike="noStrike" dirty="0">
                <a:solidFill>
                  <a:srgbClr val="FFFDB6"/>
                </a:solidFill>
                <a:effectLst/>
                <a:latin typeface="Work Sans" panose="020F0502020204030204" pitchFamily="2" charset="0"/>
              </a:rPr>
              <a:t>Første time</a:t>
            </a:r>
            <a:endParaRPr lang="nb-NO" sz="3600" dirty="0">
              <a:effectLst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b="0" i="0" u="none" strike="noStrike" dirty="0">
                <a:solidFill>
                  <a:srgbClr val="FFFDB6"/>
                </a:solidFill>
                <a:effectLst/>
                <a:latin typeface="Work Sans" panose="020F0502020204030204" pitchFamily="2" charset="0"/>
              </a:rPr>
              <a:t>Frokosten min den ene dagen i England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b="0" i="0" u="none" strike="noStrike" dirty="0">
                <a:solidFill>
                  <a:srgbClr val="FFFDB6"/>
                </a:solidFill>
                <a:effectLst/>
                <a:latin typeface="Work Sans" panose="020F0502020204030204" pitchFamily="2" charset="0"/>
              </a:rPr>
              <a:t>Se litt mer på </a:t>
            </a:r>
            <a:r>
              <a:rPr lang="nb-NO" sz="2400" b="0" i="0" u="none" strike="noStrike" dirty="0" err="1">
                <a:solidFill>
                  <a:srgbClr val="FFFDB6"/>
                </a:solidFill>
                <a:effectLst/>
                <a:latin typeface="Work Sans" panose="020F0502020204030204" pitchFamily="2" charset="0"/>
              </a:rPr>
              <a:t>assignment</a:t>
            </a:r>
            <a:r>
              <a:rPr lang="nb-NO" sz="2400" b="0" i="0" u="none" strike="noStrike" dirty="0">
                <a:solidFill>
                  <a:srgbClr val="FFFDB6"/>
                </a:solidFill>
                <a:effectLst/>
                <a:latin typeface="Work Sans" panose="020F0502020204030204" pitchFamily="2" charset="0"/>
              </a:rPr>
              <a:t> a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b="0" i="0" u="none" strike="noStrike" dirty="0">
                <a:solidFill>
                  <a:srgbClr val="FFFDB6"/>
                </a:solidFill>
                <a:effectLst/>
                <a:latin typeface="Work Sans" panose="020F0502020204030204" pitchFamily="2" charset="0"/>
              </a:rPr>
              <a:t>Repetisjon av forelesningen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b="0" i="0" u="none" strike="noStrike" dirty="0">
                <a:solidFill>
                  <a:srgbClr val="FFFDB6"/>
                </a:solidFill>
                <a:effectLst/>
                <a:latin typeface="Work Sans" panose="020F0502020204030204" pitchFamily="2" charset="0"/>
              </a:rPr>
              <a:t>Ukas bok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nb-NO" sz="2400" b="0" dirty="0">
              <a:effectLst/>
            </a:endParaRPr>
          </a:p>
          <a:p>
            <a:pPr marL="0" indent="0" rtl="0" fontAlgn="base">
              <a:spcBef>
                <a:spcPts val="1000"/>
              </a:spcBef>
              <a:spcAft>
                <a:spcPts val="0"/>
              </a:spcAft>
              <a:buNone/>
            </a:pPr>
            <a:r>
              <a:rPr lang="nb-NO" sz="3600" b="0" i="0" u="none" strike="noStrike" dirty="0">
                <a:solidFill>
                  <a:srgbClr val="FFFDB6"/>
                </a:solidFill>
                <a:effectLst/>
                <a:latin typeface="Work Sans" panose="020F0502020204030204" pitchFamily="2" charset="0"/>
              </a:rPr>
              <a:t>Andre time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b="0" i="0" u="none" strike="noStrike" dirty="0">
                <a:solidFill>
                  <a:srgbClr val="FFFDB6"/>
                </a:solidFill>
                <a:effectLst/>
                <a:latin typeface="Work Sans" panose="020F0502020204030204" pitchFamily="2" charset="0"/>
              </a:rPr>
              <a:t>Selvstendig jobbing</a:t>
            </a:r>
          </a:p>
        </p:txBody>
      </p:sp>
    </p:spTree>
    <p:extLst>
      <p:ext uri="{BB962C8B-B14F-4D97-AF65-F5344CB8AC3E}">
        <p14:creationId xmlns:p14="http://schemas.microsoft.com/office/powerpoint/2010/main" val="2912388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>
                <a:solidFill>
                  <a:srgbClr val="FFFDB6"/>
                </a:solidFill>
                <a:effectLst/>
                <a:latin typeface="Oswald" panose="00000500000000000000" pitchFamily="2" charset="0"/>
              </a:rPr>
              <a:t>Lemmatisering</a:t>
            </a:r>
            <a:endParaRPr lang="nb-NO" sz="6000" dirty="0">
              <a:solidFill>
                <a:srgbClr val="FFFDB7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rgbClr val="FFFDB6"/>
                </a:solidFill>
                <a:latin typeface="Work Sans" panose="020F0502020204030204" pitchFamily="2" charset="0"/>
              </a:rPr>
              <a:t>Redusere varianter ord til grunnformen</a:t>
            </a:r>
          </a:p>
          <a:p>
            <a:pPr marL="0" indent="0" fontAlgn="base">
              <a:buNone/>
            </a:pPr>
            <a:endParaRPr lang="nb-NO" sz="2400" dirty="0">
              <a:solidFill>
                <a:srgbClr val="FFFDB6"/>
              </a:solidFill>
              <a:latin typeface="Work Sans" panose="020F0502020204030204" pitchFamily="2" charset="0"/>
            </a:endParaRPr>
          </a:p>
          <a:p>
            <a:pPr marL="0" indent="0" fontAlgn="base">
              <a:buNone/>
            </a:pPr>
            <a:r>
              <a:rPr lang="nb-NO" sz="3600" dirty="0">
                <a:solidFill>
                  <a:srgbClr val="FFFDB6"/>
                </a:solidFill>
                <a:latin typeface="Work Sans" panose="020F0502020204030204" pitchFamily="2" charset="0"/>
              </a:rPr>
              <a:t>Eksempler</a:t>
            </a:r>
          </a:p>
          <a:p>
            <a:pPr fontAlgn="base"/>
            <a:r>
              <a:rPr lang="nb-NO" sz="2400" dirty="0">
                <a:solidFill>
                  <a:srgbClr val="FFFDB6"/>
                </a:solidFill>
                <a:latin typeface="Work Sans" panose="020F0502020204030204" pitchFamily="2" charset="0"/>
              </a:rPr>
              <a:t>am, </a:t>
            </a:r>
            <a:r>
              <a:rPr lang="nb-NO" sz="2400" dirty="0" err="1">
                <a:solidFill>
                  <a:srgbClr val="FFFDB6"/>
                </a:solidFill>
                <a:latin typeface="Work Sans" panose="020F0502020204030204" pitchFamily="2" charset="0"/>
              </a:rPr>
              <a:t>are</a:t>
            </a:r>
            <a:r>
              <a:rPr lang="nb-NO" sz="2400" dirty="0">
                <a:solidFill>
                  <a:srgbClr val="FFFDB6"/>
                </a:solidFill>
                <a:latin typeface="Work Sans" panose="020F0502020204030204" pitchFamily="2" charset="0"/>
              </a:rPr>
              <a:t>, is   =&gt; be</a:t>
            </a:r>
          </a:p>
          <a:p>
            <a:pPr fontAlgn="base"/>
            <a:r>
              <a:rPr lang="nb-NO" sz="2400" dirty="0">
                <a:solidFill>
                  <a:srgbClr val="FFFDB6"/>
                </a:solidFill>
                <a:latin typeface="Work Sans" panose="020F0502020204030204" pitchFamily="2" charset="0"/>
              </a:rPr>
              <a:t>er, er, er	  =&gt; være</a:t>
            </a:r>
          </a:p>
          <a:p>
            <a:pPr fontAlgn="base"/>
            <a:r>
              <a:rPr lang="nb-NO" sz="2400" dirty="0">
                <a:solidFill>
                  <a:srgbClr val="FFFDB6"/>
                </a:solidFill>
                <a:latin typeface="Work Sans" panose="020F0502020204030204" pitchFamily="2" charset="0"/>
              </a:rPr>
              <a:t>bedre	  =&gt; bra</a:t>
            </a:r>
          </a:p>
        </p:txBody>
      </p:sp>
    </p:spTree>
    <p:extLst>
      <p:ext uri="{BB962C8B-B14F-4D97-AF65-F5344CB8AC3E}">
        <p14:creationId xmlns:p14="http://schemas.microsoft.com/office/powerpoint/2010/main" val="15382864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>
                <a:solidFill>
                  <a:srgbClr val="FFFDB6"/>
                </a:solidFill>
                <a:effectLst/>
                <a:latin typeface="Oswald" panose="00000500000000000000" pitchFamily="2" charset="0"/>
              </a:rPr>
              <a:t>Stemming</a:t>
            </a:r>
            <a:endParaRPr lang="nb-NO" sz="6000" dirty="0">
              <a:solidFill>
                <a:srgbClr val="FFFDB7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rgbClr val="FFFDB6"/>
                </a:solidFill>
                <a:latin typeface="Work Sans" panose="020F0502020204030204" pitchFamily="2" charset="0"/>
              </a:rPr>
              <a:t>Finne «stammen» av et ord</a:t>
            </a:r>
          </a:p>
          <a:p>
            <a:pPr marL="0" indent="0" fontAlgn="base">
              <a:buNone/>
            </a:pPr>
            <a:endParaRPr lang="nb-NO" sz="2400" dirty="0">
              <a:solidFill>
                <a:srgbClr val="FFFDB6"/>
              </a:solidFill>
              <a:latin typeface="Work Sans" panose="020F0502020204030204" pitchFamily="2" charset="0"/>
            </a:endParaRPr>
          </a:p>
          <a:p>
            <a:pPr marL="0" indent="0" fontAlgn="base">
              <a:buNone/>
            </a:pPr>
            <a:r>
              <a:rPr lang="nb-NO" sz="3600" dirty="0">
                <a:solidFill>
                  <a:srgbClr val="FFFDB6"/>
                </a:solidFill>
                <a:latin typeface="Work Sans" panose="020F0502020204030204" pitchFamily="2" charset="0"/>
              </a:rPr>
              <a:t>Eksempler</a:t>
            </a:r>
          </a:p>
          <a:p>
            <a:pPr fontAlgn="base"/>
            <a:r>
              <a:rPr lang="nb-NO" sz="2400" dirty="0" err="1">
                <a:solidFill>
                  <a:srgbClr val="FFFDB6"/>
                </a:solidFill>
                <a:latin typeface="Work Sans" panose="020F0502020204030204" pitchFamily="2" charset="0"/>
              </a:rPr>
              <a:t>run</a:t>
            </a:r>
            <a:r>
              <a:rPr lang="nb-NO" sz="2400" b="1" i="1" dirty="0" err="1">
                <a:solidFill>
                  <a:srgbClr val="FFFDB6"/>
                </a:solidFill>
                <a:latin typeface="Work Sans" panose="020F0502020204030204" pitchFamily="2" charset="0"/>
              </a:rPr>
              <a:t>ning</a:t>
            </a:r>
            <a:r>
              <a:rPr lang="nb-NO" sz="2400" dirty="0">
                <a:solidFill>
                  <a:srgbClr val="FFFDB6"/>
                </a:solidFill>
                <a:latin typeface="Work Sans" panose="020F0502020204030204" pitchFamily="2" charset="0"/>
              </a:rPr>
              <a:t>, run</a:t>
            </a:r>
            <a:r>
              <a:rPr lang="nb-NO" sz="2400" b="1" i="1" dirty="0">
                <a:solidFill>
                  <a:srgbClr val="FFFDB6"/>
                </a:solidFill>
                <a:latin typeface="Work Sans" panose="020F0502020204030204" pitchFamily="2" charset="0"/>
              </a:rPr>
              <a:t>s</a:t>
            </a:r>
            <a:r>
              <a:rPr lang="nb-NO" sz="2400" dirty="0">
                <a:solidFill>
                  <a:srgbClr val="FFFDB6"/>
                </a:solidFill>
                <a:latin typeface="Work Sans" panose="020F0502020204030204" pitchFamily="2" charset="0"/>
              </a:rPr>
              <a:t>, run =&gt; run</a:t>
            </a:r>
          </a:p>
          <a:p>
            <a:pPr fontAlgn="base"/>
            <a:r>
              <a:rPr lang="nb-NO" sz="2400" dirty="0">
                <a:solidFill>
                  <a:srgbClr val="FFFDB6"/>
                </a:solidFill>
                <a:latin typeface="Work Sans" panose="020F0502020204030204" pitchFamily="2" charset="0"/>
              </a:rPr>
              <a:t>eple</a:t>
            </a:r>
            <a:r>
              <a:rPr lang="nb-NO" sz="2400" b="1" i="1" dirty="0">
                <a:solidFill>
                  <a:srgbClr val="FFFDB6"/>
                </a:solidFill>
                <a:latin typeface="Work Sans" panose="020F0502020204030204" pitchFamily="2" charset="0"/>
              </a:rPr>
              <a:t>ne</a:t>
            </a:r>
            <a:r>
              <a:rPr lang="nb-NO" sz="2400" dirty="0">
                <a:solidFill>
                  <a:srgbClr val="FFFDB6"/>
                </a:solidFill>
                <a:latin typeface="Work Sans" panose="020F0502020204030204" pitchFamily="2" charset="0"/>
              </a:rPr>
              <a:t>		  =&gt; eple</a:t>
            </a:r>
          </a:p>
          <a:p>
            <a:pPr fontAlgn="base"/>
            <a:endParaRPr lang="nb-NO" sz="2400" dirty="0">
              <a:solidFill>
                <a:srgbClr val="FFFDB6"/>
              </a:solidFill>
              <a:latin typeface="Work Sans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531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>
                <a:solidFill>
                  <a:srgbClr val="FFFDB6"/>
                </a:solidFill>
                <a:effectLst/>
                <a:latin typeface="Oswald" panose="00000500000000000000" pitchFamily="2" charset="0"/>
              </a:rPr>
              <a:t>Skip-pekere</a:t>
            </a:r>
            <a:endParaRPr lang="nb-NO" sz="6000" dirty="0">
              <a:solidFill>
                <a:srgbClr val="FFFDB7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678886" cy="5032375"/>
          </a:xfrm>
        </p:spPr>
        <p:txBody>
          <a:bodyPr>
            <a:normAutofit/>
          </a:bodyPr>
          <a:lstStyle/>
          <a:p>
            <a:pPr marL="0" indent="0" rtl="0" fontAlgn="base">
              <a:spcBef>
                <a:spcPts val="1000"/>
              </a:spcBef>
              <a:spcAft>
                <a:spcPts val="0"/>
              </a:spcAft>
              <a:buNone/>
            </a:pPr>
            <a:r>
              <a:rPr lang="nb-NO" sz="2000" b="0" i="0" dirty="0" err="1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inverted_index</a:t>
            </a:r>
            <a:r>
              <a:rPr lang="nb-NO" sz="2000" b="0" i="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pPr marL="0" indent="0" rtl="0" fontAlgn="base">
              <a:spcBef>
                <a:spcPts val="1000"/>
              </a:spcBef>
              <a:spcAft>
                <a:spcPts val="0"/>
              </a:spcAft>
              <a:buNone/>
            </a:pPr>
            <a:r>
              <a:rPr lang="nb-NO" sz="2000" b="0" i="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nb-NO" sz="2000" b="0" i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"informatikk"</a:t>
            </a:r>
            <a:r>
              <a:rPr lang="nb-NO" sz="2000" b="0" i="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nb-NO" sz="2000" b="0" i="0" dirty="0">
                <a:solidFill>
                  <a:srgbClr val="B8D7A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b-NO" sz="2000" b="0" i="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2000" b="0" i="0" dirty="0">
                <a:solidFill>
                  <a:srgbClr val="B8D7A3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b-NO" sz="2000" b="0" i="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2000" b="0" i="0" dirty="0">
                <a:solidFill>
                  <a:srgbClr val="B8D7A3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nb-NO" sz="2000" b="0" i="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2000" dirty="0">
                <a:solidFill>
                  <a:srgbClr val="B8D7A3"/>
                </a:solidFill>
                <a:latin typeface="Consolas" panose="020B0609020204030204" pitchFamily="49" charset="0"/>
              </a:rPr>
              <a:t>4</a:t>
            </a:r>
            <a:r>
              <a:rPr lang="nb-NO" sz="2000" b="0" i="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2000" dirty="0">
                <a:solidFill>
                  <a:srgbClr val="B8D7A3"/>
                </a:solidFill>
                <a:latin typeface="Consolas" panose="020B0609020204030204" pitchFamily="49" charset="0"/>
              </a:rPr>
              <a:t>...</a:t>
            </a:r>
            <a:r>
              <a:rPr lang="nb-NO" sz="2000" b="0" i="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2000" dirty="0">
                <a:solidFill>
                  <a:srgbClr val="B8D7A3"/>
                </a:solidFill>
                <a:latin typeface="Consolas" panose="020B0609020204030204" pitchFamily="49" charset="0"/>
              </a:rPr>
              <a:t>57</a:t>
            </a:r>
            <a:r>
              <a:rPr lang="nb-NO" sz="2000" b="0" i="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2000" b="0" i="0" dirty="0">
                <a:solidFill>
                  <a:srgbClr val="B8D7A3"/>
                </a:solidFill>
                <a:effectLst/>
                <a:latin typeface="Consolas" panose="020B0609020204030204" pitchFamily="49" charset="0"/>
              </a:rPr>
              <a:t>58</a:t>
            </a:r>
            <a:r>
              <a:rPr lang="nb-NO" sz="2000" b="0" i="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2000" b="0" i="0" dirty="0">
                <a:solidFill>
                  <a:srgbClr val="B8D7A3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nb-NO" sz="2000" b="0" i="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2000" b="0" i="0" dirty="0">
                <a:solidFill>
                  <a:srgbClr val="B8D7A3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nb-NO" sz="2000" b="0" i="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 marL="0" indent="0" rtl="0" fontAlgn="base">
              <a:spcBef>
                <a:spcPts val="1000"/>
              </a:spcBef>
              <a:spcAft>
                <a:spcPts val="0"/>
              </a:spcAft>
              <a:buNone/>
            </a:pPr>
            <a:r>
              <a:rPr lang="nb-NO" sz="2000" b="0" i="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nb-NO" sz="2000" b="0" i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"gøy"</a:t>
            </a:r>
            <a:r>
              <a:rPr lang="nb-NO" sz="2000" b="0" i="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nb-NO" sz="2000" b="0" i="0" dirty="0">
                <a:solidFill>
                  <a:srgbClr val="B8D7A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b-NO" sz="2000" b="0" i="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2000" b="0" i="0" dirty="0">
                <a:solidFill>
                  <a:srgbClr val="B8D7A3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nb-NO" sz="2000" b="0" i="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 rtl="0" fontAlgn="base">
              <a:spcBef>
                <a:spcPts val="1000"/>
              </a:spcBef>
              <a:spcAft>
                <a:spcPts val="0"/>
              </a:spcAft>
              <a:buNone/>
            </a:pPr>
            <a:r>
              <a:rPr lang="nb-NO" sz="2000" b="0" i="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lang="nb-NO" sz="2000" dirty="0">
              <a:solidFill>
                <a:srgbClr val="FFFDB6"/>
              </a:solidFill>
              <a:latin typeface="Work Sans" panose="020F0502020204030204" pitchFamily="2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nb-NO" sz="2400" dirty="0">
              <a:solidFill>
                <a:srgbClr val="FFFDB6"/>
              </a:solidFill>
              <a:latin typeface="Work Sans" panose="020F0502020204030204" pitchFamily="2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rgbClr val="FFFDB6"/>
                </a:solidFill>
                <a:latin typeface="Work Sans" panose="020F0502020204030204" pitchFamily="2" charset="0"/>
              </a:rPr>
              <a:t>Ineffektivt å skulle øke pekeren til informatikk 58 ganger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nb-NO" sz="2400" dirty="0">
              <a:solidFill>
                <a:srgbClr val="FFFDB6"/>
              </a:solidFill>
              <a:latin typeface="Work Sans" panose="020F0502020204030204" pitchFamily="2" charset="0"/>
            </a:endParaRPr>
          </a:p>
          <a:p>
            <a:pPr marL="0" indent="0" rtl="0" fontAlgn="base">
              <a:spcBef>
                <a:spcPts val="1000"/>
              </a:spcBef>
              <a:spcAft>
                <a:spcPts val="0"/>
              </a:spcAft>
              <a:buNone/>
            </a:pPr>
            <a:r>
              <a:rPr lang="nb-NO" sz="3600" dirty="0">
                <a:solidFill>
                  <a:srgbClr val="FFFDB6"/>
                </a:solidFill>
                <a:latin typeface="Work Sans" panose="020F0502020204030204" pitchFamily="2" charset="0"/>
              </a:rPr>
              <a:t>Alternativ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rgbClr val="FFFDB6"/>
                </a:solidFill>
                <a:latin typeface="Work Sans" panose="020F0502020204030204" pitchFamily="2" charset="0"/>
              </a:rPr>
              <a:t>Plassere «skips» i lista</a:t>
            </a:r>
          </a:p>
        </p:txBody>
      </p:sp>
    </p:spTree>
    <p:extLst>
      <p:ext uri="{BB962C8B-B14F-4D97-AF65-F5344CB8AC3E}">
        <p14:creationId xmlns:p14="http://schemas.microsoft.com/office/powerpoint/2010/main" val="3624356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>
                <a:solidFill>
                  <a:srgbClr val="FFFDB6"/>
                </a:solidFill>
                <a:effectLst/>
                <a:latin typeface="Oswald" panose="00000500000000000000" pitchFamily="2" charset="0"/>
              </a:rPr>
              <a:t>Skip-pekere</a:t>
            </a:r>
            <a:endParaRPr lang="nb-NO" sz="6000" dirty="0">
              <a:solidFill>
                <a:srgbClr val="FFFDB7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81657" cy="5032375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rgbClr val="FFFDB6"/>
                </a:solidFill>
                <a:latin typeface="Work Sans" panose="020F0502020204030204" pitchFamily="2" charset="0"/>
              </a:rPr>
              <a:t>Mange skips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nb-NO" sz="2400" dirty="0">
              <a:solidFill>
                <a:srgbClr val="FFFDB6"/>
              </a:solidFill>
              <a:latin typeface="Work Sans" panose="020F0502020204030204" pitchFamily="2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rgbClr val="FFFDB6"/>
                </a:solidFill>
                <a:latin typeface="Work Sans" panose="020F0502020204030204" pitchFamily="2" charset="0"/>
              </a:rPr>
              <a:t>Høy sjanse for å følge skip-pekeren, men bruker ekstra tid på å sjekke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nb-NO" sz="2400" dirty="0">
              <a:solidFill>
                <a:srgbClr val="FFFDB6"/>
              </a:solidFill>
              <a:latin typeface="Work Sans" panose="020F0502020204030204" pitchFamily="2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nb-NO" sz="2400" dirty="0">
              <a:solidFill>
                <a:srgbClr val="FFFDB6"/>
              </a:solidFill>
              <a:latin typeface="Work Sans" panose="020F0502020204030204" pitchFamily="2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rgbClr val="FFFDB6"/>
                </a:solidFill>
                <a:latin typeface="Work Sans" panose="020F0502020204030204" pitchFamily="2" charset="0"/>
              </a:rPr>
              <a:t>Få skips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nb-NO" sz="2400" dirty="0">
              <a:solidFill>
                <a:srgbClr val="FFFDB6"/>
              </a:solidFill>
              <a:latin typeface="Work Sans" panose="020F0502020204030204" pitchFamily="2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rgbClr val="FFFDB6"/>
                </a:solidFill>
                <a:latin typeface="Work Sans" panose="020F0502020204030204" pitchFamily="2" charset="0"/>
              </a:rPr>
              <a:t>Liten sjanse for å følge skip-pekeren, ergo meningsløst</a:t>
            </a:r>
          </a:p>
        </p:txBody>
      </p:sp>
      <p:pic>
        <p:nvPicPr>
          <p:cNvPr id="6" name="Bilde 5" descr="Et bilde som inneholder Font, line, hvit, diagram&#10;&#10;Automatisk generert beskrivelse">
            <a:extLst>
              <a:ext uri="{FF2B5EF4-FFF2-40B4-BE49-F238E27FC236}">
                <a16:creationId xmlns:a16="http://schemas.microsoft.com/office/drawing/2014/main" id="{36D1D6FF-DC1B-1679-72AF-C90A0C32F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656" y="1570945"/>
            <a:ext cx="7166110" cy="973608"/>
          </a:xfrm>
          <a:prstGeom prst="rect">
            <a:avLst/>
          </a:prstGeom>
        </p:spPr>
      </p:pic>
      <p:pic>
        <p:nvPicPr>
          <p:cNvPr id="8" name="Bilde 7">
            <a:extLst>
              <a:ext uri="{FF2B5EF4-FFF2-40B4-BE49-F238E27FC236}">
                <a16:creationId xmlns:a16="http://schemas.microsoft.com/office/drawing/2014/main" id="{839D97CE-9194-38BF-20DA-063F5ECFA6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657" y="3891346"/>
            <a:ext cx="7166109" cy="80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3234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>
                <a:solidFill>
                  <a:srgbClr val="FFFDB6"/>
                </a:solidFill>
                <a:effectLst/>
                <a:latin typeface="Oswald" panose="00000500000000000000" pitchFamily="2" charset="0"/>
              </a:rPr>
              <a:t>Skip-pekere</a:t>
            </a:r>
            <a:endParaRPr lang="nb-NO" sz="6000" dirty="0">
              <a:solidFill>
                <a:srgbClr val="FFFDB7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lassholder for innhold 2">
                <a:extLst>
                  <a:ext uri="{FF2B5EF4-FFF2-40B4-BE49-F238E27FC236}">
                    <a16:creationId xmlns:a16="http://schemas.microsoft.com/office/drawing/2014/main" id="{01140827-5E7C-3938-7DD2-46687E2A4C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678886" cy="5032375"/>
              </a:xfrm>
            </p:spPr>
            <p:txBody>
              <a:bodyPr>
                <a:normAutofit/>
              </a:bodyPr>
              <a:lstStyle/>
              <a:p>
                <a:pPr rtl="0" fontAlgn="base">
                  <a:spcBef>
                    <a:spcPts val="10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nb-NO" sz="2400" dirty="0">
                    <a:solidFill>
                      <a:srgbClr val="FFFDB6"/>
                    </a:solidFill>
                    <a:latin typeface="Work Sans" panose="020F0502020204030204" pitchFamily="2" charset="0"/>
                  </a:rPr>
                  <a:t>Perf: Hvis listen har lengde X, plasser skips med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nb-NO" sz="2400" i="1" dirty="0" smtClean="0">
                            <a:solidFill>
                              <a:srgbClr val="FFFDB6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nb-NO" sz="2400" b="0" i="1" dirty="0" smtClean="0">
                            <a:solidFill>
                              <a:srgbClr val="FFFDB6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rad>
                  </m:oMath>
                </a14:m>
                <a:r>
                  <a:rPr lang="nb-NO" sz="2400" dirty="0">
                    <a:solidFill>
                      <a:srgbClr val="FFFDB6"/>
                    </a:solidFill>
                    <a:latin typeface="Work Sans" panose="020F0502020204030204" pitchFamily="2" charset="0"/>
                  </a:rPr>
                  <a:t> mellomrom</a:t>
                </a:r>
              </a:p>
              <a:p>
                <a:pPr rtl="0" fontAlgn="base">
                  <a:spcBef>
                    <a:spcPts val="10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nb-NO" sz="2400" dirty="0">
                  <a:solidFill>
                    <a:srgbClr val="FFFDB6"/>
                  </a:solidFill>
                  <a:latin typeface="Work Sans" panose="020F0502020204030204" pitchFamily="2" charset="0"/>
                </a:endParaRPr>
              </a:p>
              <a:p>
                <a:pPr marL="0" indent="0" rtl="0" fontAlgn="base"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rPr lang="nb-NO" sz="2400" b="0" i="0" dirty="0" err="1">
                    <a:solidFill>
                      <a:srgbClr val="A9B7C6"/>
                    </a:solidFill>
                    <a:effectLst/>
                    <a:latin typeface="Consolas" panose="020B0609020204030204" pitchFamily="49" charset="0"/>
                  </a:rPr>
                  <a:t>inverted_index</a:t>
                </a:r>
                <a:r>
                  <a:rPr lang="nb-NO" sz="2400" b="0" i="0" dirty="0">
                    <a:solidFill>
                      <a:srgbClr val="A9B7C6"/>
                    </a:solidFill>
                    <a:effectLst/>
                    <a:latin typeface="Consolas" panose="020B0609020204030204" pitchFamily="49" charset="0"/>
                  </a:rPr>
                  <a:t> = {</a:t>
                </a:r>
              </a:p>
              <a:p>
                <a:pPr marL="0" indent="0" rtl="0" fontAlgn="base"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rPr lang="nb-NO" sz="2400" b="0" i="0" dirty="0">
                    <a:solidFill>
                      <a:srgbClr val="A9B7C6"/>
                    </a:solidFill>
                    <a:effectLst/>
                    <a:latin typeface="Consolas" panose="020B0609020204030204" pitchFamily="49" charset="0"/>
                  </a:rPr>
                  <a:t>    </a:t>
                </a:r>
                <a:r>
                  <a:rPr lang="nb-NO" sz="2400" b="0" i="0" dirty="0">
                    <a:solidFill>
                      <a:srgbClr val="D69D85"/>
                    </a:solidFill>
                    <a:effectLst/>
                    <a:latin typeface="Consolas" panose="020B0609020204030204" pitchFamily="49" charset="0"/>
                  </a:rPr>
                  <a:t>"</a:t>
                </a:r>
                <a:r>
                  <a:rPr lang="nb-NO" sz="2400" b="0" i="0" dirty="0" err="1">
                    <a:solidFill>
                      <a:srgbClr val="D69D85"/>
                    </a:solidFill>
                    <a:effectLst/>
                    <a:latin typeface="Consolas" panose="020B0609020204030204" pitchFamily="49" charset="0"/>
                  </a:rPr>
                  <a:t>cappucino</a:t>
                </a:r>
                <a:r>
                  <a:rPr lang="nb-NO" sz="2400" b="0" i="0" dirty="0">
                    <a:solidFill>
                      <a:srgbClr val="D69D85"/>
                    </a:solidFill>
                    <a:effectLst/>
                    <a:latin typeface="Consolas" panose="020B0609020204030204" pitchFamily="49" charset="0"/>
                  </a:rPr>
                  <a:t>"</a:t>
                </a:r>
                <a:r>
                  <a:rPr lang="nb-NO" sz="2400" b="0" i="0" dirty="0">
                    <a:solidFill>
                      <a:srgbClr val="A9B7C6"/>
                    </a:solidFill>
                    <a:effectLst/>
                    <a:latin typeface="Consolas" panose="020B0609020204030204" pitchFamily="49" charset="0"/>
                  </a:rPr>
                  <a:t>: [</a:t>
                </a:r>
                <a:r>
                  <a:rPr lang="nb-NO" sz="2400" b="0" i="0" dirty="0">
                    <a:solidFill>
                      <a:srgbClr val="B8D7A3"/>
                    </a:solidFill>
                    <a:effectLst/>
                    <a:latin typeface="Consolas" panose="020B0609020204030204" pitchFamily="49" charset="0"/>
                  </a:rPr>
                  <a:t>1</a:t>
                </a:r>
                <a:r>
                  <a:rPr lang="nb-NO" sz="2400" b="0" i="0" dirty="0">
                    <a:solidFill>
                      <a:srgbClr val="A9B7C6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nb-NO" sz="2400" b="0" i="0" dirty="0">
                    <a:solidFill>
                      <a:srgbClr val="B8D7A3"/>
                    </a:solidFill>
                    <a:effectLst/>
                    <a:latin typeface="Consolas" panose="020B0609020204030204" pitchFamily="49" charset="0"/>
                  </a:rPr>
                  <a:t>2</a:t>
                </a:r>
                <a:r>
                  <a:rPr lang="nb-NO" sz="2400" b="0" i="0" dirty="0">
                    <a:solidFill>
                      <a:srgbClr val="A9B7C6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nb-NO" sz="2400" dirty="0">
                    <a:solidFill>
                      <a:srgbClr val="B8D7A3"/>
                    </a:solidFill>
                    <a:latin typeface="Consolas" panose="020B0609020204030204" pitchFamily="49" charset="0"/>
                  </a:rPr>
                  <a:t>22</a:t>
                </a:r>
                <a:r>
                  <a:rPr lang="nb-NO" sz="2400" b="0" i="0" dirty="0">
                    <a:solidFill>
                      <a:srgbClr val="A9B7C6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nb-NO" sz="2400" dirty="0">
                    <a:solidFill>
                      <a:srgbClr val="B8D7A3"/>
                    </a:solidFill>
                    <a:latin typeface="Consolas" panose="020B0609020204030204" pitchFamily="49" charset="0"/>
                  </a:rPr>
                  <a:t>...</a:t>
                </a:r>
                <a:r>
                  <a:rPr lang="nb-NO" sz="2400" b="0" i="0" dirty="0">
                    <a:solidFill>
                      <a:srgbClr val="A9B7C6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nb-NO" sz="2400" b="0" i="0" dirty="0">
                    <a:solidFill>
                      <a:srgbClr val="B8D7A3"/>
                    </a:solidFill>
                    <a:effectLst/>
                    <a:latin typeface="Consolas" panose="020B0609020204030204" pitchFamily="49" charset="0"/>
                  </a:rPr>
                  <a:t>30, 41, 42,</a:t>
                </a:r>
                <a:r>
                  <a:rPr lang="nb-NO" sz="2400" b="0" i="0" dirty="0">
                    <a:solidFill>
                      <a:srgbClr val="A9B7C6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nb-NO" sz="2400" b="0" i="0" dirty="0">
                    <a:solidFill>
                      <a:srgbClr val="B8D7A3"/>
                    </a:solidFill>
                    <a:effectLst/>
                    <a:latin typeface="Consolas" panose="020B0609020204030204" pitchFamily="49" charset="0"/>
                  </a:rPr>
                  <a:t>59</a:t>
                </a:r>
                <a:r>
                  <a:rPr lang="nb-NO" sz="2400" b="0" i="0" dirty="0">
                    <a:solidFill>
                      <a:srgbClr val="A9B7C6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nb-NO" sz="2400" b="0" i="0" dirty="0">
                    <a:solidFill>
                      <a:srgbClr val="B8D7A3"/>
                    </a:solidFill>
                    <a:effectLst/>
                    <a:latin typeface="Consolas" panose="020B0609020204030204" pitchFamily="49" charset="0"/>
                  </a:rPr>
                  <a:t>60</a:t>
                </a:r>
                <a:r>
                  <a:rPr lang="nb-NO" sz="2400" b="0" i="0" dirty="0">
                    <a:solidFill>
                      <a:srgbClr val="A9B7C6"/>
                    </a:solidFill>
                    <a:effectLst/>
                    <a:latin typeface="Consolas" panose="020B0609020204030204" pitchFamily="49" charset="0"/>
                  </a:rPr>
                  <a:t>],</a:t>
                </a:r>
              </a:p>
              <a:p>
                <a:pPr marL="0" indent="0" rtl="0" fontAlgn="base"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rPr lang="nb-NO" sz="2400" b="0" i="0" dirty="0">
                    <a:solidFill>
                      <a:srgbClr val="A9B7C6"/>
                    </a:solidFill>
                    <a:effectLst/>
                    <a:latin typeface="Consolas" panose="020B0609020204030204" pitchFamily="49" charset="0"/>
                  </a:rPr>
                  <a:t>    </a:t>
                </a:r>
                <a:r>
                  <a:rPr lang="nb-NO" sz="2400" b="0" i="0" dirty="0">
                    <a:solidFill>
                      <a:srgbClr val="D69D85"/>
                    </a:solidFill>
                    <a:effectLst/>
                    <a:latin typeface="Consolas" panose="020B0609020204030204" pitchFamily="49" charset="0"/>
                  </a:rPr>
                  <a:t>"</a:t>
                </a:r>
                <a:r>
                  <a:rPr lang="nb-NO" sz="2400" b="0" i="0" dirty="0" err="1">
                    <a:solidFill>
                      <a:srgbClr val="D69D85"/>
                    </a:solidFill>
                    <a:effectLst/>
                    <a:latin typeface="Consolas" panose="020B0609020204030204" pitchFamily="49" charset="0"/>
                  </a:rPr>
                  <a:t>caffelatte</a:t>
                </a:r>
                <a:r>
                  <a:rPr lang="nb-NO" sz="2400" b="0" i="0" dirty="0">
                    <a:solidFill>
                      <a:srgbClr val="D69D85"/>
                    </a:solidFill>
                    <a:effectLst/>
                    <a:latin typeface="Consolas" panose="020B0609020204030204" pitchFamily="49" charset="0"/>
                  </a:rPr>
                  <a:t>"</a:t>
                </a:r>
                <a:r>
                  <a:rPr lang="nb-NO" sz="2400" b="0" i="0" dirty="0">
                    <a:solidFill>
                      <a:srgbClr val="A9B7C6"/>
                    </a:solidFill>
                    <a:effectLst/>
                    <a:latin typeface="Consolas" panose="020B0609020204030204" pitchFamily="49" charset="0"/>
                  </a:rPr>
                  <a:t>: [</a:t>
                </a:r>
                <a:r>
                  <a:rPr lang="nb-NO" sz="2400" b="0" i="0" dirty="0">
                    <a:solidFill>
                      <a:srgbClr val="B8D7A3"/>
                    </a:solidFill>
                    <a:effectLst/>
                    <a:latin typeface="Consolas" panose="020B0609020204030204" pitchFamily="49" charset="0"/>
                  </a:rPr>
                  <a:t>1</a:t>
                </a:r>
                <a:r>
                  <a:rPr lang="nb-NO" sz="2400" b="0" i="0" dirty="0">
                    <a:solidFill>
                      <a:srgbClr val="A9B7C6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nb-NO" sz="2400" b="0" i="0" dirty="0">
                    <a:solidFill>
                      <a:srgbClr val="B8D7A3"/>
                    </a:solidFill>
                    <a:effectLst/>
                    <a:latin typeface="Consolas" panose="020B0609020204030204" pitchFamily="49" charset="0"/>
                  </a:rPr>
                  <a:t>2</a:t>
                </a:r>
                <a:r>
                  <a:rPr lang="nb-NO" sz="2400" b="0" i="0" dirty="0">
                    <a:solidFill>
                      <a:srgbClr val="A9B7C6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nb-NO" sz="2400" b="0" i="0" dirty="0">
                    <a:solidFill>
                      <a:srgbClr val="B8D7A3"/>
                    </a:solidFill>
                    <a:effectLst/>
                    <a:latin typeface="Consolas" panose="020B0609020204030204" pitchFamily="49" charset="0"/>
                  </a:rPr>
                  <a:t>3</a:t>
                </a:r>
                <a:r>
                  <a:rPr lang="nb-NO" sz="2400" b="0" i="0" dirty="0">
                    <a:solidFill>
                      <a:srgbClr val="A9B7C6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nb-NO" sz="2400" i="0" dirty="0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</a:rPr>
                  <a:t>8</a:t>
                </a:r>
                <a:r>
                  <a:rPr lang="nb-NO" sz="2400" b="0" i="0" dirty="0">
                    <a:solidFill>
                      <a:srgbClr val="A9B7C6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nb-NO" sz="2400" b="0" i="0" dirty="0">
                    <a:solidFill>
                      <a:srgbClr val="B8D7A3"/>
                    </a:solidFill>
                    <a:effectLst/>
                    <a:latin typeface="Consolas" panose="020B0609020204030204" pitchFamily="49" charset="0"/>
                  </a:rPr>
                  <a:t>11</a:t>
                </a:r>
                <a:r>
                  <a:rPr lang="nb-NO" sz="2400" b="0" i="0" dirty="0">
                    <a:solidFill>
                      <a:srgbClr val="A9B7C6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nb-NO" sz="2400" b="0" i="0" dirty="0">
                    <a:solidFill>
                      <a:srgbClr val="B8D7A3"/>
                    </a:solidFill>
                    <a:effectLst/>
                    <a:latin typeface="Consolas" panose="020B0609020204030204" pitchFamily="49" charset="0"/>
                  </a:rPr>
                  <a:t>1</a:t>
                </a:r>
                <a:r>
                  <a:rPr lang="nb-NO" sz="2400" dirty="0">
                    <a:solidFill>
                      <a:srgbClr val="B8D7A3"/>
                    </a:solidFill>
                    <a:latin typeface="Consolas" panose="020B0609020204030204" pitchFamily="49" charset="0"/>
                  </a:rPr>
                  <a:t>7</a:t>
                </a:r>
                <a:r>
                  <a:rPr lang="nb-NO" sz="2400" b="0" i="0" dirty="0">
                    <a:solidFill>
                      <a:srgbClr val="A9B7C6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nb-NO" sz="2400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21</a:t>
                </a:r>
                <a:r>
                  <a:rPr lang="nb-NO" sz="2400" b="0" i="0" dirty="0">
                    <a:solidFill>
                      <a:srgbClr val="A9B7C6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nb-NO" sz="2400" dirty="0">
                    <a:solidFill>
                      <a:srgbClr val="B8D7A3"/>
                    </a:solidFill>
                    <a:latin typeface="Consolas" panose="020B0609020204030204" pitchFamily="49" charset="0"/>
                  </a:rPr>
                  <a:t>31</a:t>
                </a:r>
                <a:r>
                  <a:rPr lang="nb-NO" sz="2400" b="0" i="0" dirty="0">
                    <a:solidFill>
                      <a:srgbClr val="A9B7C6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nb-NO" sz="2400" dirty="0">
                    <a:solidFill>
                      <a:srgbClr val="B8D7A3"/>
                    </a:solidFill>
                    <a:latin typeface="Consolas" panose="020B0609020204030204" pitchFamily="49" charset="0"/>
                  </a:rPr>
                  <a:t>35</a:t>
                </a:r>
                <a:r>
                  <a:rPr lang="nb-NO" sz="2400" b="0" i="0" dirty="0">
                    <a:solidFill>
                      <a:srgbClr val="A9B7C6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nb-NO" sz="2400" dirty="0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</a:rPr>
                  <a:t>39</a:t>
                </a:r>
                <a:r>
                  <a:rPr lang="nb-NO" sz="2400" b="0" i="0" dirty="0">
                    <a:solidFill>
                      <a:srgbClr val="A9B7C6"/>
                    </a:solidFill>
                    <a:effectLst/>
                    <a:latin typeface="Consolas" panose="020B0609020204030204" pitchFamily="49" charset="0"/>
                  </a:rPr>
                  <a:t>],</a:t>
                </a:r>
              </a:p>
              <a:p>
                <a:pPr marL="0" indent="0" rtl="0" fontAlgn="base"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rPr lang="nb-NO" sz="2400" b="0" i="0" dirty="0">
                    <a:solidFill>
                      <a:srgbClr val="A9B7C6"/>
                    </a:solidFill>
                    <a:effectLst/>
                    <a:latin typeface="Consolas" panose="020B0609020204030204" pitchFamily="49" charset="0"/>
                  </a:rPr>
                  <a:t>}</a:t>
                </a:r>
                <a:endParaRPr lang="nb-NO" sz="2400" dirty="0">
                  <a:solidFill>
                    <a:srgbClr val="FFFDB6"/>
                  </a:solidFill>
                  <a:latin typeface="Work Sans" panose="020F0502020204030204" pitchFamily="2" charset="0"/>
                </a:endParaRPr>
              </a:p>
            </p:txBody>
          </p:sp>
        </mc:Choice>
        <mc:Fallback>
          <p:sp>
            <p:nvSpPr>
              <p:cNvPr id="3" name="Plassholder for innhold 2">
                <a:extLst>
                  <a:ext uri="{FF2B5EF4-FFF2-40B4-BE49-F238E27FC236}">
                    <a16:creationId xmlns:a16="http://schemas.microsoft.com/office/drawing/2014/main" id="{01140827-5E7C-3938-7DD2-46687E2A4C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678886" cy="5032375"/>
              </a:xfrm>
              <a:blipFill>
                <a:blip r:embed="rId2"/>
                <a:stretch>
                  <a:fillRect l="-914" t="-1090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36838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 err="1">
                <a:solidFill>
                  <a:srgbClr val="FFFDB6"/>
                </a:solidFill>
                <a:effectLst/>
                <a:latin typeface="Oswald" panose="00000500000000000000" pitchFamily="2" charset="0"/>
              </a:rPr>
              <a:t>Wildcard</a:t>
            </a:r>
            <a:r>
              <a:rPr lang="nb-NO" sz="6000" i="0" u="none" strike="noStrike" dirty="0">
                <a:solidFill>
                  <a:srgbClr val="FFFDB6"/>
                </a:solidFill>
                <a:effectLst/>
                <a:latin typeface="Oswald" panose="00000500000000000000" pitchFamily="2" charset="0"/>
              </a:rPr>
              <a:t> </a:t>
            </a:r>
            <a:r>
              <a:rPr lang="nb-NO" sz="6000" i="0" u="none" strike="noStrike" dirty="0" err="1">
                <a:solidFill>
                  <a:srgbClr val="FFFDB6"/>
                </a:solidFill>
                <a:effectLst/>
                <a:latin typeface="Oswald" panose="00000500000000000000" pitchFamily="2" charset="0"/>
              </a:rPr>
              <a:t>queries</a:t>
            </a:r>
            <a:endParaRPr lang="nb-NO" sz="6000" dirty="0">
              <a:solidFill>
                <a:srgbClr val="FFFDB7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rgbClr val="FFFDB6"/>
                </a:solidFill>
                <a:latin typeface="Work Sans" panose="020F0502020204030204" pitchFamily="2" charset="0"/>
              </a:rPr>
              <a:t>Generiske spørringer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rgbClr val="FFFDB6"/>
                </a:solidFill>
                <a:latin typeface="Work Sans" panose="020F0502020204030204" pitchFamily="2" charset="0"/>
              </a:rPr>
              <a:t>mon* =&gt; alle ord som starter på «mon»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nb-NO" sz="2400" dirty="0">
              <a:solidFill>
                <a:srgbClr val="FFFDB6"/>
              </a:solidFill>
              <a:latin typeface="Work Sans" panose="020F0502020204030204" pitchFamily="2" charset="0"/>
            </a:endParaRPr>
          </a:p>
          <a:p>
            <a:pPr marL="0" indent="0" rtl="0" fontAlgn="base">
              <a:spcBef>
                <a:spcPts val="1000"/>
              </a:spcBef>
              <a:spcAft>
                <a:spcPts val="0"/>
              </a:spcAft>
              <a:buNone/>
            </a:pPr>
            <a:r>
              <a:rPr lang="nb-NO" sz="3600" dirty="0">
                <a:solidFill>
                  <a:srgbClr val="FFFDB6"/>
                </a:solidFill>
                <a:latin typeface="Work Sans" panose="020F0502020204030204" pitchFamily="2" charset="0"/>
              </a:rPr>
              <a:t>Hva om </a:t>
            </a:r>
            <a:r>
              <a:rPr lang="nb-NO" sz="3600" dirty="0" err="1">
                <a:solidFill>
                  <a:srgbClr val="FFFDB6"/>
                </a:solidFill>
                <a:latin typeface="Work Sans" panose="020F0502020204030204" pitchFamily="2" charset="0"/>
              </a:rPr>
              <a:t>wildcardet</a:t>
            </a:r>
            <a:r>
              <a:rPr lang="nb-NO" sz="3600" dirty="0">
                <a:solidFill>
                  <a:srgbClr val="FFFDB6"/>
                </a:solidFill>
                <a:latin typeface="Work Sans" panose="020F0502020204030204" pitchFamily="2" charset="0"/>
              </a:rPr>
              <a:t> er i midten av et ord?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rgbClr val="FFFDB6"/>
                </a:solidFill>
                <a:latin typeface="Work Sans" panose="020F0502020204030204" pitchFamily="2" charset="0"/>
              </a:rPr>
              <a:t>To teknikker: </a:t>
            </a:r>
            <a:r>
              <a:rPr lang="nb-NO" sz="2400" dirty="0" err="1">
                <a:solidFill>
                  <a:srgbClr val="FFFDB6"/>
                </a:solidFill>
                <a:latin typeface="Work Sans" panose="020F0502020204030204" pitchFamily="2" charset="0"/>
              </a:rPr>
              <a:t>Permuterm</a:t>
            </a:r>
            <a:r>
              <a:rPr lang="nb-NO" sz="2400" dirty="0">
                <a:solidFill>
                  <a:srgbClr val="FFFDB6"/>
                </a:solidFill>
                <a:latin typeface="Work Sans" panose="020F0502020204030204" pitchFamily="2" charset="0"/>
              </a:rPr>
              <a:t> og K-gram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rgbClr val="FFFDB6"/>
                </a:solidFill>
                <a:latin typeface="Work Sans" panose="020F0502020204030204" pitchFamily="2" charset="0"/>
              </a:rPr>
              <a:t>Mapper variasjoner av en term til selve termen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rgbClr val="FFFDB6"/>
                </a:solidFill>
                <a:latin typeface="Work Sans" panose="020F0502020204030204" pitchFamily="2" charset="0"/>
              </a:rPr>
              <a:t>Når vi har funnet termen, gjør vi en manuell </a:t>
            </a:r>
            <a:r>
              <a:rPr lang="nb-NO" sz="2400" dirty="0" err="1">
                <a:solidFill>
                  <a:srgbClr val="FFFDB6"/>
                </a:solidFill>
                <a:latin typeface="Work Sans" panose="020F0502020204030204" pitchFamily="2" charset="0"/>
              </a:rPr>
              <a:t>dobbelsjekk</a:t>
            </a:r>
            <a:endParaRPr lang="nb-NO" sz="2400" dirty="0">
              <a:solidFill>
                <a:srgbClr val="FFFDB6"/>
              </a:solidFill>
              <a:latin typeface="Work Sans" panose="020F0502020204030204" pitchFamily="2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rgbClr val="FFFDB6"/>
                </a:solidFill>
                <a:latin typeface="Work Sans" panose="020F0502020204030204" pitchFamily="2" charset="0"/>
              </a:rPr>
              <a:t>Deretter slår vi opp de ordene vi har igjen i en invertert indeks</a:t>
            </a:r>
          </a:p>
        </p:txBody>
      </p:sp>
    </p:spTree>
    <p:extLst>
      <p:ext uri="{BB962C8B-B14F-4D97-AF65-F5344CB8AC3E}">
        <p14:creationId xmlns:p14="http://schemas.microsoft.com/office/powerpoint/2010/main" val="40362735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 err="1">
                <a:solidFill>
                  <a:srgbClr val="FFFDB6"/>
                </a:solidFill>
                <a:effectLst/>
                <a:latin typeface="Oswald" panose="00000500000000000000" pitchFamily="2" charset="0"/>
              </a:rPr>
              <a:t>Permuterm</a:t>
            </a:r>
            <a:r>
              <a:rPr lang="nb-NO" sz="6000" dirty="0">
                <a:solidFill>
                  <a:srgbClr val="FFFDB6"/>
                </a:solidFill>
                <a:latin typeface="Oswald" panose="00000500000000000000" pitchFamily="2" charset="0"/>
              </a:rPr>
              <a:t> </a:t>
            </a:r>
            <a:r>
              <a:rPr lang="nb-NO" sz="6000" i="0" u="none" strike="noStrike" dirty="0" err="1">
                <a:solidFill>
                  <a:srgbClr val="FFFDB6"/>
                </a:solidFill>
                <a:effectLst/>
                <a:latin typeface="Oswald" panose="00000500000000000000" pitchFamily="2" charset="0"/>
              </a:rPr>
              <a:t>index</a:t>
            </a:r>
            <a:endParaRPr lang="nb-NO" sz="6000" dirty="0">
              <a:solidFill>
                <a:srgbClr val="FFFDB7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b="1" dirty="0">
                <a:solidFill>
                  <a:srgbClr val="FFFDB6"/>
                </a:solidFill>
                <a:latin typeface="Work Sans" panose="020F0502020204030204" pitchFamily="2" charset="0"/>
              </a:rPr>
              <a:t>Roterer</a:t>
            </a:r>
            <a:r>
              <a:rPr lang="nb-NO" sz="2400" dirty="0">
                <a:solidFill>
                  <a:srgbClr val="FFFDB6"/>
                </a:solidFill>
                <a:latin typeface="Work Sans" panose="020F0502020204030204" pitchFamily="2" charset="0"/>
              </a:rPr>
              <a:t> ord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rgbClr val="FFFDB6"/>
                </a:solidFill>
                <a:latin typeface="Work Sans" panose="020F0502020204030204" pitchFamily="2" charset="0"/>
              </a:rPr>
              <a:t>«indeks» =&gt; indeks$, </a:t>
            </a:r>
            <a:r>
              <a:rPr lang="nb-NO" sz="2400" dirty="0" err="1">
                <a:solidFill>
                  <a:srgbClr val="FFFDB6"/>
                </a:solidFill>
                <a:latin typeface="Work Sans" panose="020F0502020204030204" pitchFamily="2" charset="0"/>
              </a:rPr>
              <a:t>ndeks$i</a:t>
            </a:r>
            <a:r>
              <a:rPr lang="nb-NO" sz="2400" dirty="0">
                <a:solidFill>
                  <a:srgbClr val="FFFDB6"/>
                </a:solidFill>
                <a:latin typeface="Work Sans" panose="020F0502020204030204" pitchFamily="2" charset="0"/>
              </a:rPr>
              <a:t>, </a:t>
            </a:r>
            <a:r>
              <a:rPr lang="nb-NO" sz="2400" dirty="0" err="1">
                <a:solidFill>
                  <a:srgbClr val="FFFDB6"/>
                </a:solidFill>
                <a:latin typeface="Work Sans" panose="020F0502020204030204" pitchFamily="2" charset="0"/>
              </a:rPr>
              <a:t>deks$in</a:t>
            </a:r>
            <a:r>
              <a:rPr lang="nb-NO" sz="2400" dirty="0">
                <a:solidFill>
                  <a:srgbClr val="FFFDB6"/>
                </a:solidFill>
                <a:latin typeface="Work Sans" panose="020F0502020204030204" pitchFamily="2" charset="0"/>
              </a:rPr>
              <a:t>, </a:t>
            </a:r>
            <a:r>
              <a:rPr lang="nb-NO" sz="2400" dirty="0" err="1">
                <a:solidFill>
                  <a:srgbClr val="FFFDB6"/>
                </a:solidFill>
                <a:latin typeface="Work Sans" panose="020F0502020204030204" pitchFamily="2" charset="0"/>
              </a:rPr>
              <a:t>eks$ind</a:t>
            </a:r>
            <a:r>
              <a:rPr lang="nb-NO" sz="2400" dirty="0">
                <a:solidFill>
                  <a:srgbClr val="FFFDB6"/>
                </a:solidFill>
                <a:latin typeface="Work Sans" panose="020F0502020204030204" pitchFamily="2" charset="0"/>
              </a:rPr>
              <a:t>, </a:t>
            </a:r>
            <a:r>
              <a:rPr lang="nb-NO" sz="2400" dirty="0" err="1">
                <a:solidFill>
                  <a:srgbClr val="FFFDB6"/>
                </a:solidFill>
                <a:latin typeface="Work Sans" panose="020F0502020204030204" pitchFamily="2" charset="0"/>
              </a:rPr>
              <a:t>ks$inde</a:t>
            </a:r>
            <a:r>
              <a:rPr lang="nb-NO" sz="2400" dirty="0">
                <a:solidFill>
                  <a:srgbClr val="FFFDB6"/>
                </a:solidFill>
                <a:latin typeface="Work Sans" panose="020F0502020204030204" pitchFamily="2" charset="0"/>
              </a:rPr>
              <a:t>, </a:t>
            </a:r>
            <a:r>
              <a:rPr lang="nb-NO" sz="2400" dirty="0" err="1">
                <a:solidFill>
                  <a:srgbClr val="FFFDB6"/>
                </a:solidFill>
                <a:latin typeface="Work Sans" panose="020F0502020204030204" pitchFamily="2" charset="0"/>
              </a:rPr>
              <a:t>s$indek</a:t>
            </a:r>
            <a:endParaRPr lang="nb-NO" sz="2400" dirty="0">
              <a:solidFill>
                <a:srgbClr val="FFFDB6"/>
              </a:solidFill>
              <a:latin typeface="Work Sans" panose="020F0502020204030204" pitchFamily="2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nb-NO" sz="2400" dirty="0">
              <a:solidFill>
                <a:srgbClr val="FFFDB6"/>
              </a:solidFill>
              <a:latin typeface="Work Sans" panose="020F0502020204030204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nb-NO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8EC07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bigram_index</a:t>
            </a:r>
            <a:r>
              <a:rPr kumimoji="0" lang="nb-NO" sz="2000" b="0" i="0" u="none" strike="noStrike" kern="1200" cap="none" spc="0" normalizeH="0" baseline="0" noProof="0" dirty="0">
                <a:ln>
                  <a:noFill/>
                </a:ln>
                <a:solidFill>
                  <a:srgbClr val="8EC07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nb-NO" sz="2000" b="0" i="0" u="none" strike="noStrike" kern="1200" cap="none" spc="0" normalizeH="0" baseline="0" noProof="0" dirty="0">
                <a:ln>
                  <a:noFill/>
                </a:ln>
                <a:solidFill>
                  <a:srgbClr val="A8998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endParaRPr kumimoji="0" lang="nb-NO" sz="2000" b="0" i="0" u="none" strike="noStrike" kern="1200" cap="none" spc="0" normalizeH="0" baseline="0" noProof="0" dirty="0">
              <a:ln>
                <a:noFill/>
              </a:ln>
              <a:solidFill>
                <a:srgbClr val="A9B7C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nb-NO" sz="2000" b="0" i="0" u="none" strike="noStrike" kern="1200" cap="none" spc="0" normalizeH="0" baseline="0" noProof="0" dirty="0">
                <a:ln>
                  <a:noFill/>
                </a:ln>
                <a:solidFill>
                  <a:srgbClr val="8EC07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indeks</a:t>
            </a:r>
            <a:r>
              <a:rPr kumimoji="0" lang="nb-NO" sz="2000" b="0" i="0" u="none" strike="noStrike" kern="1200" cap="none" spc="0" normalizeH="0" baseline="0" noProof="0" dirty="0">
                <a:ln>
                  <a:noFill/>
                </a:ln>
                <a:solidFill>
                  <a:srgbClr val="CC241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$</a:t>
            </a:r>
            <a:r>
              <a:rPr kumimoji="0" lang="nb-NO" sz="2000" b="0" i="0" u="none" strike="noStrike" kern="1200" cap="none" spc="0" normalizeH="0" baseline="0" noProof="0" dirty="0">
                <a:ln>
                  <a:noFill/>
                </a:ln>
                <a:solidFill>
                  <a:srgbClr val="A8998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r>
              <a:rPr kumimoji="0" lang="nb-NO" sz="2000" b="0" i="0" u="none" strike="noStrike" kern="1200" cap="none" spc="0" normalizeH="0" baseline="0" noProof="0" dirty="0">
                <a:ln>
                  <a:noFill/>
                </a:ln>
                <a:solidFill>
                  <a:srgbClr val="8EC07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nb-NO" sz="2000" b="0" i="0" u="none" strike="noStrike" kern="1200" cap="none" spc="0" normalizeH="0" baseline="0" noProof="0" dirty="0">
                <a:ln>
                  <a:noFill/>
                </a:ln>
                <a:solidFill>
                  <a:srgbClr val="A8998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nb-NO" sz="2000" b="0" i="0" u="none" strike="noStrike" kern="1200" cap="none" spc="0" normalizeH="0" baseline="0" noProof="0" dirty="0">
                <a:ln>
                  <a:noFill/>
                </a:ln>
                <a:solidFill>
                  <a:srgbClr val="B8BB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indeks</a:t>
            </a:r>
            <a:r>
              <a:rPr kumimoji="0" lang="nb-NO" sz="2000" b="0" i="0" u="none" strike="noStrike" kern="1200" cap="none" spc="0" normalizeH="0" baseline="0" noProof="0" dirty="0">
                <a:ln>
                  <a:noFill/>
                </a:ln>
                <a:solidFill>
                  <a:srgbClr val="A8998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",</a:t>
            </a:r>
            <a:endParaRPr kumimoji="0" lang="nb-NO" sz="2000" b="0" i="0" u="none" strike="noStrike" kern="1200" cap="none" spc="0" normalizeH="0" baseline="0" noProof="0" dirty="0">
              <a:ln>
                <a:noFill/>
              </a:ln>
              <a:solidFill>
                <a:srgbClr val="A9B7C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nb-NO" sz="2000" b="0" i="0" u="none" strike="noStrike" kern="1200" cap="none" spc="0" normalizeH="0" baseline="0" noProof="0" dirty="0">
                <a:ln>
                  <a:noFill/>
                </a:ln>
                <a:solidFill>
                  <a:srgbClr val="8EC07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nb-NO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8EC07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ndeks</a:t>
            </a:r>
            <a:r>
              <a:rPr kumimoji="0" lang="nb-NO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CC241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$</a:t>
            </a:r>
            <a:r>
              <a:rPr kumimoji="0" lang="nb-NO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8EC07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nb-NO" sz="2000" b="0" i="0" u="none" strike="noStrike" kern="1200" cap="none" spc="0" normalizeH="0" baseline="0" noProof="0" dirty="0">
                <a:ln>
                  <a:noFill/>
                </a:ln>
                <a:solidFill>
                  <a:srgbClr val="A8998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r>
              <a:rPr kumimoji="0" lang="nb-NO" sz="2000" b="0" i="0" u="none" strike="noStrike" kern="1200" cap="none" spc="0" normalizeH="0" baseline="0" noProof="0" dirty="0">
                <a:ln>
                  <a:noFill/>
                </a:ln>
                <a:solidFill>
                  <a:srgbClr val="8EC07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nb-NO" sz="2000" b="0" i="0" u="none" strike="noStrike" kern="1200" cap="none" spc="0" normalizeH="0" baseline="0" noProof="0" dirty="0">
                <a:ln>
                  <a:noFill/>
                </a:ln>
                <a:solidFill>
                  <a:srgbClr val="A8998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nb-NO" sz="2000" b="0" i="0" u="none" strike="noStrike" kern="1200" cap="none" spc="0" normalizeH="0" baseline="0" noProof="0" dirty="0">
                <a:ln>
                  <a:noFill/>
                </a:ln>
                <a:solidFill>
                  <a:srgbClr val="B8BB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indeks</a:t>
            </a:r>
            <a:r>
              <a:rPr kumimoji="0" lang="nb-NO" sz="2000" b="0" i="0" u="none" strike="noStrike" kern="1200" cap="none" spc="0" normalizeH="0" baseline="0" noProof="0" dirty="0">
                <a:ln>
                  <a:noFill/>
                </a:ln>
                <a:solidFill>
                  <a:srgbClr val="A8998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",</a:t>
            </a:r>
            <a:endParaRPr kumimoji="0" lang="nb-NO" sz="2000" b="0" i="0" u="none" strike="noStrike" kern="1200" cap="none" spc="0" normalizeH="0" baseline="0" noProof="0" dirty="0">
              <a:ln>
                <a:noFill/>
              </a:ln>
              <a:solidFill>
                <a:srgbClr val="A9B7C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nb-NO" sz="2000" b="0" i="0" u="none" strike="noStrike" kern="1200" cap="none" spc="0" normalizeH="0" baseline="0" noProof="0" dirty="0">
                <a:ln>
                  <a:noFill/>
                </a:ln>
                <a:solidFill>
                  <a:srgbClr val="8EC07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nb-NO" sz="2000" b="0" i="0" u="none" strike="noStrike" kern="1200" cap="none" spc="0" normalizeH="0" baseline="0" noProof="0" dirty="0">
                <a:ln>
                  <a:noFill/>
                </a:ln>
                <a:solidFill>
                  <a:srgbClr val="D3869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...</a:t>
            </a:r>
          </a:p>
          <a:p>
            <a:pPr marL="0" indent="0">
              <a:buNone/>
              <a:defRPr/>
            </a:pPr>
            <a:r>
              <a:rPr kumimoji="0" lang="nb-NO" sz="2000" b="0" i="0" u="none" strike="noStrike" kern="1200" cap="none" spc="0" normalizeH="0" baseline="0" noProof="0" dirty="0">
                <a:ln>
                  <a:noFill/>
                </a:ln>
                <a:solidFill>
                  <a:srgbClr val="8EC07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nb-NO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8EC07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ks</a:t>
            </a:r>
            <a:r>
              <a:rPr kumimoji="0" lang="nb-NO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CC241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$</a:t>
            </a:r>
            <a:r>
              <a:rPr kumimoji="0" lang="nb-NO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8EC07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</a:t>
            </a:r>
            <a:r>
              <a:rPr kumimoji="0" lang="nb-NO" sz="2000" b="0" i="0" u="none" strike="noStrike" kern="1200" cap="none" spc="0" normalizeH="0" baseline="0" noProof="0" dirty="0">
                <a:ln>
                  <a:noFill/>
                </a:ln>
                <a:solidFill>
                  <a:srgbClr val="A8998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r>
              <a:rPr kumimoji="0" lang="nb-NO" sz="2000" b="0" i="0" u="none" strike="noStrike" kern="1200" cap="none" spc="0" normalizeH="0" baseline="0" noProof="0" dirty="0">
                <a:ln>
                  <a:noFill/>
                </a:ln>
                <a:solidFill>
                  <a:srgbClr val="8EC07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nb-NO" sz="2000" b="0" i="0" u="none" strike="noStrike" kern="1200" cap="none" spc="0" normalizeH="0" baseline="0" noProof="0" dirty="0">
                <a:ln>
                  <a:noFill/>
                </a:ln>
                <a:solidFill>
                  <a:srgbClr val="A8998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nb-NO" sz="2000" b="0" i="0" u="none" strike="noStrike" kern="1200" cap="none" spc="0" normalizeH="0" baseline="0" noProof="0" dirty="0">
                <a:ln>
                  <a:noFill/>
                </a:ln>
                <a:solidFill>
                  <a:srgbClr val="B8BB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indeks</a:t>
            </a:r>
            <a:r>
              <a:rPr kumimoji="0" lang="nb-NO" sz="2000" b="0" i="0" u="none" strike="noStrike" kern="1200" cap="none" spc="0" normalizeH="0" baseline="0" noProof="0" dirty="0">
                <a:ln>
                  <a:noFill/>
                </a:ln>
                <a:solidFill>
                  <a:srgbClr val="A8998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",</a:t>
            </a:r>
            <a:endParaRPr kumimoji="0" lang="nb-NO" sz="2000" b="0" i="0" u="none" strike="noStrike" kern="1200" cap="none" spc="0" normalizeH="0" baseline="0" noProof="0" dirty="0">
              <a:ln>
                <a:noFill/>
              </a:ln>
              <a:solidFill>
                <a:srgbClr val="A9B7C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b-NO" sz="2000" dirty="0">
                <a:solidFill>
                  <a:srgbClr val="D3869B"/>
                </a:solidFill>
                <a:latin typeface="Consolas" panose="020B0609020204030204" pitchFamily="49" charset="0"/>
              </a:rPr>
              <a:t>    </a:t>
            </a:r>
            <a:r>
              <a:rPr kumimoji="0" lang="nb-NO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8EC07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</a:t>
            </a:r>
            <a:r>
              <a:rPr kumimoji="0" lang="nb-NO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CC241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$</a:t>
            </a:r>
            <a:r>
              <a:rPr kumimoji="0" lang="nb-NO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8EC07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indek</a:t>
            </a:r>
            <a:r>
              <a:rPr kumimoji="0" lang="nb-NO" sz="2000" b="0" i="0" u="none" strike="noStrike" kern="1200" cap="none" spc="0" normalizeH="0" baseline="0" noProof="0" dirty="0">
                <a:ln>
                  <a:noFill/>
                </a:ln>
                <a:solidFill>
                  <a:srgbClr val="A8998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r>
              <a:rPr kumimoji="0" lang="nb-NO" sz="2000" b="0" i="0" u="none" strike="noStrike" kern="1200" cap="none" spc="0" normalizeH="0" baseline="0" noProof="0" dirty="0">
                <a:ln>
                  <a:noFill/>
                </a:ln>
                <a:solidFill>
                  <a:srgbClr val="8EC07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nb-NO" sz="2000" b="0" i="0" u="none" strike="noStrike" kern="1200" cap="none" spc="0" normalizeH="0" baseline="0" noProof="0" dirty="0">
                <a:ln>
                  <a:noFill/>
                </a:ln>
                <a:solidFill>
                  <a:srgbClr val="A8998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nb-NO" sz="2000" b="0" i="0" u="none" strike="noStrike" kern="1200" cap="none" spc="0" normalizeH="0" baseline="0" noProof="0" dirty="0">
                <a:ln>
                  <a:noFill/>
                </a:ln>
                <a:solidFill>
                  <a:srgbClr val="B8BB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indeks</a:t>
            </a:r>
            <a:r>
              <a:rPr kumimoji="0" lang="nb-NO" sz="2000" b="0" i="0" u="none" strike="noStrike" kern="1200" cap="none" spc="0" normalizeH="0" baseline="0" noProof="0" dirty="0">
                <a:ln>
                  <a:noFill/>
                </a:ln>
                <a:solidFill>
                  <a:srgbClr val="A8998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endParaRPr kumimoji="0" lang="nb-NO" sz="2000" b="0" i="0" u="none" strike="noStrike" kern="1200" cap="none" spc="0" normalizeH="0" baseline="0" noProof="0" dirty="0">
              <a:ln>
                <a:noFill/>
              </a:ln>
              <a:solidFill>
                <a:srgbClr val="A9B7C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nb-NO" sz="2000" b="0" i="0" u="none" strike="noStrike" kern="1200" cap="none" spc="0" normalizeH="0" baseline="0" noProof="0" dirty="0">
                <a:ln>
                  <a:noFill/>
                </a:ln>
                <a:solidFill>
                  <a:srgbClr val="A8998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nb-NO" sz="2000" b="1" i="0" u="none" strike="noStrike" kern="1200" cap="none" spc="0" normalizeH="0" baseline="0" noProof="0" dirty="0">
              <a:ln>
                <a:noFill/>
              </a:ln>
              <a:solidFill>
                <a:srgbClr val="FFFDB6"/>
              </a:solidFill>
              <a:effectLst/>
              <a:uLnTx/>
              <a:uFillTx/>
              <a:latin typeface="Work Sans" panose="020F0502020204030204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29636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 err="1">
                <a:solidFill>
                  <a:srgbClr val="FFFDB6"/>
                </a:solidFill>
                <a:effectLst/>
                <a:latin typeface="Oswald" panose="00000500000000000000" pitchFamily="2" charset="0"/>
              </a:rPr>
              <a:t>Permuterm</a:t>
            </a:r>
            <a:r>
              <a:rPr lang="nb-NO" sz="6000" dirty="0">
                <a:solidFill>
                  <a:srgbClr val="FFFDB6"/>
                </a:solidFill>
                <a:latin typeface="Oswald" panose="00000500000000000000" pitchFamily="2" charset="0"/>
              </a:rPr>
              <a:t> </a:t>
            </a:r>
            <a:r>
              <a:rPr lang="nb-NO" sz="6000" i="0" u="none" strike="noStrike" dirty="0" err="1">
                <a:solidFill>
                  <a:srgbClr val="FFFDB6"/>
                </a:solidFill>
                <a:effectLst/>
                <a:latin typeface="Oswald" panose="00000500000000000000" pitchFamily="2" charset="0"/>
              </a:rPr>
              <a:t>index</a:t>
            </a:r>
            <a:endParaRPr lang="nb-NO" sz="6000" dirty="0">
              <a:solidFill>
                <a:srgbClr val="FFFDB7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rgbClr val="FFFDB6"/>
                </a:solidFill>
                <a:latin typeface="Work Sans" panose="020F0502020204030204" pitchFamily="2" charset="0"/>
              </a:rPr>
              <a:t>Spørring: </a:t>
            </a:r>
            <a:r>
              <a:rPr lang="nb-NO" sz="2400" b="1" dirty="0">
                <a:solidFill>
                  <a:srgbClr val="FFFDB6"/>
                </a:solidFill>
                <a:latin typeface="Work Sans" panose="020F0502020204030204" pitchFamily="2" charset="0"/>
              </a:rPr>
              <a:t>i*</a:t>
            </a:r>
            <a:r>
              <a:rPr lang="nb-NO" sz="2400" b="1" dirty="0" err="1">
                <a:solidFill>
                  <a:srgbClr val="FFFDB6"/>
                </a:solidFill>
                <a:latin typeface="Work Sans" panose="020F0502020204030204" pitchFamily="2" charset="0"/>
              </a:rPr>
              <a:t>ks</a:t>
            </a:r>
            <a:endParaRPr lang="nb-NO" sz="2400" b="1" dirty="0">
              <a:solidFill>
                <a:srgbClr val="FFFDB6"/>
              </a:solidFill>
              <a:latin typeface="Work Sans" panose="020F0502020204030204" pitchFamily="2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rgbClr val="FFFDB6"/>
                </a:solidFill>
                <a:latin typeface="Work Sans" panose="020F0502020204030204" pitchFamily="2" charset="0"/>
              </a:rPr>
              <a:t>«i*</a:t>
            </a:r>
            <a:r>
              <a:rPr lang="nb-NO" sz="2400" dirty="0" err="1">
                <a:solidFill>
                  <a:srgbClr val="FFFDB6"/>
                </a:solidFill>
                <a:latin typeface="Work Sans" panose="020F0502020204030204" pitchFamily="2" charset="0"/>
              </a:rPr>
              <a:t>ks</a:t>
            </a:r>
            <a:r>
              <a:rPr lang="nb-NO" sz="2400" dirty="0">
                <a:solidFill>
                  <a:srgbClr val="FFFDB6"/>
                </a:solidFill>
                <a:latin typeface="Work Sans" panose="020F0502020204030204" pitchFamily="2" charset="0"/>
              </a:rPr>
              <a:t>» </a:t>
            </a:r>
            <a:r>
              <a:rPr lang="nb-NO" sz="2400" dirty="0">
                <a:solidFill>
                  <a:srgbClr val="8EC07C"/>
                </a:solidFill>
                <a:latin typeface="Work Sans" panose="020F0502020204030204" pitchFamily="2" charset="0"/>
              </a:rPr>
              <a:t>=&gt;</a:t>
            </a:r>
            <a:r>
              <a:rPr lang="nb-NO" sz="2400" dirty="0">
                <a:solidFill>
                  <a:srgbClr val="FFFDB6"/>
                </a:solidFill>
                <a:latin typeface="Work Sans" panose="020F0502020204030204" pitchFamily="2" charset="0"/>
              </a:rPr>
              <a:t> i*</a:t>
            </a:r>
            <a:r>
              <a:rPr lang="nb-NO" sz="2400" dirty="0" err="1">
                <a:solidFill>
                  <a:srgbClr val="FFFDB6"/>
                </a:solidFill>
                <a:latin typeface="Work Sans" panose="020F0502020204030204" pitchFamily="2" charset="0"/>
              </a:rPr>
              <a:t>ks</a:t>
            </a:r>
            <a:r>
              <a:rPr lang="nb-NO" sz="2400" dirty="0">
                <a:solidFill>
                  <a:srgbClr val="FFFDB6"/>
                </a:solidFill>
                <a:latin typeface="Work Sans" panose="020F0502020204030204" pitchFamily="2" charset="0"/>
              </a:rPr>
              <a:t>$</a:t>
            </a:r>
            <a:r>
              <a:rPr lang="nb-NO" sz="2400" dirty="0">
                <a:solidFill>
                  <a:srgbClr val="8EC07C"/>
                </a:solidFill>
                <a:latin typeface="Work Sans" panose="020F0502020204030204" pitchFamily="2" charset="0"/>
              </a:rPr>
              <a:t>,</a:t>
            </a:r>
            <a:r>
              <a:rPr lang="nb-NO" sz="2400" dirty="0">
                <a:solidFill>
                  <a:srgbClr val="FFFDB6"/>
                </a:solidFill>
                <a:latin typeface="Work Sans" panose="020F0502020204030204" pitchFamily="2" charset="0"/>
              </a:rPr>
              <a:t> *</a:t>
            </a:r>
            <a:r>
              <a:rPr lang="nb-NO" sz="2400" dirty="0" err="1">
                <a:solidFill>
                  <a:srgbClr val="FFFDB6"/>
                </a:solidFill>
                <a:latin typeface="Work Sans" panose="020F0502020204030204" pitchFamily="2" charset="0"/>
              </a:rPr>
              <a:t>ks$i</a:t>
            </a:r>
            <a:r>
              <a:rPr lang="nb-NO" sz="2400" dirty="0">
                <a:solidFill>
                  <a:srgbClr val="8EC07C"/>
                </a:solidFill>
                <a:latin typeface="Work Sans" panose="020F0502020204030204" pitchFamily="2" charset="0"/>
              </a:rPr>
              <a:t>,</a:t>
            </a:r>
            <a:r>
              <a:rPr lang="nb-NO" sz="2400" dirty="0">
                <a:solidFill>
                  <a:srgbClr val="FFFDB6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FFFDB6"/>
                </a:solidFill>
                <a:latin typeface="Work Sans" panose="020F0502020204030204" pitchFamily="2" charset="0"/>
              </a:rPr>
              <a:t>ks$i</a:t>
            </a:r>
            <a:r>
              <a:rPr lang="nb-NO" sz="2400" dirty="0">
                <a:solidFill>
                  <a:srgbClr val="FFFDB6"/>
                </a:solidFill>
                <a:latin typeface="Work Sans" panose="020F0502020204030204" pitchFamily="2" charset="0"/>
              </a:rPr>
              <a:t>*</a:t>
            </a:r>
            <a:r>
              <a:rPr lang="nb-NO" sz="2400" dirty="0">
                <a:solidFill>
                  <a:srgbClr val="8EC07C"/>
                </a:solidFill>
                <a:latin typeface="Work Sans" panose="020F0502020204030204" pitchFamily="2" charset="0"/>
              </a:rPr>
              <a:t>,</a:t>
            </a:r>
            <a:r>
              <a:rPr lang="nb-NO" sz="2400" dirty="0">
                <a:solidFill>
                  <a:srgbClr val="FFFDB6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FFFDB6"/>
                </a:solidFill>
                <a:latin typeface="Work Sans" panose="020F0502020204030204" pitchFamily="2" charset="0"/>
              </a:rPr>
              <a:t>s$i</a:t>
            </a:r>
            <a:r>
              <a:rPr lang="nb-NO" sz="2400" dirty="0">
                <a:solidFill>
                  <a:srgbClr val="FFFDB6"/>
                </a:solidFill>
                <a:latin typeface="Work Sans" panose="020F0502020204030204" pitchFamily="2" charset="0"/>
              </a:rPr>
              <a:t>*k</a:t>
            </a:r>
            <a:endParaRPr lang="nb-NO" sz="2400" dirty="0">
              <a:solidFill>
                <a:srgbClr val="8EC07C"/>
              </a:solidFill>
              <a:latin typeface="Work Sans" panose="020F0502020204030204" pitchFamily="2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b="1" dirty="0">
                <a:solidFill>
                  <a:srgbClr val="FFFDB6"/>
                </a:solidFill>
                <a:latin typeface="Work Sans" panose="020F0502020204030204" pitchFamily="2" charset="0"/>
              </a:rPr>
              <a:t>Mål:</a:t>
            </a:r>
            <a:r>
              <a:rPr lang="nb-NO" sz="2400" dirty="0">
                <a:solidFill>
                  <a:srgbClr val="FFFDB6"/>
                </a:solidFill>
                <a:latin typeface="Work Sans" panose="020F0502020204030204" pitchFamily="2" charset="0"/>
              </a:rPr>
              <a:t> få </a:t>
            </a:r>
            <a:r>
              <a:rPr lang="nb-NO" sz="2400" b="1" dirty="0">
                <a:solidFill>
                  <a:srgbClr val="FFFDB6"/>
                </a:solidFill>
                <a:latin typeface="Work Sans" panose="020F0502020204030204" pitchFamily="2" charset="0"/>
              </a:rPr>
              <a:t>*</a:t>
            </a:r>
            <a:r>
              <a:rPr lang="nb-NO" sz="2400" dirty="0">
                <a:solidFill>
                  <a:srgbClr val="FFFDB6"/>
                </a:solidFill>
                <a:latin typeface="Work Sans" panose="020F0502020204030204" pitchFamily="2" charset="0"/>
              </a:rPr>
              <a:t> på slutten av høyresiden: </a:t>
            </a:r>
            <a:r>
              <a:rPr kumimoji="0" lang="nb-NO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8EC07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ks</a:t>
            </a:r>
            <a:r>
              <a:rPr kumimoji="0" lang="nb-NO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CC241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$</a:t>
            </a:r>
            <a:r>
              <a:rPr kumimoji="0" lang="nb-NO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8EC07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nb-NO" sz="2400" b="0" i="0" u="none" strike="noStrike" kern="1200" cap="none" spc="0" normalizeH="0" baseline="0" noProof="0" dirty="0">
                <a:ln>
                  <a:noFill/>
                </a:ln>
                <a:solidFill>
                  <a:srgbClr val="8EC07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endParaRPr lang="nb-NO" sz="2400" dirty="0">
              <a:solidFill>
                <a:srgbClr val="FFFDB6"/>
              </a:solidFill>
              <a:latin typeface="Work Sans" panose="020F0502020204030204" pitchFamily="2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rgbClr val="FFFDB6"/>
                </a:solidFill>
                <a:latin typeface="Work Sans" panose="020F0502020204030204" pitchFamily="2" charset="0"/>
              </a:rPr>
              <a:t>Matcher </a:t>
            </a:r>
            <a:r>
              <a:rPr kumimoji="0" lang="nb-NO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8EC07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ks</a:t>
            </a:r>
            <a:r>
              <a:rPr kumimoji="0" lang="nb-NO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CC241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$</a:t>
            </a:r>
            <a:r>
              <a:rPr kumimoji="0" lang="nb-NO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8EC07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</a:t>
            </a:r>
            <a:r>
              <a:rPr lang="nb-NO" sz="2400" dirty="0">
                <a:solidFill>
                  <a:srgbClr val="FFFDB6"/>
                </a:solidFill>
                <a:latin typeface="Work Sans" panose="020F0502020204030204" pitchFamily="2" charset="0"/>
              </a:rPr>
              <a:t> !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nb-NO" sz="2400" dirty="0">
              <a:solidFill>
                <a:srgbClr val="FFFDB6"/>
              </a:solidFill>
              <a:latin typeface="Work Sans" panose="020F0502020204030204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nb-NO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8EC07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bigram_index</a:t>
            </a:r>
            <a:r>
              <a:rPr kumimoji="0" lang="nb-NO" sz="2000" b="0" i="0" u="none" strike="noStrike" kern="1200" cap="none" spc="0" normalizeH="0" baseline="0" noProof="0" dirty="0">
                <a:ln>
                  <a:noFill/>
                </a:ln>
                <a:solidFill>
                  <a:srgbClr val="8EC07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nb-NO" sz="2000" b="0" i="0" u="none" strike="noStrike" kern="1200" cap="none" spc="0" normalizeH="0" baseline="0" noProof="0" dirty="0">
                <a:ln>
                  <a:noFill/>
                </a:ln>
                <a:solidFill>
                  <a:srgbClr val="A8998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endParaRPr kumimoji="0" lang="nb-NO" sz="2000" b="0" i="0" u="none" strike="noStrike" kern="1200" cap="none" spc="0" normalizeH="0" baseline="0" noProof="0" dirty="0">
              <a:ln>
                <a:noFill/>
              </a:ln>
              <a:solidFill>
                <a:srgbClr val="A9B7C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nb-NO" sz="2000" b="0" i="0" u="none" strike="noStrike" kern="1200" cap="none" spc="0" normalizeH="0" baseline="0" noProof="0" dirty="0">
                <a:ln>
                  <a:noFill/>
                </a:ln>
                <a:solidFill>
                  <a:srgbClr val="8EC07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indeks</a:t>
            </a:r>
            <a:r>
              <a:rPr kumimoji="0" lang="nb-NO" sz="2000" b="0" i="0" u="none" strike="noStrike" kern="1200" cap="none" spc="0" normalizeH="0" baseline="0" noProof="0" dirty="0">
                <a:ln>
                  <a:noFill/>
                </a:ln>
                <a:solidFill>
                  <a:srgbClr val="CC241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$</a:t>
            </a:r>
            <a:r>
              <a:rPr kumimoji="0" lang="nb-NO" sz="2000" b="0" i="0" u="none" strike="noStrike" kern="1200" cap="none" spc="0" normalizeH="0" baseline="0" noProof="0" dirty="0">
                <a:ln>
                  <a:noFill/>
                </a:ln>
                <a:solidFill>
                  <a:srgbClr val="A8998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r>
              <a:rPr kumimoji="0" lang="nb-NO" sz="2000" b="0" i="0" u="none" strike="noStrike" kern="1200" cap="none" spc="0" normalizeH="0" baseline="0" noProof="0" dirty="0">
                <a:ln>
                  <a:noFill/>
                </a:ln>
                <a:solidFill>
                  <a:srgbClr val="8EC07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nb-NO" sz="2000" b="0" i="0" u="none" strike="noStrike" kern="1200" cap="none" spc="0" normalizeH="0" baseline="0" noProof="0" dirty="0">
                <a:ln>
                  <a:noFill/>
                </a:ln>
                <a:solidFill>
                  <a:srgbClr val="A8998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nb-NO" sz="2000" b="0" i="0" u="none" strike="noStrike" kern="1200" cap="none" spc="0" normalizeH="0" baseline="0" noProof="0" dirty="0">
                <a:ln>
                  <a:noFill/>
                </a:ln>
                <a:solidFill>
                  <a:srgbClr val="B8BB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indeks</a:t>
            </a:r>
            <a:r>
              <a:rPr kumimoji="0" lang="nb-NO" sz="2000" b="0" i="0" u="none" strike="noStrike" kern="1200" cap="none" spc="0" normalizeH="0" baseline="0" noProof="0" dirty="0">
                <a:ln>
                  <a:noFill/>
                </a:ln>
                <a:solidFill>
                  <a:srgbClr val="A8998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",</a:t>
            </a:r>
            <a:endParaRPr kumimoji="0" lang="nb-NO" sz="2000" b="0" i="0" u="none" strike="noStrike" kern="1200" cap="none" spc="0" normalizeH="0" baseline="0" noProof="0" dirty="0">
              <a:ln>
                <a:noFill/>
              </a:ln>
              <a:solidFill>
                <a:srgbClr val="A9B7C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nb-NO" sz="2000" b="0" i="0" u="none" strike="noStrike" kern="1200" cap="none" spc="0" normalizeH="0" baseline="0" noProof="0" dirty="0">
                <a:ln>
                  <a:noFill/>
                </a:ln>
                <a:solidFill>
                  <a:srgbClr val="8EC07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nb-NO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8EC07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ndeks</a:t>
            </a:r>
            <a:r>
              <a:rPr kumimoji="0" lang="nb-NO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CC241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$</a:t>
            </a:r>
            <a:r>
              <a:rPr kumimoji="0" lang="nb-NO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8EC07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nb-NO" sz="2000" b="0" i="0" u="none" strike="noStrike" kern="1200" cap="none" spc="0" normalizeH="0" baseline="0" noProof="0" dirty="0">
                <a:ln>
                  <a:noFill/>
                </a:ln>
                <a:solidFill>
                  <a:srgbClr val="A8998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r>
              <a:rPr kumimoji="0" lang="nb-NO" sz="2000" b="0" i="0" u="none" strike="noStrike" kern="1200" cap="none" spc="0" normalizeH="0" baseline="0" noProof="0" dirty="0">
                <a:ln>
                  <a:noFill/>
                </a:ln>
                <a:solidFill>
                  <a:srgbClr val="8EC07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nb-NO" sz="2000" b="0" i="0" u="none" strike="noStrike" kern="1200" cap="none" spc="0" normalizeH="0" baseline="0" noProof="0" dirty="0">
                <a:ln>
                  <a:noFill/>
                </a:ln>
                <a:solidFill>
                  <a:srgbClr val="A8998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nb-NO" sz="2000" b="0" i="0" u="none" strike="noStrike" kern="1200" cap="none" spc="0" normalizeH="0" baseline="0" noProof="0" dirty="0">
                <a:ln>
                  <a:noFill/>
                </a:ln>
                <a:solidFill>
                  <a:srgbClr val="B8BB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indeks</a:t>
            </a:r>
            <a:r>
              <a:rPr kumimoji="0" lang="nb-NO" sz="2000" b="0" i="0" u="none" strike="noStrike" kern="1200" cap="none" spc="0" normalizeH="0" baseline="0" noProof="0" dirty="0">
                <a:ln>
                  <a:noFill/>
                </a:ln>
                <a:solidFill>
                  <a:srgbClr val="A8998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",</a:t>
            </a:r>
            <a:endParaRPr kumimoji="0" lang="nb-NO" sz="2000" b="0" i="0" u="none" strike="noStrike" kern="1200" cap="none" spc="0" normalizeH="0" baseline="0" noProof="0" dirty="0">
              <a:ln>
                <a:noFill/>
              </a:ln>
              <a:solidFill>
                <a:srgbClr val="A9B7C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nb-NO" sz="2000" b="0" i="0" u="none" strike="noStrike" kern="1200" cap="none" spc="0" normalizeH="0" baseline="0" noProof="0" dirty="0">
                <a:ln>
                  <a:noFill/>
                </a:ln>
                <a:solidFill>
                  <a:srgbClr val="8EC07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nb-NO" sz="2000" b="0" i="0" u="none" strike="noStrike" kern="1200" cap="none" spc="0" normalizeH="0" baseline="0" noProof="0" dirty="0">
                <a:ln>
                  <a:noFill/>
                </a:ln>
                <a:solidFill>
                  <a:srgbClr val="D3869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...</a:t>
            </a:r>
          </a:p>
          <a:p>
            <a:pPr marL="0" indent="0">
              <a:buNone/>
              <a:defRPr/>
            </a:pPr>
            <a:r>
              <a:rPr kumimoji="0" lang="nb-NO" sz="2000" b="0" i="0" u="none" strike="noStrike" kern="1200" cap="none" spc="0" normalizeH="0" baseline="0" noProof="0" dirty="0">
                <a:ln>
                  <a:noFill/>
                </a:ln>
                <a:solidFill>
                  <a:srgbClr val="8EC07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nb-NO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8EC07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ks</a:t>
            </a:r>
            <a:r>
              <a:rPr kumimoji="0" lang="nb-NO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CC241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$</a:t>
            </a:r>
            <a:r>
              <a:rPr kumimoji="0" lang="nb-NO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8EC07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</a:t>
            </a:r>
            <a:r>
              <a:rPr kumimoji="0" lang="nb-NO" sz="2000" b="0" i="0" u="none" strike="noStrike" kern="1200" cap="none" spc="0" normalizeH="0" baseline="0" noProof="0" dirty="0">
                <a:ln>
                  <a:noFill/>
                </a:ln>
                <a:solidFill>
                  <a:srgbClr val="A8998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r>
              <a:rPr kumimoji="0" lang="nb-NO" sz="2000" b="0" i="0" u="none" strike="noStrike" kern="1200" cap="none" spc="0" normalizeH="0" baseline="0" noProof="0" dirty="0">
                <a:ln>
                  <a:noFill/>
                </a:ln>
                <a:solidFill>
                  <a:srgbClr val="8EC07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nb-NO" sz="2000" b="0" i="0" u="none" strike="noStrike" kern="1200" cap="none" spc="0" normalizeH="0" baseline="0" noProof="0" dirty="0">
                <a:ln>
                  <a:noFill/>
                </a:ln>
                <a:solidFill>
                  <a:srgbClr val="A8998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nb-NO" sz="2000" b="0" i="0" u="none" strike="noStrike" kern="1200" cap="none" spc="0" normalizeH="0" baseline="0" noProof="0" dirty="0">
                <a:ln>
                  <a:noFill/>
                </a:ln>
                <a:solidFill>
                  <a:srgbClr val="B8BB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indeks</a:t>
            </a:r>
            <a:r>
              <a:rPr kumimoji="0" lang="nb-NO" sz="2000" b="0" i="0" u="none" strike="noStrike" kern="1200" cap="none" spc="0" normalizeH="0" baseline="0" noProof="0" dirty="0">
                <a:ln>
                  <a:noFill/>
                </a:ln>
                <a:solidFill>
                  <a:srgbClr val="A8998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",</a:t>
            </a:r>
            <a:endParaRPr kumimoji="0" lang="nb-NO" sz="2000" b="0" i="0" u="none" strike="noStrike" kern="1200" cap="none" spc="0" normalizeH="0" baseline="0" noProof="0" dirty="0">
              <a:ln>
                <a:noFill/>
              </a:ln>
              <a:solidFill>
                <a:srgbClr val="A9B7C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b-NO" sz="2000" dirty="0">
                <a:solidFill>
                  <a:srgbClr val="D3869B"/>
                </a:solidFill>
                <a:latin typeface="Consolas" panose="020B0609020204030204" pitchFamily="49" charset="0"/>
              </a:rPr>
              <a:t>    </a:t>
            </a:r>
            <a:r>
              <a:rPr kumimoji="0" lang="nb-NO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8EC07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</a:t>
            </a:r>
            <a:r>
              <a:rPr kumimoji="0" lang="nb-NO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CC241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$</a:t>
            </a:r>
            <a:r>
              <a:rPr kumimoji="0" lang="nb-NO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8EC07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indek</a:t>
            </a:r>
            <a:r>
              <a:rPr kumimoji="0" lang="nb-NO" sz="2000" b="0" i="0" u="none" strike="noStrike" kern="1200" cap="none" spc="0" normalizeH="0" baseline="0" noProof="0" dirty="0">
                <a:ln>
                  <a:noFill/>
                </a:ln>
                <a:solidFill>
                  <a:srgbClr val="A8998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r>
              <a:rPr kumimoji="0" lang="nb-NO" sz="2000" b="0" i="0" u="none" strike="noStrike" kern="1200" cap="none" spc="0" normalizeH="0" baseline="0" noProof="0" dirty="0">
                <a:ln>
                  <a:noFill/>
                </a:ln>
                <a:solidFill>
                  <a:srgbClr val="8EC07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nb-NO" sz="2000" b="0" i="0" u="none" strike="noStrike" kern="1200" cap="none" spc="0" normalizeH="0" baseline="0" noProof="0" dirty="0">
                <a:ln>
                  <a:noFill/>
                </a:ln>
                <a:solidFill>
                  <a:srgbClr val="A8998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nb-NO" sz="2000" b="0" i="0" u="none" strike="noStrike" kern="1200" cap="none" spc="0" normalizeH="0" baseline="0" noProof="0" dirty="0">
                <a:ln>
                  <a:noFill/>
                </a:ln>
                <a:solidFill>
                  <a:srgbClr val="B8BB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indeks</a:t>
            </a:r>
            <a:r>
              <a:rPr kumimoji="0" lang="nb-NO" sz="2000" b="0" i="0" u="none" strike="noStrike" kern="1200" cap="none" spc="0" normalizeH="0" baseline="0" noProof="0" dirty="0">
                <a:ln>
                  <a:noFill/>
                </a:ln>
                <a:solidFill>
                  <a:srgbClr val="A8998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endParaRPr kumimoji="0" lang="nb-NO" sz="2000" b="0" i="0" u="none" strike="noStrike" kern="1200" cap="none" spc="0" normalizeH="0" baseline="0" noProof="0" dirty="0">
              <a:ln>
                <a:noFill/>
              </a:ln>
              <a:solidFill>
                <a:srgbClr val="A9B7C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nb-NO" sz="2000" b="0" i="0" u="none" strike="noStrike" kern="1200" cap="none" spc="0" normalizeH="0" baseline="0" noProof="0" dirty="0">
                <a:ln>
                  <a:noFill/>
                </a:ln>
                <a:solidFill>
                  <a:srgbClr val="A8998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nb-NO" sz="2000" b="1" i="0" u="none" strike="noStrike" kern="1200" cap="none" spc="0" normalizeH="0" baseline="0" noProof="0" dirty="0">
              <a:ln>
                <a:noFill/>
              </a:ln>
              <a:solidFill>
                <a:srgbClr val="FFFDB6"/>
              </a:solidFill>
              <a:effectLst/>
              <a:uLnTx/>
              <a:uFillTx/>
              <a:latin typeface="Work Sans" panose="020F0502020204030204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22954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>
                <a:solidFill>
                  <a:srgbClr val="FFFDB6"/>
                </a:solidFill>
                <a:effectLst/>
                <a:latin typeface="Oswald" panose="00000500000000000000" pitchFamily="2" charset="0"/>
              </a:rPr>
              <a:t>K-gram </a:t>
            </a:r>
            <a:r>
              <a:rPr lang="nb-NO" sz="6000" i="0" u="none" strike="noStrike" dirty="0" err="1">
                <a:solidFill>
                  <a:srgbClr val="FFFDB6"/>
                </a:solidFill>
                <a:effectLst/>
                <a:latin typeface="Oswald" panose="00000500000000000000" pitchFamily="2" charset="0"/>
              </a:rPr>
              <a:t>index</a:t>
            </a:r>
            <a:endParaRPr lang="nb-NO" sz="6000" dirty="0">
              <a:solidFill>
                <a:srgbClr val="FFFDB7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rgbClr val="FFFDB6"/>
                </a:solidFill>
                <a:latin typeface="Work Sans" panose="020F0502020204030204" pitchFamily="2" charset="0"/>
              </a:rPr>
              <a:t>I dette kurset: </a:t>
            </a:r>
            <a:r>
              <a:rPr lang="nb-NO" sz="2400" dirty="0" err="1">
                <a:solidFill>
                  <a:srgbClr val="FFFDB6"/>
                </a:solidFill>
                <a:latin typeface="Work Sans" panose="020F0502020204030204" pitchFamily="2" charset="0"/>
              </a:rPr>
              <a:t>Bigram</a:t>
            </a:r>
            <a:r>
              <a:rPr lang="nb-NO" sz="2400" dirty="0">
                <a:solidFill>
                  <a:srgbClr val="FFFDB6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FFFDB6"/>
                </a:solidFill>
                <a:latin typeface="Work Sans" panose="020F0502020204030204" pitchFamily="2" charset="0"/>
              </a:rPr>
              <a:t>index</a:t>
            </a:r>
            <a:endParaRPr lang="nb-NO" sz="2400" dirty="0">
              <a:solidFill>
                <a:srgbClr val="FFFDB6"/>
              </a:solidFill>
              <a:latin typeface="Work Sans" panose="020F0502020204030204" pitchFamily="2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rgbClr val="FFFDB6"/>
                </a:solidFill>
                <a:latin typeface="Work Sans" panose="020F0502020204030204" pitchFamily="2" charset="0"/>
              </a:rPr>
              <a:t>«indeks» </a:t>
            </a:r>
            <a:r>
              <a:rPr lang="nb-NO" sz="2400" dirty="0">
                <a:solidFill>
                  <a:srgbClr val="8EC07C"/>
                </a:solidFill>
                <a:latin typeface="Work Sans" panose="020F0502020204030204" pitchFamily="2" charset="0"/>
              </a:rPr>
              <a:t>=&gt;</a:t>
            </a:r>
            <a:r>
              <a:rPr lang="nb-NO" sz="2400" dirty="0">
                <a:solidFill>
                  <a:srgbClr val="FFFDB6"/>
                </a:solidFill>
                <a:latin typeface="Work Sans" panose="020F0502020204030204" pitchFamily="2" charset="0"/>
              </a:rPr>
              <a:t> $i</a:t>
            </a:r>
            <a:r>
              <a:rPr lang="nb-NO" sz="2400" dirty="0">
                <a:solidFill>
                  <a:srgbClr val="8EC07C"/>
                </a:solidFill>
                <a:latin typeface="Work Sans" panose="020F0502020204030204" pitchFamily="2" charset="0"/>
              </a:rPr>
              <a:t>,</a:t>
            </a:r>
            <a:r>
              <a:rPr lang="nb-NO" sz="2400" dirty="0">
                <a:solidFill>
                  <a:srgbClr val="FFFDB6"/>
                </a:solidFill>
                <a:latin typeface="Work Sans" panose="020F0502020204030204" pitchFamily="2" charset="0"/>
              </a:rPr>
              <a:t> in</a:t>
            </a:r>
            <a:r>
              <a:rPr lang="nb-NO" sz="2400" dirty="0">
                <a:solidFill>
                  <a:srgbClr val="8EC07C"/>
                </a:solidFill>
                <a:latin typeface="Work Sans" panose="020F0502020204030204" pitchFamily="2" charset="0"/>
              </a:rPr>
              <a:t>,</a:t>
            </a:r>
            <a:r>
              <a:rPr lang="nb-NO" sz="2400" dirty="0">
                <a:solidFill>
                  <a:srgbClr val="FFFDB6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FFFDB6"/>
                </a:solidFill>
                <a:latin typeface="Work Sans" panose="020F0502020204030204" pitchFamily="2" charset="0"/>
              </a:rPr>
              <a:t>nd</a:t>
            </a:r>
            <a:r>
              <a:rPr lang="nb-NO" sz="2400" dirty="0">
                <a:solidFill>
                  <a:srgbClr val="8EC07C"/>
                </a:solidFill>
                <a:latin typeface="Work Sans" panose="020F0502020204030204" pitchFamily="2" charset="0"/>
              </a:rPr>
              <a:t>,</a:t>
            </a:r>
            <a:r>
              <a:rPr lang="nb-NO" sz="2400" dirty="0">
                <a:solidFill>
                  <a:srgbClr val="FFFDB6"/>
                </a:solidFill>
                <a:latin typeface="Work Sans" panose="020F0502020204030204" pitchFamily="2" charset="0"/>
              </a:rPr>
              <a:t> de</a:t>
            </a:r>
            <a:r>
              <a:rPr lang="nb-NO" sz="2400" dirty="0">
                <a:solidFill>
                  <a:srgbClr val="8EC07C"/>
                </a:solidFill>
                <a:latin typeface="Work Sans" panose="020F0502020204030204" pitchFamily="2" charset="0"/>
              </a:rPr>
              <a:t>,</a:t>
            </a:r>
            <a:r>
              <a:rPr lang="nb-NO" sz="2400" dirty="0">
                <a:solidFill>
                  <a:srgbClr val="FFFDB6"/>
                </a:solidFill>
                <a:latin typeface="Work Sans" panose="020F0502020204030204" pitchFamily="2" charset="0"/>
              </a:rPr>
              <a:t> ek</a:t>
            </a:r>
            <a:r>
              <a:rPr lang="nb-NO" sz="2400" dirty="0">
                <a:solidFill>
                  <a:srgbClr val="8EC07C"/>
                </a:solidFill>
                <a:latin typeface="Work Sans" panose="020F0502020204030204" pitchFamily="2" charset="0"/>
              </a:rPr>
              <a:t>,</a:t>
            </a:r>
            <a:r>
              <a:rPr lang="nb-NO" sz="2400" dirty="0">
                <a:solidFill>
                  <a:srgbClr val="FFFDB6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FFFDB6"/>
                </a:solidFill>
                <a:latin typeface="Work Sans" panose="020F0502020204030204" pitchFamily="2" charset="0"/>
              </a:rPr>
              <a:t>ks</a:t>
            </a:r>
            <a:r>
              <a:rPr lang="nb-NO" sz="2400" dirty="0">
                <a:solidFill>
                  <a:srgbClr val="8EC07C"/>
                </a:solidFill>
                <a:latin typeface="Work Sans" panose="020F0502020204030204" pitchFamily="2" charset="0"/>
              </a:rPr>
              <a:t>,</a:t>
            </a:r>
            <a:r>
              <a:rPr lang="nb-NO" sz="2400" dirty="0">
                <a:solidFill>
                  <a:srgbClr val="FFFDB6"/>
                </a:solidFill>
                <a:latin typeface="Work Sans" panose="020F0502020204030204" pitchFamily="2" charset="0"/>
              </a:rPr>
              <a:t> s$</a:t>
            </a:r>
          </a:p>
          <a:p>
            <a:pPr marL="0" indent="0">
              <a:buNone/>
            </a:pPr>
            <a:endParaRPr lang="nb-NO" sz="2400" b="0" dirty="0">
              <a:solidFill>
                <a:srgbClr val="8EC07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2000" b="0" dirty="0" err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bigram_index</a:t>
            </a:r>
            <a:r>
              <a:rPr lang="nb-NO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nb-NO" sz="2000" b="0" dirty="0"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b-NO" sz="2000" b="0" dirty="0">
                <a:solidFill>
                  <a:srgbClr val="CC241D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nb-NO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b-NO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["</a:t>
            </a:r>
            <a:r>
              <a:rPr lang="nb-NO" sz="2000" b="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indeks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nb-NO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sz="2000" b="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ingen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", "</a:t>
            </a:r>
            <a:r>
              <a:rPr lang="nb-NO" sz="2000" b="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instans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"],</a:t>
            </a:r>
          </a:p>
          <a:p>
            <a:pPr marL="0" indent="0">
              <a:buNone/>
            </a:pPr>
            <a:r>
              <a:rPr lang="nb-NO" sz="2000" dirty="0">
                <a:solidFill>
                  <a:srgbClr val="A89984"/>
                </a:solidFill>
                <a:latin typeface="Consolas" panose="020B0609020204030204" pitchFamily="49" charset="0"/>
              </a:rPr>
              <a:t>    ...</a:t>
            </a:r>
            <a:endParaRPr lang="nb-NO" sz="2000" b="0" dirty="0"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b-NO" sz="2000" b="0" dirty="0" err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nd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b-NO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["</a:t>
            </a:r>
            <a:r>
              <a:rPr lang="nb-NO" sz="2000" b="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nb-NO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sz="2000" b="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indeks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", "</a:t>
            </a:r>
            <a:r>
              <a:rPr lang="nb-NO" sz="2000" b="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ondskap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"],</a:t>
            </a:r>
            <a:endParaRPr lang="nb-NO" sz="2000" b="0" dirty="0"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b-NO" sz="2000" b="0" dirty="0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nb-NO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b-NO" sz="2000" b="0" dirty="0" err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ks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b-NO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["</a:t>
            </a:r>
            <a:r>
              <a:rPr lang="nb-NO" sz="2000" b="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indeks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", "</a:t>
            </a:r>
            <a:r>
              <a:rPr lang="nb-NO" sz="2000" dirty="0">
                <a:solidFill>
                  <a:srgbClr val="B8BB26"/>
                </a:solidFill>
                <a:latin typeface="Consolas" panose="020B0609020204030204" pitchFamily="49" charset="0"/>
              </a:rPr>
              <a:t>laks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nb-NO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sz="2000" b="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øks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"],</a:t>
            </a:r>
            <a:endParaRPr lang="nb-NO" sz="2000" b="0" dirty="0"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b-NO" sz="2000" dirty="0">
                <a:solidFill>
                  <a:srgbClr val="8EC07C"/>
                </a:solidFill>
                <a:latin typeface="Consolas" panose="020B0609020204030204" pitchFamily="49" charset="0"/>
              </a:rPr>
              <a:t>s</a:t>
            </a:r>
            <a:r>
              <a:rPr lang="nb-NO" sz="2000" b="0" dirty="0">
                <a:solidFill>
                  <a:srgbClr val="CC241D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b-NO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["</a:t>
            </a:r>
            <a:r>
              <a:rPr lang="nb-NO" sz="2000" b="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nb-NO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sz="2000" b="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indeks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", "</a:t>
            </a:r>
            <a:r>
              <a:rPr lang="nb-NO" sz="2000" b="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instans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"]</a:t>
            </a:r>
            <a:endParaRPr lang="nb-NO" sz="2000" b="0" dirty="0"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2000" b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nb-NO" sz="2000" b="1" dirty="0">
              <a:solidFill>
                <a:srgbClr val="FFFDB6"/>
              </a:solidFill>
              <a:latin typeface="Work Sans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7523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>
                <a:solidFill>
                  <a:srgbClr val="FFFDB6"/>
                </a:solidFill>
                <a:effectLst/>
                <a:latin typeface="Oswald" panose="00000500000000000000" pitchFamily="2" charset="0"/>
              </a:rPr>
              <a:t>K-gram </a:t>
            </a:r>
            <a:r>
              <a:rPr lang="nb-NO" sz="6000" i="0" u="none" strike="noStrike" dirty="0" err="1">
                <a:solidFill>
                  <a:srgbClr val="FFFDB6"/>
                </a:solidFill>
                <a:effectLst/>
                <a:latin typeface="Oswald" panose="00000500000000000000" pitchFamily="2" charset="0"/>
              </a:rPr>
              <a:t>index</a:t>
            </a:r>
            <a:endParaRPr lang="nb-NO" sz="6000" dirty="0">
              <a:solidFill>
                <a:srgbClr val="FFFDB7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358947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rgbClr val="FFFDB6"/>
                </a:solidFill>
                <a:latin typeface="Work Sans" panose="020F0502020204030204" pitchFamily="2" charset="0"/>
              </a:rPr>
              <a:t>Spørring: </a:t>
            </a:r>
            <a:r>
              <a:rPr lang="nb-NO" sz="2400" b="1" dirty="0">
                <a:solidFill>
                  <a:srgbClr val="FFFDB6"/>
                </a:solidFill>
                <a:latin typeface="Work Sans" panose="020F0502020204030204" pitchFamily="2" charset="0"/>
              </a:rPr>
              <a:t>i*</a:t>
            </a:r>
            <a:r>
              <a:rPr lang="nb-NO" sz="2400" b="1" dirty="0" err="1">
                <a:solidFill>
                  <a:srgbClr val="FFFDB6"/>
                </a:solidFill>
                <a:latin typeface="Work Sans" panose="020F0502020204030204" pitchFamily="2" charset="0"/>
              </a:rPr>
              <a:t>ks</a:t>
            </a:r>
            <a:endParaRPr lang="nb-NO" sz="2400" b="1" dirty="0">
              <a:solidFill>
                <a:srgbClr val="FFFDB6"/>
              </a:solidFill>
              <a:latin typeface="Work Sans" panose="020F0502020204030204" pitchFamily="2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rgbClr val="FFFDB6"/>
                </a:solidFill>
                <a:latin typeface="Work Sans" panose="020F0502020204030204" pitchFamily="2" charset="0"/>
              </a:rPr>
              <a:t>«i*</a:t>
            </a:r>
            <a:r>
              <a:rPr lang="nb-NO" sz="2400" dirty="0" err="1">
                <a:solidFill>
                  <a:srgbClr val="FFFDB6"/>
                </a:solidFill>
                <a:latin typeface="Work Sans" panose="020F0502020204030204" pitchFamily="2" charset="0"/>
              </a:rPr>
              <a:t>ks</a:t>
            </a:r>
            <a:r>
              <a:rPr lang="nb-NO" sz="2400" dirty="0">
                <a:solidFill>
                  <a:srgbClr val="FFFDB6"/>
                </a:solidFill>
                <a:latin typeface="Work Sans" panose="020F0502020204030204" pitchFamily="2" charset="0"/>
              </a:rPr>
              <a:t>» </a:t>
            </a:r>
            <a:r>
              <a:rPr lang="nb-NO" sz="2400" dirty="0">
                <a:solidFill>
                  <a:srgbClr val="8EC07C"/>
                </a:solidFill>
                <a:latin typeface="Work Sans" panose="020F0502020204030204" pitchFamily="2" charset="0"/>
              </a:rPr>
              <a:t>=&gt;</a:t>
            </a:r>
            <a:r>
              <a:rPr lang="nb-NO" sz="2400" dirty="0">
                <a:solidFill>
                  <a:srgbClr val="FFFDB6"/>
                </a:solidFill>
                <a:latin typeface="Work Sans" panose="020F0502020204030204" pitchFamily="2" charset="0"/>
              </a:rPr>
              <a:t> $i</a:t>
            </a:r>
            <a:r>
              <a:rPr lang="nb-NO" sz="2400" dirty="0">
                <a:solidFill>
                  <a:srgbClr val="8EC07C"/>
                </a:solidFill>
                <a:latin typeface="Work Sans" panose="020F0502020204030204" pitchFamily="2" charset="0"/>
              </a:rPr>
              <a:t>,</a:t>
            </a:r>
            <a:r>
              <a:rPr lang="nb-NO" sz="2400" dirty="0">
                <a:solidFill>
                  <a:srgbClr val="FFFDB6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FFFDB6"/>
                </a:solidFill>
                <a:latin typeface="Work Sans" panose="020F0502020204030204" pitchFamily="2" charset="0"/>
              </a:rPr>
              <a:t>ks</a:t>
            </a:r>
            <a:r>
              <a:rPr lang="nb-NO" sz="2400" dirty="0">
                <a:solidFill>
                  <a:srgbClr val="8EC07C"/>
                </a:solidFill>
                <a:latin typeface="Work Sans" panose="020F0502020204030204" pitchFamily="2" charset="0"/>
              </a:rPr>
              <a:t>,</a:t>
            </a:r>
            <a:r>
              <a:rPr lang="nb-NO" sz="2400" dirty="0">
                <a:solidFill>
                  <a:srgbClr val="FFFDB6"/>
                </a:solidFill>
                <a:latin typeface="Work Sans" panose="020F0502020204030204" pitchFamily="2" charset="0"/>
              </a:rPr>
              <a:t> s$</a:t>
            </a:r>
            <a:endParaRPr lang="nb-NO" sz="2400" dirty="0">
              <a:solidFill>
                <a:srgbClr val="8EC07C"/>
              </a:solidFill>
              <a:latin typeface="Work Sans" panose="020F0502020204030204" pitchFamily="2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rgbClr val="FFFDB6"/>
                </a:solidFill>
                <a:latin typeface="Work Sans" panose="020F0502020204030204" pitchFamily="2" charset="0"/>
              </a:rPr>
              <a:t>Tar snittet av alle termene fra </a:t>
            </a:r>
            <a:r>
              <a:rPr lang="nb-NO" sz="2400" b="1" dirty="0">
                <a:solidFill>
                  <a:srgbClr val="FFFDB6"/>
                </a:solidFill>
                <a:latin typeface="Work Sans" panose="020F0502020204030204" pitchFamily="2" charset="0"/>
              </a:rPr>
              <a:t>$i</a:t>
            </a:r>
            <a:r>
              <a:rPr lang="nb-NO" sz="2400" dirty="0">
                <a:solidFill>
                  <a:srgbClr val="FFFDB6"/>
                </a:solidFill>
                <a:latin typeface="Work Sans" panose="020F0502020204030204" pitchFamily="2" charset="0"/>
              </a:rPr>
              <a:t>, </a:t>
            </a:r>
            <a:r>
              <a:rPr lang="nb-NO" sz="2400" b="1" dirty="0" err="1">
                <a:solidFill>
                  <a:srgbClr val="FFFDB6"/>
                </a:solidFill>
                <a:latin typeface="Work Sans" panose="020F0502020204030204" pitchFamily="2" charset="0"/>
              </a:rPr>
              <a:t>ks</a:t>
            </a:r>
            <a:r>
              <a:rPr lang="nb-NO" sz="2400" dirty="0">
                <a:solidFill>
                  <a:srgbClr val="FFFDB6"/>
                </a:solidFill>
                <a:latin typeface="Work Sans" panose="020F0502020204030204" pitchFamily="2" charset="0"/>
              </a:rPr>
              <a:t>, og </a:t>
            </a:r>
            <a:r>
              <a:rPr lang="nb-NO" sz="2400" b="1" dirty="0">
                <a:solidFill>
                  <a:srgbClr val="FFFDB6"/>
                </a:solidFill>
                <a:latin typeface="Work Sans" panose="020F0502020204030204" pitchFamily="2" charset="0"/>
              </a:rPr>
              <a:t>s$</a:t>
            </a:r>
            <a:r>
              <a:rPr lang="nb-NO" sz="2400" dirty="0">
                <a:solidFill>
                  <a:srgbClr val="FFFDB6"/>
                </a:solidFill>
                <a:latin typeface="Work Sans" panose="020F0502020204030204" pitchFamily="2" charset="0"/>
              </a:rPr>
              <a:t>, og søker med dem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nb-NO" sz="2400" dirty="0">
              <a:solidFill>
                <a:srgbClr val="FFFDB6"/>
              </a:solidFill>
              <a:latin typeface="Work Sans" panose="020F0502020204030204" pitchFamily="2" charset="0"/>
            </a:endParaRPr>
          </a:p>
          <a:p>
            <a:pPr marL="0" indent="0">
              <a:buNone/>
            </a:pPr>
            <a:r>
              <a:rPr lang="nb-NO" sz="2000" b="0" dirty="0" err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bigram_index</a:t>
            </a:r>
            <a:r>
              <a:rPr lang="nb-NO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nb-NO" sz="2000" b="0" dirty="0"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b-NO" sz="2000" b="0" dirty="0">
                <a:solidFill>
                  <a:srgbClr val="CC241D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nb-NO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b-NO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["</a:t>
            </a:r>
            <a:r>
              <a:rPr lang="nb-NO" sz="2000" b="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indeks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nb-NO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sz="2000" b="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ingen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", "</a:t>
            </a:r>
            <a:r>
              <a:rPr lang="nb-NO" sz="2000" b="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instans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"],</a:t>
            </a:r>
          </a:p>
          <a:p>
            <a:pPr marL="0" indent="0">
              <a:buNone/>
            </a:pPr>
            <a:r>
              <a:rPr lang="nb-NO" sz="2000" dirty="0">
                <a:solidFill>
                  <a:srgbClr val="A89984"/>
                </a:solidFill>
                <a:latin typeface="Consolas" panose="020B0609020204030204" pitchFamily="49" charset="0"/>
              </a:rPr>
              <a:t>    ...</a:t>
            </a:r>
            <a:endParaRPr lang="nb-NO" sz="2000" b="0" dirty="0"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b-NO" sz="2000" b="0" dirty="0" err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nd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b-NO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["</a:t>
            </a:r>
            <a:r>
              <a:rPr lang="nb-NO" sz="2000" b="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nb-NO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sz="2000" b="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indeks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", "</a:t>
            </a:r>
            <a:r>
              <a:rPr lang="nb-NO" sz="2000" b="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ondskap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"],</a:t>
            </a:r>
            <a:endParaRPr lang="nb-NO" sz="2000" b="0" dirty="0"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b-NO" sz="2000" b="0" dirty="0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nb-NO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b-NO" sz="2000" b="0" dirty="0" err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ks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b-NO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["</a:t>
            </a:r>
            <a:r>
              <a:rPr lang="nb-NO" sz="2000" b="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indeks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", "</a:t>
            </a:r>
            <a:r>
              <a:rPr lang="nb-NO" sz="2000" dirty="0">
                <a:solidFill>
                  <a:srgbClr val="B8BB26"/>
                </a:solidFill>
                <a:latin typeface="Consolas" panose="020B0609020204030204" pitchFamily="49" charset="0"/>
              </a:rPr>
              <a:t>laks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nb-NO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sz="2000" b="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øks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"],</a:t>
            </a:r>
            <a:endParaRPr lang="nb-NO" sz="2000" b="0" dirty="0"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b-NO" sz="2000" dirty="0">
                <a:solidFill>
                  <a:srgbClr val="8EC07C"/>
                </a:solidFill>
                <a:latin typeface="Consolas" panose="020B0609020204030204" pitchFamily="49" charset="0"/>
              </a:rPr>
              <a:t>s</a:t>
            </a:r>
            <a:r>
              <a:rPr lang="nb-NO" sz="2000" b="0" dirty="0">
                <a:solidFill>
                  <a:srgbClr val="CC241D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b-NO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["</a:t>
            </a:r>
            <a:r>
              <a:rPr lang="nb-NO" sz="2000" b="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nb-NO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sz="2000" b="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indeks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", "</a:t>
            </a:r>
            <a:r>
              <a:rPr lang="nb-NO" sz="2000" b="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instans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"]</a:t>
            </a:r>
            <a:endParaRPr lang="nb-NO" sz="2000" b="0" dirty="0"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nb-NO" sz="2000" b="1" dirty="0">
              <a:solidFill>
                <a:srgbClr val="FFFDB6"/>
              </a:solidFill>
              <a:latin typeface="Work Sans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071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68743" cy="1325563"/>
          </a:xfrm>
        </p:spPr>
        <p:txBody>
          <a:bodyPr>
            <a:normAutofit/>
          </a:bodyPr>
          <a:lstStyle/>
          <a:p>
            <a:r>
              <a:rPr lang="nb-NO" sz="6000" i="0" u="none" strike="noStrike" dirty="0">
                <a:solidFill>
                  <a:srgbClr val="FFFDB6"/>
                </a:solidFill>
                <a:effectLst/>
                <a:latin typeface="Oswald" panose="00000500000000000000" pitchFamily="2" charset="0"/>
              </a:rPr>
              <a:t>Frokosten min den ene dagen i England</a:t>
            </a:r>
            <a:endParaRPr lang="nb-NO" sz="6000" dirty="0">
              <a:solidFill>
                <a:srgbClr val="FFFDB7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b="0" i="0" u="none" strike="noStrike" dirty="0">
                <a:solidFill>
                  <a:srgbClr val="FFFDB6"/>
                </a:solidFill>
                <a:effectLst/>
                <a:latin typeface="Work Sans" panose="020F0502020204030204" pitchFamily="2" charset="0"/>
              </a:rPr>
              <a:t>Belgisk vaffel med sirup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rgbClr val="FFFDB6"/>
                </a:solidFill>
                <a:latin typeface="Work Sans" panose="020F0502020204030204" pitchFamily="2" charset="0"/>
              </a:rPr>
              <a:t>Fritert kylling med masse krydder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b="0" i="0" u="none" strike="noStrike" dirty="0">
                <a:solidFill>
                  <a:srgbClr val="FFFDB6"/>
                </a:solidFill>
                <a:effectLst/>
                <a:latin typeface="Work Sans" panose="020F0502020204030204" pitchFamily="2" charset="0"/>
              </a:rPr>
              <a:t>Chili </a:t>
            </a:r>
            <a:r>
              <a:rPr lang="nb-NO" sz="2400" b="0" i="0" u="none" strike="noStrike" dirty="0" err="1">
                <a:solidFill>
                  <a:srgbClr val="FFFDB6"/>
                </a:solidFill>
                <a:effectLst/>
                <a:latin typeface="Work Sans" panose="020F0502020204030204" pitchFamily="2" charset="0"/>
              </a:rPr>
              <a:t>mayo</a:t>
            </a:r>
            <a:endParaRPr lang="nb-NO" sz="2400" b="0" i="0" u="none" strike="noStrike" dirty="0">
              <a:solidFill>
                <a:srgbClr val="FFFDB6"/>
              </a:solidFill>
              <a:effectLst/>
              <a:latin typeface="Work Sans" panose="020F0502020204030204" pitchFamily="2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b="0" i="0" u="none" strike="noStrike" dirty="0">
                <a:solidFill>
                  <a:srgbClr val="FFFDB6"/>
                </a:solidFill>
                <a:effectLst/>
                <a:latin typeface="Work Sans" panose="020F0502020204030204" pitchFamily="2" charset="0"/>
              </a:rPr>
              <a:t>Eggerøre</a:t>
            </a:r>
          </a:p>
        </p:txBody>
      </p:sp>
      <p:pic>
        <p:nvPicPr>
          <p:cNvPr id="5" name="Bilde 4" descr="Et bilde som inneholder mat, Hurtigmat, sandwich, flaske&#10;&#10;Automatisk generert beskrivelse">
            <a:extLst>
              <a:ext uri="{FF2B5EF4-FFF2-40B4-BE49-F238E27FC236}">
                <a16:creationId xmlns:a16="http://schemas.microsoft.com/office/drawing/2014/main" id="{50C5C1DF-F580-4647-A144-6E0DE3F0FB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39" r="335" b="20317"/>
          <a:stretch/>
        </p:blipFill>
        <p:spPr>
          <a:xfrm>
            <a:off x="7367587" y="1572305"/>
            <a:ext cx="3844699" cy="460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4588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>
                <a:solidFill>
                  <a:srgbClr val="FFFDB6"/>
                </a:solidFill>
                <a:effectLst/>
                <a:latin typeface="Oswald" panose="00000500000000000000" pitchFamily="2" charset="0"/>
              </a:rPr>
              <a:t>Trier</a:t>
            </a:r>
            <a:endParaRPr lang="nb-NO" sz="6000" dirty="0">
              <a:solidFill>
                <a:srgbClr val="FFFDB7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rgbClr val="FFFDB6"/>
                </a:solidFill>
                <a:latin typeface="Work Sans" panose="020F0502020204030204" pitchFamily="2" charset="0"/>
              </a:rPr>
              <a:t>Minne-effektiv tre-datastruktur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rgbClr val="FFFDB6"/>
                </a:solidFill>
                <a:latin typeface="Work Sans" panose="020F0502020204030204" pitchFamily="2" charset="0"/>
              </a:rPr>
              <a:t>Hver gren er en bokstav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rgbClr val="FFFDB6"/>
                </a:solidFill>
                <a:latin typeface="Work Sans" panose="020F0502020204030204" pitchFamily="2" charset="0"/>
              </a:rPr>
              <a:t>Ta med bokstaver på veien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ECFDFB06-8391-4E0E-3D55-56780E7FA8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63" r="10380"/>
          <a:stretch/>
        </p:blipFill>
        <p:spPr>
          <a:xfrm>
            <a:off x="7391288" y="2185306"/>
            <a:ext cx="3189626" cy="33010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014149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 err="1">
                <a:solidFill>
                  <a:srgbClr val="FFFDB6"/>
                </a:solidFill>
                <a:effectLst/>
                <a:latin typeface="Oswald" panose="00000500000000000000" pitchFamily="2" charset="0"/>
              </a:rPr>
              <a:t>Suffix</a:t>
            </a:r>
            <a:r>
              <a:rPr lang="nb-NO" sz="6000" i="0" u="none" strike="noStrike" dirty="0">
                <a:solidFill>
                  <a:srgbClr val="FFFDB6"/>
                </a:solidFill>
                <a:effectLst/>
                <a:latin typeface="Oswald" panose="00000500000000000000" pitchFamily="2" charset="0"/>
              </a:rPr>
              <a:t> </a:t>
            </a:r>
            <a:r>
              <a:rPr lang="nb-NO" sz="6000" i="0" u="none" strike="noStrike" dirty="0" err="1">
                <a:solidFill>
                  <a:srgbClr val="FFFDB6"/>
                </a:solidFill>
                <a:effectLst/>
                <a:latin typeface="Oswald" panose="00000500000000000000" pitchFamily="2" charset="0"/>
              </a:rPr>
              <a:t>arrays</a:t>
            </a:r>
            <a:endParaRPr lang="nb-NO" sz="6000" dirty="0">
              <a:solidFill>
                <a:srgbClr val="FFFDB7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rgbClr val="FFFDB6"/>
                </a:solidFill>
                <a:latin typeface="Work Sans" panose="020F0502020204030204" pitchFamily="2" charset="0"/>
              </a:rPr>
              <a:t>Metode for å søke etter substrenger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nb-NO" sz="2400" dirty="0">
              <a:solidFill>
                <a:srgbClr val="FFFDB6"/>
              </a:solidFill>
              <a:latin typeface="Work Sans" panose="020F0502020204030204" pitchFamily="2" charset="0"/>
            </a:endParaRPr>
          </a:p>
          <a:p>
            <a:pPr marL="0" indent="0" rtl="0" fontAlgn="base">
              <a:spcBef>
                <a:spcPts val="1000"/>
              </a:spcBef>
              <a:spcAft>
                <a:spcPts val="0"/>
              </a:spcAft>
              <a:buNone/>
            </a:pPr>
            <a:r>
              <a:rPr lang="nb-NO" sz="3600" dirty="0">
                <a:solidFill>
                  <a:srgbClr val="FFFDB6"/>
                </a:solidFill>
                <a:latin typeface="Work Sans" panose="020F0502020204030204" pitchFamily="2" charset="0"/>
              </a:rPr>
              <a:t>Fremgangsmåte</a:t>
            </a:r>
            <a:endParaRPr lang="nb-NO" sz="2400" dirty="0">
              <a:solidFill>
                <a:srgbClr val="FFFDB6"/>
              </a:solidFill>
              <a:latin typeface="Work Sans" panose="020F0502020204030204" pitchFamily="2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rgbClr val="FFFDB6"/>
                </a:solidFill>
                <a:latin typeface="Work Sans" panose="020F0502020204030204" pitchFamily="2" charset="0"/>
              </a:rPr>
              <a:t>Velg en tekst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rgbClr val="FFFDB6"/>
                </a:solidFill>
                <a:latin typeface="Work Sans" panose="020F0502020204030204" pitchFamily="2" charset="0"/>
              </a:rPr>
              <a:t>Generer alle suffiksene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rgbClr val="FFFDB6"/>
                </a:solidFill>
                <a:latin typeface="Work Sans" panose="020F0502020204030204" pitchFamily="2" charset="0"/>
              </a:rPr>
              <a:t>Enumerer hver suffiks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rgbClr val="FFFDB6"/>
                </a:solidFill>
                <a:latin typeface="Work Sans" panose="020F0502020204030204" pitchFamily="2" charset="0"/>
              </a:rPr>
              <a:t>Sorter alfabetisk på </a:t>
            </a:r>
            <a:r>
              <a:rPr lang="nb-NO" sz="2400" dirty="0" err="1">
                <a:solidFill>
                  <a:srgbClr val="FFFDB6"/>
                </a:solidFill>
                <a:latin typeface="Work Sans" panose="020F0502020204030204" pitchFamily="2" charset="0"/>
              </a:rPr>
              <a:t>suffiksen</a:t>
            </a:r>
            <a:endParaRPr lang="nb-NO" sz="2400" dirty="0">
              <a:solidFill>
                <a:srgbClr val="FFFDB6"/>
              </a:solidFill>
              <a:latin typeface="Work Sans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7099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 err="1">
                <a:solidFill>
                  <a:srgbClr val="FFFDB6"/>
                </a:solidFill>
                <a:effectLst/>
                <a:latin typeface="Oswald" panose="00000500000000000000" pitchFamily="2" charset="0"/>
              </a:rPr>
              <a:t>Suffix</a:t>
            </a:r>
            <a:r>
              <a:rPr lang="nb-NO" sz="6000" i="0" u="none" strike="noStrike" dirty="0">
                <a:solidFill>
                  <a:srgbClr val="FFFDB6"/>
                </a:solidFill>
                <a:effectLst/>
                <a:latin typeface="Oswald" panose="00000500000000000000" pitchFamily="2" charset="0"/>
              </a:rPr>
              <a:t> </a:t>
            </a:r>
            <a:r>
              <a:rPr lang="nb-NO" sz="6000" i="0" u="none" strike="noStrike" dirty="0" err="1">
                <a:solidFill>
                  <a:srgbClr val="FFFDB6"/>
                </a:solidFill>
                <a:effectLst/>
                <a:latin typeface="Oswald" panose="00000500000000000000" pitchFamily="2" charset="0"/>
              </a:rPr>
              <a:t>arrays</a:t>
            </a:r>
            <a:endParaRPr lang="nb-NO" sz="6000" dirty="0">
              <a:solidFill>
                <a:srgbClr val="FFFDB7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 rtl="0" fontAlgn="base">
              <a:spcBef>
                <a:spcPts val="1000"/>
              </a:spcBef>
              <a:spcAft>
                <a:spcPts val="0"/>
              </a:spcAft>
              <a:buNone/>
            </a:pPr>
            <a:r>
              <a:rPr lang="nb-NO" sz="3600" dirty="0">
                <a:solidFill>
                  <a:srgbClr val="FFFDB6"/>
                </a:solidFill>
                <a:latin typeface="Work Sans" panose="020F0502020204030204" pitchFamily="2" charset="0"/>
              </a:rPr>
              <a:t>Eksempel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rgbClr val="FFFDB6"/>
                </a:solidFill>
                <a:latin typeface="Work Sans" panose="020F0502020204030204" pitchFamily="2" charset="0"/>
              </a:rPr>
              <a:t>«</a:t>
            </a:r>
            <a:r>
              <a:rPr lang="nb-NO" sz="2400" dirty="0" err="1">
                <a:solidFill>
                  <a:srgbClr val="FFFDB6"/>
                </a:solidFill>
                <a:latin typeface="Work Sans" panose="020F0502020204030204" pitchFamily="2" charset="0"/>
              </a:rPr>
              <a:t>banana</a:t>
            </a:r>
            <a:r>
              <a:rPr lang="nb-NO" sz="2400" dirty="0">
                <a:solidFill>
                  <a:srgbClr val="FFFDB6"/>
                </a:solidFill>
                <a:latin typeface="Work Sans" panose="020F0502020204030204" pitchFamily="2" charset="0"/>
              </a:rPr>
              <a:t>»</a:t>
            </a:r>
          </a:p>
          <a:p>
            <a:pPr marL="0" indent="0" rtl="0" fontAlgn="base">
              <a:spcBef>
                <a:spcPts val="1000"/>
              </a:spcBef>
              <a:spcAft>
                <a:spcPts val="0"/>
              </a:spcAft>
              <a:buNone/>
            </a:pPr>
            <a:endParaRPr lang="nb-NO" sz="2400" dirty="0">
              <a:solidFill>
                <a:srgbClr val="FFFDB6"/>
              </a:solidFill>
              <a:latin typeface="Work Sans" panose="020F0502020204030204" pitchFamily="2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 err="1">
                <a:solidFill>
                  <a:srgbClr val="FFFDB6"/>
                </a:solidFill>
                <a:latin typeface="Work Sans" panose="020F0502020204030204" pitchFamily="2" charset="0"/>
              </a:rPr>
              <a:t>banana</a:t>
            </a:r>
            <a:r>
              <a:rPr lang="nb-NO" sz="2400" dirty="0">
                <a:solidFill>
                  <a:srgbClr val="FFFDB6"/>
                </a:solidFill>
                <a:latin typeface="Work Sans" panose="020F0502020204030204" pitchFamily="2" charset="0"/>
              </a:rPr>
              <a:t>	=&gt; (</a:t>
            </a:r>
            <a:r>
              <a:rPr lang="nb-NO" sz="2400" dirty="0" err="1">
                <a:solidFill>
                  <a:srgbClr val="FFFDB6"/>
                </a:solidFill>
                <a:latin typeface="Work Sans" panose="020F0502020204030204" pitchFamily="2" charset="0"/>
              </a:rPr>
              <a:t>banana</a:t>
            </a:r>
            <a:r>
              <a:rPr lang="nb-NO" sz="2400" dirty="0">
                <a:solidFill>
                  <a:srgbClr val="FFFDB6"/>
                </a:solidFill>
                <a:latin typeface="Work Sans" panose="020F0502020204030204" pitchFamily="2" charset="0"/>
              </a:rPr>
              <a:t>, 0)	=&gt; (a, 5)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 err="1">
                <a:solidFill>
                  <a:srgbClr val="FFFDB6"/>
                </a:solidFill>
                <a:latin typeface="Work Sans" panose="020F0502020204030204" pitchFamily="2" charset="0"/>
              </a:rPr>
              <a:t>anana</a:t>
            </a:r>
            <a:r>
              <a:rPr lang="nb-NO" sz="2400" dirty="0">
                <a:solidFill>
                  <a:srgbClr val="FFFDB6"/>
                </a:solidFill>
                <a:latin typeface="Work Sans" panose="020F0502020204030204" pitchFamily="2" charset="0"/>
              </a:rPr>
              <a:t>	=&gt; (</a:t>
            </a:r>
            <a:r>
              <a:rPr lang="nb-NO" sz="2400" dirty="0" err="1">
                <a:solidFill>
                  <a:srgbClr val="FFFDB6"/>
                </a:solidFill>
                <a:latin typeface="Work Sans" panose="020F0502020204030204" pitchFamily="2" charset="0"/>
              </a:rPr>
              <a:t>anana</a:t>
            </a:r>
            <a:r>
              <a:rPr lang="nb-NO" sz="2400" dirty="0">
                <a:solidFill>
                  <a:srgbClr val="FFFDB6"/>
                </a:solidFill>
                <a:latin typeface="Work Sans" panose="020F0502020204030204" pitchFamily="2" charset="0"/>
              </a:rPr>
              <a:t>, 1)	=&gt; (ana, 3)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 err="1">
                <a:solidFill>
                  <a:srgbClr val="FFFDB6"/>
                </a:solidFill>
                <a:latin typeface="Work Sans" panose="020F0502020204030204" pitchFamily="2" charset="0"/>
              </a:rPr>
              <a:t>nana</a:t>
            </a:r>
            <a:r>
              <a:rPr lang="nb-NO" sz="2400" dirty="0">
                <a:solidFill>
                  <a:srgbClr val="FFFDB6"/>
                </a:solidFill>
                <a:latin typeface="Work Sans" panose="020F0502020204030204" pitchFamily="2" charset="0"/>
              </a:rPr>
              <a:t>	=&gt; (</a:t>
            </a:r>
            <a:r>
              <a:rPr lang="nb-NO" sz="2400" dirty="0" err="1">
                <a:solidFill>
                  <a:srgbClr val="FFFDB6"/>
                </a:solidFill>
                <a:latin typeface="Work Sans" panose="020F0502020204030204" pitchFamily="2" charset="0"/>
              </a:rPr>
              <a:t>nana</a:t>
            </a:r>
            <a:r>
              <a:rPr lang="nb-NO" sz="2400" dirty="0">
                <a:solidFill>
                  <a:srgbClr val="FFFDB6"/>
                </a:solidFill>
                <a:latin typeface="Work Sans" panose="020F0502020204030204" pitchFamily="2" charset="0"/>
              </a:rPr>
              <a:t>, 2)		=&gt; (</a:t>
            </a:r>
            <a:r>
              <a:rPr lang="nb-NO" sz="2400" dirty="0" err="1">
                <a:solidFill>
                  <a:srgbClr val="FFFDB6"/>
                </a:solidFill>
                <a:latin typeface="Work Sans" panose="020F0502020204030204" pitchFamily="2" charset="0"/>
              </a:rPr>
              <a:t>anana</a:t>
            </a:r>
            <a:r>
              <a:rPr lang="nb-NO" sz="2400" dirty="0">
                <a:solidFill>
                  <a:srgbClr val="FFFDB6"/>
                </a:solidFill>
                <a:latin typeface="Work Sans" panose="020F0502020204030204" pitchFamily="2" charset="0"/>
              </a:rPr>
              <a:t>, 1)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rgbClr val="FFFDB6"/>
                </a:solidFill>
                <a:latin typeface="Work Sans" panose="020F0502020204030204" pitchFamily="2" charset="0"/>
              </a:rPr>
              <a:t>ana		=&gt; (ana, 3)		=&gt; (</a:t>
            </a:r>
            <a:r>
              <a:rPr lang="nb-NO" sz="2400" dirty="0" err="1">
                <a:solidFill>
                  <a:srgbClr val="FFFDB6"/>
                </a:solidFill>
                <a:latin typeface="Work Sans" panose="020F0502020204030204" pitchFamily="2" charset="0"/>
              </a:rPr>
              <a:t>banana</a:t>
            </a:r>
            <a:r>
              <a:rPr lang="nb-NO" sz="2400" dirty="0">
                <a:solidFill>
                  <a:srgbClr val="FFFDB6"/>
                </a:solidFill>
                <a:latin typeface="Work Sans" panose="020F0502020204030204" pitchFamily="2" charset="0"/>
              </a:rPr>
              <a:t>, 0)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 err="1">
                <a:solidFill>
                  <a:srgbClr val="FFFDB6"/>
                </a:solidFill>
                <a:latin typeface="Work Sans" panose="020F0502020204030204" pitchFamily="2" charset="0"/>
              </a:rPr>
              <a:t>na</a:t>
            </a:r>
            <a:r>
              <a:rPr lang="nb-NO" sz="2400" dirty="0">
                <a:solidFill>
                  <a:srgbClr val="FFFDB6"/>
                </a:solidFill>
                <a:latin typeface="Work Sans" panose="020F0502020204030204" pitchFamily="2" charset="0"/>
              </a:rPr>
              <a:t>		=&gt; (</a:t>
            </a:r>
            <a:r>
              <a:rPr lang="nb-NO" sz="2400" dirty="0" err="1">
                <a:solidFill>
                  <a:srgbClr val="FFFDB6"/>
                </a:solidFill>
                <a:latin typeface="Work Sans" panose="020F0502020204030204" pitchFamily="2" charset="0"/>
              </a:rPr>
              <a:t>na</a:t>
            </a:r>
            <a:r>
              <a:rPr lang="nb-NO" sz="2400" dirty="0">
                <a:solidFill>
                  <a:srgbClr val="FFFDB6"/>
                </a:solidFill>
                <a:latin typeface="Work Sans" panose="020F0502020204030204" pitchFamily="2" charset="0"/>
              </a:rPr>
              <a:t>, 4)		=&gt; (</a:t>
            </a:r>
            <a:r>
              <a:rPr lang="nb-NO" sz="2400" dirty="0" err="1">
                <a:solidFill>
                  <a:srgbClr val="FFFDB6"/>
                </a:solidFill>
                <a:latin typeface="Work Sans" panose="020F0502020204030204" pitchFamily="2" charset="0"/>
              </a:rPr>
              <a:t>na</a:t>
            </a:r>
            <a:r>
              <a:rPr lang="nb-NO" sz="2400" dirty="0">
                <a:solidFill>
                  <a:srgbClr val="FFFDB6"/>
                </a:solidFill>
                <a:latin typeface="Work Sans" panose="020F0502020204030204" pitchFamily="2" charset="0"/>
              </a:rPr>
              <a:t>, 4)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rgbClr val="FFFDB6"/>
                </a:solidFill>
                <a:latin typeface="Work Sans" panose="020F0502020204030204" pitchFamily="2" charset="0"/>
              </a:rPr>
              <a:t>a		=&gt; (a, 5)		=&gt; (</a:t>
            </a:r>
            <a:r>
              <a:rPr lang="nb-NO" sz="2400" dirty="0" err="1">
                <a:solidFill>
                  <a:srgbClr val="FFFDB6"/>
                </a:solidFill>
                <a:latin typeface="Work Sans" panose="020F0502020204030204" pitchFamily="2" charset="0"/>
              </a:rPr>
              <a:t>nana</a:t>
            </a:r>
            <a:r>
              <a:rPr lang="nb-NO" sz="2400" dirty="0">
                <a:solidFill>
                  <a:srgbClr val="FFFDB6"/>
                </a:solidFill>
                <a:latin typeface="Work Sans" panose="020F0502020204030204" pitchFamily="2" charset="0"/>
              </a:rPr>
              <a:t>, 2)</a:t>
            </a:r>
          </a:p>
        </p:txBody>
      </p:sp>
    </p:spTree>
    <p:extLst>
      <p:ext uri="{BB962C8B-B14F-4D97-AF65-F5344CB8AC3E}">
        <p14:creationId xmlns:p14="http://schemas.microsoft.com/office/powerpoint/2010/main" val="17728678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>
                <a:solidFill>
                  <a:srgbClr val="FFFDB6"/>
                </a:solidFill>
                <a:effectLst/>
                <a:latin typeface="Oswald" panose="00000500000000000000" pitchFamily="2" charset="0"/>
              </a:rPr>
              <a:t>Agenda</a:t>
            </a:r>
            <a:endParaRPr lang="nb-NO" sz="6000" dirty="0">
              <a:solidFill>
                <a:srgbClr val="FFFDB7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3600" u="none" strike="noStrike" dirty="0">
                <a:solidFill>
                  <a:srgbClr val="FFFDB6"/>
                </a:solidFill>
                <a:effectLst/>
                <a:latin typeface="Work Sans" panose="020F0502020204030204" pitchFamily="2" charset="0"/>
              </a:rPr>
              <a:t>Første time</a:t>
            </a:r>
            <a:endParaRPr lang="nb-NO" sz="3600" dirty="0">
              <a:effectLst/>
            </a:endParaRPr>
          </a:p>
          <a:p>
            <a:pPr fontAlgn="base"/>
            <a:r>
              <a:rPr lang="nb-NO" sz="24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Work Sans" panose="020F0502020204030204" pitchFamily="2" charset="0"/>
              </a:rPr>
              <a:t>Frokosten min den ene dagen i England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Work Sans" panose="020F0502020204030204" pitchFamily="2" charset="0"/>
              </a:rPr>
              <a:t>Se på </a:t>
            </a:r>
            <a:r>
              <a:rPr lang="nb-NO" sz="2400" b="0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Work Sans" panose="020F0502020204030204" pitchFamily="2" charset="0"/>
              </a:rPr>
              <a:t>assignment</a:t>
            </a:r>
            <a:r>
              <a:rPr lang="nb-NO" sz="24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Work Sans" panose="020F0502020204030204" pitchFamily="2" charset="0"/>
              </a:rPr>
              <a:t> a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Work Sans" panose="020F0502020204030204" pitchFamily="2" charset="0"/>
              </a:rPr>
              <a:t>Repetisjon av forelesningen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b="0" i="0" u="none" strike="noStrike" dirty="0">
                <a:solidFill>
                  <a:srgbClr val="FFFDB6"/>
                </a:solidFill>
                <a:effectLst/>
                <a:latin typeface="Work Sans" panose="020F0502020204030204" pitchFamily="2" charset="0"/>
              </a:rPr>
              <a:t>Ukas bok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nb-NO" sz="2400" b="0" dirty="0">
              <a:effectLst/>
            </a:endParaRPr>
          </a:p>
          <a:p>
            <a:pPr marL="0" indent="0" rtl="0" fontAlgn="base">
              <a:spcBef>
                <a:spcPts val="1000"/>
              </a:spcBef>
              <a:spcAft>
                <a:spcPts val="0"/>
              </a:spcAft>
              <a:buNone/>
            </a:pPr>
            <a:r>
              <a:rPr lang="nb-NO" sz="3600" b="0" i="0" u="none" strike="noStrike" dirty="0">
                <a:solidFill>
                  <a:srgbClr val="FFFDB6"/>
                </a:solidFill>
                <a:effectLst/>
                <a:latin typeface="Work Sans" panose="020F0502020204030204" pitchFamily="2" charset="0"/>
              </a:rPr>
              <a:t>Andre time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b="0" i="0" u="none" strike="noStrike" dirty="0">
                <a:solidFill>
                  <a:srgbClr val="FFFDB6"/>
                </a:solidFill>
                <a:effectLst/>
                <a:latin typeface="Work Sans" panose="020F0502020204030204" pitchFamily="2" charset="0"/>
              </a:rPr>
              <a:t>Selvstendig jobbing</a:t>
            </a:r>
          </a:p>
        </p:txBody>
      </p:sp>
    </p:spTree>
    <p:extLst>
      <p:ext uri="{BB962C8B-B14F-4D97-AF65-F5344CB8AC3E}">
        <p14:creationId xmlns:p14="http://schemas.microsoft.com/office/powerpoint/2010/main" val="7129403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dirty="0">
                <a:solidFill>
                  <a:srgbClr val="FFFDB6"/>
                </a:solidFill>
                <a:latin typeface="Oswald" panose="00000500000000000000" pitchFamily="2" charset="0"/>
              </a:rPr>
              <a:t>Ukas bok</a:t>
            </a:r>
            <a:endParaRPr lang="nb-NO" sz="6000" dirty="0">
              <a:solidFill>
                <a:srgbClr val="FFFDB7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rgbClr val="FFFDB6"/>
                </a:solidFill>
                <a:latin typeface="Work Sans" panose="020F0502020204030204" pitchFamily="2" charset="0"/>
              </a:rPr>
              <a:t>Ella </a:t>
            </a:r>
            <a:r>
              <a:rPr lang="nb-NO" sz="2400" dirty="0" err="1">
                <a:solidFill>
                  <a:srgbClr val="FFFDB6"/>
                </a:solidFill>
                <a:latin typeface="Work Sans" panose="020F0502020204030204" pitchFamily="2" charset="0"/>
              </a:rPr>
              <a:t>Minnow</a:t>
            </a:r>
            <a:r>
              <a:rPr lang="nb-NO" sz="2400" dirty="0">
                <a:solidFill>
                  <a:srgbClr val="FFFDB6"/>
                </a:solidFill>
                <a:latin typeface="Work Sans" panose="020F0502020204030204" pitchFamily="2" charset="0"/>
              </a:rPr>
              <a:t> </a:t>
            </a:r>
            <a:r>
              <a:rPr lang="nb-NO" sz="2400" dirty="0" err="1">
                <a:solidFill>
                  <a:srgbClr val="FFFDB6"/>
                </a:solidFill>
                <a:latin typeface="Work Sans" panose="020F0502020204030204" pitchFamily="2" charset="0"/>
              </a:rPr>
              <a:t>Pea</a:t>
            </a:r>
            <a:endParaRPr lang="nb-NO" sz="2400" dirty="0">
              <a:solidFill>
                <a:srgbClr val="FFFDB6"/>
              </a:solidFill>
              <a:latin typeface="Work Sans" panose="020F0502020204030204" pitchFamily="2" charset="0"/>
            </a:endParaRPr>
          </a:p>
          <a:p>
            <a:pPr lvl="1" fontAlgn="base">
              <a:spcBef>
                <a:spcPts val="1000"/>
              </a:spcBef>
            </a:pPr>
            <a:r>
              <a:rPr lang="nb-NO" sz="2000" dirty="0">
                <a:solidFill>
                  <a:srgbClr val="FFFDB6"/>
                </a:solidFill>
                <a:latin typeface="Work Sans" panose="020F0502020204030204" pitchFamily="2" charset="0"/>
              </a:rPr>
              <a:t>Mark Dunn</a:t>
            </a:r>
          </a:p>
          <a:p>
            <a:pPr fontAlgn="base"/>
            <a:endParaRPr lang="nb-NO" sz="2400" dirty="0">
              <a:solidFill>
                <a:srgbClr val="FFFDB6"/>
              </a:solidFill>
              <a:latin typeface="Work Sans" panose="020F0502020204030204" pitchFamily="2" charset="0"/>
            </a:endParaRPr>
          </a:p>
          <a:p>
            <a:pPr marL="0" indent="0" fontAlgn="base">
              <a:buNone/>
            </a:pPr>
            <a:r>
              <a:rPr lang="nb-NO" sz="3600" dirty="0">
                <a:solidFill>
                  <a:srgbClr val="FFFDB6"/>
                </a:solidFill>
                <a:latin typeface="Work Sans" panose="020F0502020204030204" pitchFamily="2" charset="0"/>
              </a:rPr>
              <a:t>Personlig mening</a:t>
            </a:r>
          </a:p>
          <a:p>
            <a:pPr fontAlgn="base"/>
            <a:r>
              <a:rPr lang="nb-NO" sz="2400" dirty="0">
                <a:solidFill>
                  <a:srgbClr val="FFFDB6"/>
                </a:solidFill>
                <a:latin typeface="Work Sans" panose="020F0502020204030204" pitchFamily="2" charset="0"/>
              </a:rPr>
              <a:t>Gøy å se hvor få bokstaver man egentlig trenger</a:t>
            </a:r>
          </a:p>
          <a:p>
            <a:pPr fontAlgn="base"/>
            <a:r>
              <a:rPr lang="nb-NO" sz="2400" dirty="0">
                <a:solidFill>
                  <a:srgbClr val="FFFDB6"/>
                </a:solidFill>
                <a:latin typeface="Work Sans" panose="020F0502020204030204" pitchFamily="2" charset="0"/>
              </a:rPr>
              <a:t>Lettlest og morsom</a:t>
            </a:r>
          </a:p>
          <a:p>
            <a:pPr fontAlgn="base"/>
            <a:r>
              <a:rPr lang="nb-NO" sz="2400" dirty="0">
                <a:solidFill>
                  <a:srgbClr val="FFFDB6"/>
                </a:solidFill>
                <a:latin typeface="Work Sans" panose="020F0502020204030204" pitchFamily="2" charset="0"/>
              </a:rPr>
              <a:t>Spennende format</a:t>
            </a:r>
          </a:p>
        </p:txBody>
      </p:sp>
      <p:pic>
        <p:nvPicPr>
          <p:cNvPr id="1026" name="Picture 2" descr="Amazon.com: Ella Minnow Pea: A Novel in Letters: 9780385722438: Dunn, Mark:  Books">
            <a:extLst>
              <a:ext uri="{FF2B5EF4-FFF2-40B4-BE49-F238E27FC236}">
                <a16:creationId xmlns:a16="http://schemas.microsoft.com/office/drawing/2014/main" id="{B06CB84A-E4BA-3A25-E413-C6C9A1A77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485" y="1270867"/>
            <a:ext cx="2957451" cy="4620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94378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>
                <a:solidFill>
                  <a:srgbClr val="FFFDB6"/>
                </a:solidFill>
                <a:effectLst/>
                <a:latin typeface="Oswald" panose="00000500000000000000" pitchFamily="2" charset="0"/>
              </a:rPr>
              <a:t>Agenda</a:t>
            </a:r>
            <a:endParaRPr lang="nb-NO" sz="6000" dirty="0">
              <a:solidFill>
                <a:srgbClr val="FFFDB7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360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Work Sans" panose="020F0502020204030204" pitchFamily="2" charset="0"/>
              </a:rPr>
              <a:t>Første time</a:t>
            </a:r>
            <a:endParaRPr lang="nb-NO" sz="3600" dirty="0">
              <a:solidFill>
                <a:schemeClr val="bg1">
                  <a:lumMod val="50000"/>
                </a:schemeClr>
              </a:solidFill>
              <a:effectLst/>
            </a:endParaRPr>
          </a:p>
          <a:p>
            <a:pPr fontAlgn="base"/>
            <a:r>
              <a:rPr lang="nb-NO" sz="24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Work Sans" panose="020F0502020204030204" pitchFamily="2" charset="0"/>
              </a:rPr>
              <a:t>Frokosten min den ene dagen i England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Work Sans" panose="020F0502020204030204" pitchFamily="2" charset="0"/>
              </a:rPr>
              <a:t>Se på </a:t>
            </a:r>
            <a:r>
              <a:rPr lang="nb-NO" sz="2400" b="0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Work Sans" panose="020F0502020204030204" pitchFamily="2" charset="0"/>
              </a:rPr>
              <a:t>assignment</a:t>
            </a:r>
            <a:r>
              <a:rPr lang="nb-NO" sz="24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Work Sans" panose="020F0502020204030204" pitchFamily="2" charset="0"/>
              </a:rPr>
              <a:t> a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Work Sans" panose="020F0502020204030204" pitchFamily="2" charset="0"/>
              </a:rPr>
              <a:t>Repetisjon av forelesningen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Work Sans" panose="020F0502020204030204" pitchFamily="2" charset="0"/>
              </a:rPr>
              <a:t>Ukas bok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nb-NO" sz="2400" b="0" dirty="0">
              <a:effectLst/>
            </a:endParaRPr>
          </a:p>
          <a:p>
            <a:pPr marL="0" indent="0" rtl="0" fontAlgn="base">
              <a:spcBef>
                <a:spcPts val="1000"/>
              </a:spcBef>
              <a:spcAft>
                <a:spcPts val="0"/>
              </a:spcAft>
              <a:buNone/>
            </a:pPr>
            <a:r>
              <a:rPr lang="nb-NO" sz="3600" b="0" i="0" u="none" strike="noStrike" dirty="0">
                <a:solidFill>
                  <a:srgbClr val="FFFDB6"/>
                </a:solidFill>
                <a:effectLst/>
                <a:latin typeface="Work Sans" panose="020F0502020204030204" pitchFamily="2" charset="0"/>
              </a:rPr>
              <a:t>Andre time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b="0" i="0" u="none" strike="noStrike" dirty="0">
                <a:solidFill>
                  <a:srgbClr val="FFFDB6"/>
                </a:solidFill>
                <a:effectLst/>
                <a:latin typeface="Work Sans" panose="020F0502020204030204" pitchFamily="2" charset="0"/>
              </a:rPr>
              <a:t>Selvstendig jobbing</a:t>
            </a:r>
          </a:p>
        </p:txBody>
      </p:sp>
    </p:spTree>
    <p:extLst>
      <p:ext uri="{BB962C8B-B14F-4D97-AF65-F5344CB8AC3E}">
        <p14:creationId xmlns:p14="http://schemas.microsoft.com/office/powerpoint/2010/main" val="189597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>
                <a:solidFill>
                  <a:srgbClr val="FFFDB6"/>
                </a:solidFill>
                <a:effectLst/>
                <a:latin typeface="Oswald" panose="00000500000000000000" pitchFamily="2" charset="0"/>
              </a:rPr>
              <a:t>Agenda</a:t>
            </a:r>
            <a:endParaRPr lang="nb-NO" sz="6000" dirty="0">
              <a:solidFill>
                <a:srgbClr val="FFFDB7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3600" u="none" strike="noStrike" dirty="0">
                <a:solidFill>
                  <a:srgbClr val="FFFDB6"/>
                </a:solidFill>
                <a:effectLst/>
                <a:latin typeface="Work Sans" panose="020F0502020204030204" pitchFamily="2" charset="0"/>
              </a:rPr>
              <a:t>Første time</a:t>
            </a:r>
            <a:endParaRPr lang="nb-NO" sz="3600" dirty="0">
              <a:effectLst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Work Sans" panose="020F0502020204030204" pitchFamily="2" charset="0"/>
              </a:rPr>
              <a:t>Frokosten min den ene dagen i England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b="0" i="0" u="none" strike="noStrike" dirty="0">
                <a:solidFill>
                  <a:srgbClr val="FFFDB6"/>
                </a:solidFill>
                <a:effectLst/>
                <a:latin typeface="Work Sans" panose="020F0502020204030204" pitchFamily="2" charset="0"/>
              </a:rPr>
              <a:t>Se litt mer på </a:t>
            </a:r>
            <a:r>
              <a:rPr lang="nb-NO" sz="2400" b="0" i="0" u="none" strike="noStrike" dirty="0" err="1">
                <a:solidFill>
                  <a:srgbClr val="FFFDB6"/>
                </a:solidFill>
                <a:effectLst/>
                <a:latin typeface="Work Sans" panose="020F0502020204030204" pitchFamily="2" charset="0"/>
              </a:rPr>
              <a:t>assignment</a:t>
            </a:r>
            <a:r>
              <a:rPr lang="nb-NO" sz="2400" b="0" i="0" u="none" strike="noStrike" dirty="0">
                <a:solidFill>
                  <a:srgbClr val="FFFDB6"/>
                </a:solidFill>
                <a:effectLst/>
                <a:latin typeface="Work Sans" panose="020F0502020204030204" pitchFamily="2" charset="0"/>
              </a:rPr>
              <a:t> a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b="0" i="0" u="none" strike="noStrike" dirty="0">
                <a:solidFill>
                  <a:srgbClr val="FFFDB6"/>
                </a:solidFill>
                <a:effectLst/>
                <a:latin typeface="Work Sans" panose="020F0502020204030204" pitchFamily="2" charset="0"/>
              </a:rPr>
              <a:t>Repetisjon av forelesningen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b="0" i="0" u="none" strike="noStrike" dirty="0">
                <a:solidFill>
                  <a:srgbClr val="FFFDB6"/>
                </a:solidFill>
                <a:effectLst/>
                <a:latin typeface="Work Sans" panose="020F0502020204030204" pitchFamily="2" charset="0"/>
              </a:rPr>
              <a:t>Ukas bok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nb-NO" sz="2400" b="0" dirty="0">
              <a:effectLst/>
            </a:endParaRPr>
          </a:p>
          <a:p>
            <a:pPr marL="0" indent="0" rtl="0" fontAlgn="base">
              <a:spcBef>
                <a:spcPts val="1000"/>
              </a:spcBef>
              <a:spcAft>
                <a:spcPts val="0"/>
              </a:spcAft>
              <a:buNone/>
            </a:pPr>
            <a:r>
              <a:rPr lang="nb-NO" sz="3600" b="0" i="0" u="none" strike="noStrike" dirty="0">
                <a:solidFill>
                  <a:srgbClr val="FFFDB6"/>
                </a:solidFill>
                <a:effectLst/>
                <a:latin typeface="Work Sans" panose="020F0502020204030204" pitchFamily="2" charset="0"/>
              </a:rPr>
              <a:t>Andre time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b="0" i="0" u="none" strike="noStrike" dirty="0">
                <a:solidFill>
                  <a:srgbClr val="FFFDB6"/>
                </a:solidFill>
                <a:effectLst/>
                <a:latin typeface="Work Sans" panose="020F0502020204030204" pitchFamily="2" charset="0"/>
              </a:rPr>
              <a:t>Selvstendig jobbing</a:t>
            </a:r>
          </a:p>
        </p:txBody>
      </p:sp>
    </p:spTree>
    <p:extLst>
      <p:ext uri="{BB962C8B-B14F-4D97-AF65-F5344CB8AC3E}">
        <p14:creationId xmlns:p14="http://schemas.microsoft.com/office/powerpoint/2010/main" val="4228472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 err="1">
                <a:solidFill>
                  <a:srgbClr val="FFFDB6"/>
                </a:solidFill>
                <a:effectLst/>
                <a:latin typeface="Oswald" panose="00000500000000000000" pitchFamily="2" charset="0"/>
              </a:rPr>
              <a:t>Assignment</a:t>
            </a:r>
            <a:r>
              <a:rPr lang="nb-NO" sz="6000" i="0" u="none" strike="noStrike" dirty="0">
                <a:solidFill>
                  <a:srgbClr val="FFFDB6"/>
                </a:solidFill>
                <a:effectLst/>
                <a:latin typeface="Oswald" panose="00000500000000000000" pitchFamily="2" charset="0"/>
              </a:rPr>
              <a:t> A</a:t>
            </a:r>
            <a:endParaRPr lang="nb-NO" sz="6000" dirty="0">
              <a:solidFill>
                <a:srgbClr val="FFFDB7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b="1" dirty="0">
                <a:solidFill>
                  <a:srgbClr val="FFFDB6"/>
                </a:solidFill>
                <a:latin typeface="Work Sans" panose="020F0502020204030204" pitchFamily="2" charset="0"/>
              </a:rPr>
              <a:t>Husk:</a:t>
            </a:r>
            <a:r>
              <a:rPr lang="nb-NO" sz="2400" dirty="0">
                <a:solidFill>
                  <a:srgbClr val="FFFDB6"/>
                </a:solidFill>
                <a:latin typeface="Work Sans" panose="020F0502020204030204" pitchFamily="2" charset="0"/>
              </a:rPr>
              <a:t> Sjekk testene!</a:t>
            </a:r>
          </a:p>
          <a:p>
            <a:pPr marL="0" indent="0">
              <a:buNone/>
            </a:pPr>
            <a:r>
              <a:rPr lang="nb-NO" sz="2000" b="0" dirty="0" err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nb-NO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2000" b="0" dirty="0" err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assignment_a_suite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nb-NO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nb-NO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2000" b="0" dirty="0" err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unittest</a:t>
            </a:r>
            <a:r>
              <a:rPr lang="nb-NO" sz="2000" b="0" dirty="0" err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sz="2000" b="0" dirty="0" err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TestSuite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nb-NO" sz="20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nb-NO" sz="20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nb-NO" sz="2000" b="0" dirty="0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b-NO" sz="20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nb-NO" sz="2000" b="0" dirty="0" err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build_test_suite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([</a:t>
            </a:r>
            <a:b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</a:b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nb-NO" sz="2000" b="0" dirty="0" err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TestInMemoryInvertedIndexWithoutCompression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",</a:t>
            </a:r>
            <a:br>
              <a:rPr lang="nb-NO" sz="2000" dirty="0">
                <a:solidFill>
                  <a:srgbClr val="D5C4A1"/>
                </a:solidFill>
                <a:latin typeface="Consolas" panose="020B0609020204030204" pitchFamily="49" charset="0"/>
              </a:rPr>
            </a:br>
            <a:r>
              <a:rPr lang="nb-NO" sz="2000" dirty="0">
                <a:solidFill>
                  <a:srgbClr val="D5C4A1"/>
                </a:solidFill>
                <a:latin typeface="Consolas" panose="020B0609020204030204" pitchFamily="49" charset="0"/>
              </a:rPr>
              <a:t>	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sz="2000" b="0" dirty="0" err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TestPostingsMerger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</a:b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    ])</a:t>
            </a:r>
            <a:endParaRPr lang="nb-NO" sz="2000" b="0" dirty="0"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nb-NO" sz="2400" dirty="0">
              <a:solidFill>
                <a:srgbClr val="FFFDB6"/>
              </a:solidFill>
              <a:latin typeface="Work Sans" panose="020F0502020204030204" pitchFamily="2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nb-NO" sz="2400" dirty="0">
              <a:solidFill>
                <a:srgbClr val="FFFDB6"/>
              </a:solidFill>
              <a:latin typeface="Work Sans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22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 err="1">
                <a:solidFill>
                  <a:srgbClr val="FFFDB6"/>
                </a:solidFill>
                <a:effectLst/>
                <a:latin typeface="Oswald" panose="00000500000000000000" pitchFamily="2" charset="0"/>
              </a:rPr>
              <a:t>Assignment</a:t>
            </a:r>
            <a:r>
              <a:rPr lang="nb-NO" sz="6000" i="0" u="none" strike="noStrike" dirty="0">
                <a:solidFill>
                  <a:srgbClr val="FFFDB6"/>
                </a:solidFill>
                <a:effectLst/>
                <a:latin typeface="Oswald" panose="00000500000000000000" pitchFamily="2" charset="0"/>
              </a:rPr>
              <a:t> A</a:t>
            </a:r>
            <a:endParaRPr lang="nb-NO" sz="6000" dirty="0">
              <a:solidFill>
                <a:srgbClr val="FFFDB7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__</a:t>
            </a:r>
            <a:r>
              <a:rPr lang="en-US" sz="2000" b="0" dirty="0" err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build_index</a:t>
            </a:r>
            <a:r>
              <a:rPr lang="en-US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fields</a:t>
            </a:r>
            <a:r>
              <a:rPr lang="en-US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Iterable</a:t>
            </a:r>
            <a:r>
              <a:rPr lang="en-US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en-US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compressed</a:t>
            </a:r>
            <a:r>
              <a:rPr lang="en-US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2000" b="0" dirty="0"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    for</a:t>
            </a:r>
            <a:r>
              <a:rPr lang="en-US" sz="2000" b="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doc </a:t>
            </a:r>
            <a:r>
              <a:rPr lang="en-US" sz="2000" b="0" dirty="0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000" b="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000" b="0" dirty="0" err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__corpus</a:t>
            </a:r>
            <a:r>
              <a:rPr lang="en-US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2000" b="0" dirty="0"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        print</a:t>
            </a:r>
            <a:r>
              <a:rPr lang="en-US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D5C4A1"/>
                </a:solidFill>
                <a:effectLst/>
                <a:latin typeface="Consolas" panose="020B0609020204030204" pitchFamily="49" charset="0"/>
              </a:rPr>
              <a:t>doc</a:t>
            </a:r>
            <a:r>
              <a:rPr lang="en-US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000" b="0" dirty="0"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indent="0" rtl="0" fontAlgn="base">
              <a:spcBef>
                <a:spcPts val="1000"/>
              </a:spcBef>
              <a:spcAft>
                <a:spcPts val="0"/>
              </a:spcAft>
              <a:buNone/>
            </a:pPr>
            <a:endParaRPr lang="nb-NO" sz="2000" dirty="0">
              <a:solidFill>
                <a:srgbClr val="FFFDB6"/>
              </a:solidFill>
              <a:latin typeface="Work Sans" panose="020F0502020204030204" pitchFamily="2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nb-NO" sz="2000" dirty="0">
              <a:solidFill>
                <a:srgbClr val="FFFDB6"/>
              </a:solidFill>
              <a:latin typeface="Work Sans" panose="020F0502020204030204" pitchFamily="2" charset="0"/>
            </a:endParaRP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180400E7-1FFD-E83A-F6DC-F08EBB8B1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14" y="4175466"/>
            <a:ext cx="11299371" cy="127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649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 err="1">
                <a:solidFill>
                  <a:srgbClr val="FFFDB6"/>
                </a:solidFill>
                <a:effectLst/>
                <a:latin typeface="Oswald" panose="00000500000000000000" pitchFamily="2" charset="0"/>
              </a:rPr>
              <a:t>Assignment</a:t>
            </a:r>
            <a:r>
              <a:rPr lang="nb-NO" sz="6000" i="0" u="none" strike="noStrike" dirty="0">
                <a:solidFill>
                  <a:srgbClr val="FFFDB6"/>
                </a:solidFill>
                <a:effectLst/>
                <a:latin typeface="Oswald" panose="00000500000000000000" pitchFamily="2" charset="0"/>
              </a:rPr>
              <a:t> A</a:t>
            </a:r>
            <a:endParaRPr lang="nb-NO" sz="6000" dirty="0">
              <a:solidFill>
                <a:srgbClr val="FFFDB7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rtl="0" fontAlgn="base">
              <a:spcBef>
                <a:spcPts val="1000"/>
              </a:spcBef>
              <a:spcAft>
                <a:spcPts val="0"/>
              </a:spcAft>
              <a:buNone/>
            </a:pPr>
            <a:r>
              <a:rPr lang="nb-NO" sz="3600" dirty="0">
                <a:solidFill>
                  <a:srgbClr val="FFFDB6"/>
                </a:solidFill>
                <a:effectLst/>
                <a:latin typeface="Work Sans" panose="020F0502020204030204" pitchFamily="2" charset="0"/>
              </a:rPr>
              <a:t>Hva er poenget med «</a:t>
            </a:r>
            <a:r>
              <a:rPr lang="nb-NO" sz="3600" dirty="0" err="1">
                <a:solidFill>
                  <a:srgbClr val="FFFDB6"/>
                </a:solidFill>
                <a:effectLst/>
                <a:latin typeface="Work Sans" panose="020F0502020204030204" pitchFamily="2" charset="0"/>
              </a:rPr>
              <a:t>fields</a:t>
            </a:r>
            <a:r>
              <a:rPr lang="nb-NO" sz="3600" dirty="0">
                <a:solidFill>
                  <a:srgbClr val="FFFDB6"/>
                </a:solidFill>
                <a:effectLst/>
                <a:latin typeface="Work Sans" panose="020F0502020204030204" pitchFamily="2" charset="0"/>
              </a:rPr>
              <a:t>»?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rgbClr val="FFFDB6"/>
                </a:solidFill>
                <a:effectLst/>
                <a:latin typeface="Work Sans" panose="020F0502020204030204" pitchFamily="2" charset="0"/>
              </a:rPr>
              <a:t>Eksempler på et «</a:t>
            </a:r>
            <a:r>
              <a:rPr lang="nb-NO" sz="2400" dirty="0" err="1">
                <a:solidFill>
                  <a:srgbClr val="FFFDB6"/>
                </a:solidFill>
                <a:effectLst/>
                <a:latin typeface="Work Sans" panose="020F0502020204030204" pitchFamily="2" charset="0"/>
              </a:rPr>
              <a:t>field</a:t>
            </a:r>
            <a:r>
              <a:rPr lang="nb-NO" sz="2400" dirty="0">
                <a:solidFill>
                  <a:srgbClr val="FFFDB6"/>
                </a:solidFill>
                <a:effectLst/>
                <a:latin typeface="Work Sans" panose="020F0502020204030204" pitchFamily="2" charset="0"/>
              </a:rPr>
              <a:t>» kan være «</a:t>
            </a:r>
            <a:r>
              <a:rPr lang="nb-NO" sz="2400" dirty="0" err="1">
                <a:solidFill>
                  <a:srgbClr val="FFFDB6"/>
                </a:solidFill>
                <a:effectLst/>
                <a:latin typeface="Work Sans" panose="020F0502020204030204" pitchFamily="2" charset="0"/>
              </a:rPr>
              <a:t>title</a:t>
            </a:r>
            <a:r>
              <a:rPr lang="nb-NO" sz="2400" dirty="0">
                <a:solidFill>
                  <a:srgbClr val="FFFDB6"/>
                </a:solidFill>
                <a:effectLst/>
                <a:latin typeface="Work Sans" panose="020F0502020204030204" pitchFamily="2" charset="0"/>
              </a:rPr>
              <a:t>», «body», «</a:t>
            </a:r>
            <a:r>
              <a:rPr lang="nb-NO" sz="2400" dirty="0" err="1">
                <a:solidFill>
                  <a:srgbClr val="FFFDB6"/>
                </a:solidFill>
                <a:effectLst/>
                <a:latin typeface="Work Sans" panose="020F0502020204030204" pitchFamily="2" charset="0"/>
              </a:rPr>
              <a:t>footer</a:t>
            </a:r>
            <a:r>
              <a:rPr lang="nb-NO" sz="2400" dirty="0">
                <a:solidFill>
                  <a:srgbClr val="FFFDB6"/>
                </a:solidFill>
                <a:effectLst/>
                <a:latin typeface="Work Sans" panose="020F0502020204030204" pitchFamily="2" charset="0"/>
              </a:rPr>
              <a:t>», osv.</a:t>
            </a:r>
            <a:endParaRPr lang="nb-NO" sz="2000" dirty="0"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rgbClr val="FFFDB6"/>
                </a:solidFill>
                <a:latin typeface="Work Sans" panose="020F0502020204030204" pitchFamily="2" charset="0"/>
              </a:rPr>
              <a:t>I moderne søkesystem har søkeordets forekomst har noe å si på hvor relevant det er!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rgbClr val="FFFDB6"/>
                </a:solidFill>
                <a:latin typeface="Work Sans" panose="020F0502020204030204" pitchFamily="2" charset="0"/>
              </a:rPr>
              <a:t>I </a:t>
            </a:r>
            <a:r>
              <a:rPr lang="nb-NO" sz="2400" dirty="0" err="1">
                <a:solidFill>
                  <a:srgbClr val="FFFDB6"/>
                </a:solidFill>
                <a:latin typeface="Work Sans" panose="020F0502020204030204" pitchFamily="2" charset="0"/>
              </a:rPr>
              <a:t>obligene</a:t>
            </a:r>
            <a:r>
              <a:rPr lang="nb-NO" sz="2400" dirty="0">
                <a:solidFill>
                  <a:srgbClr val="FFFDB6"/>
                </a:solidFill>
                <a:latin typeface="Work Sans" panose="020F0502020204030204" pitchFamily="2" charset="0"/>
              </a:rPr>
              <a:t> har det ikke noe å si </a:t>
            </a:r>
            <a:r>
              <a:rPr lang="nb-NO" sz="2400" dirty="0">
                <a:solidFill>
                  <a:srgbClr val="FFFDB6"/>
                </a:solidFill>
                <a:latin typeface="Work Sans" panose="020F0502020204030204" pitchFamily="2" charset="0"/>
                <a:sym typeface="Wingdings" panose="05000000000000000000" pitchFamily="2" charset="2"/>
              </a:rPr>
              <a:t></a:t>
            </a:r>
            <a:endParaRPr lang="nb-NO" sz="2400" dirty="0">
              <a:solidFill>
                <a:srgbClr val="FFFDB6"/>
              </a:solidFill>
              <a:latin typeface="Work Sans" panose="020F0502020204030204" pitchFamily="2" charset="0"/>
            </a:endParaRP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180400E7-1FFD-E83A-F6DC-F08EBB8B1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14" y="4447609"/>
            <a:ext cx="11299371" cy="127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731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 err="1">
                <a:solidFill>
                  <a:srgbClr val="FFFDB6"/>
                </a:solidFill>
                <a:effectLst/>
                <a:latin typeface="Oswald" panose="00000500000000000000" pitchFamily="2" charset="0"/>
              </a:rPr>
              <a:t>Assignment</a:t>
            </a:r>
            <a:r>
              <a:rPr lang="nb-NO" sz="6000" i="0" u="none" strike="noStrike" dirty="0">
                <a:solidFill>
                  <a:srgbClr val="FFFDB6"/>
                </a:solidFill>
                <a:effectLst/>
                <a:latin typeface="Oswald" panose="00000500000000000000" pitchFamily="2" charset="0"/>
              </a:rPr>
              <a:t> A</a:t>
            </a:r>
            <a:endParaRPr lang="nb-NO" sz="6000" dirty="0">
              <a:solidFill>
                <a:srgbClr val="FFFDB7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b-NO" sz="2000" b="0" dirty="0" err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nb-NO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__</a:t>
            </a:r>
            <a:r>
              <a:rPr lang="nb-NO" sz="2000" b="0" dirty="0" err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nb-NO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sz="2000" b="0" dirty="0" err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b-NO" sz="20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nb-NO" sz="2000" b="0" dirty="0" err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corpus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b-NO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Corpus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b-NO" sz="20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nb-NO" sz="2000" b="1" dirty="0" err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fields</a:t>
            </a:r>
            <a:r>
              <a:rPr lang="nb-NO" sz="2000" b="1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b-NO" sz="2000" b="1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2000" b="1" dirty="0" err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Iterable</a:t>
            </a:r>
            <a:r>
              <a:rPr lang="nb-NO" sz="2000" b="1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nb-NO" sz="2000" b="1" dirty="0" err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nb-NO" sz="2000" b="1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, ...): ...</a:t>
            </a:r>
          </a:p>
          <a:p>
            <a:pPr marL="0" indent="0">
              <a:buNone/>
            </a:pPr>
            <a:endParaRPr lang="nb-NO" sz="2000" dirty="0">
              <a:solidFill>
                <a:srgbClr val="A8998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2000" b="0" dirty="0" err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nb-NO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2000" b="0" dirty="0" err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test_multiple_fields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sz="2000" b="0" dirty="0" err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):</a:t>
            </a:r>
            <a:endParaRPr lang="nb-NO" sz="2000" b="0" dirty="0"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20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nb-NO" sz="2000" b="0" dirty="0" err="1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nb-NO" sz="2000" b="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b-NO" sz="2000" b="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in3120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sz="2000" b="0" dirty="0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InMemoryDocument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sz="2000" b="0" dirty="0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b-NO" sz="2000" b="0" dirty="0">
                <a:solidFill>
                  <a:srgbClr val="D5C4A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nb-NO" sz="2000" b="0" dirty="0"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2000" dirty="0">
                <a:solidFill>
                  <a:srgbClr val="A89984"/>
                </a:solidFill>
                <a:latin typeface="Consolas" panose="020B0609020204030204" pitchFamily="49" charset="0"/>
              </a:rPr>
              <a:t>        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b-NO" sz="2000" b="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felt1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':</a:t>
            </a:r>
            <a:r>
              <a:rPr lang="nb-NO" sz="2000" b="0" dirty="0">
                <a:solidFill>
                  <a:srgbClr val="D5C4A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b-NO" sz="2000" b="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Dette er en test. Test, sa jeg. TEST!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’,</a:t>
            </a:r>
            <a:endParaRPr lang="nb-NO" sz="2000" b="0" dirty="0"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2000" dirty="0">
                <a:solidFill>
                  <a:srgbClr val="A89984"/>
                </a:solidFill>
                <a:latin typeface="Consolas" panose="020B0609020204030204" pitchFamily="49" charset="0"/>
              </a:rPr>
              <a:t>        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b-NO" sz="2000" b="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felt2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':</a:t>
            </a:r>
            <a:r>
              <a:rPr lang="nb-NO" sz="2000" b="0" dirty="0">
                <a:solidFill>
                  <a:srgbClr val="D5C4A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b-NO" sz="2000" b="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test er det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’,</a:t>
            </a:r>
            <a:endParaRPr lang="nb-NO" sz="2000" b="0" dirty="0"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        '</a:t>
            </a:r>
            <a:r>
              <a:rPr lang="nb-NO" sz="2000" b="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felt3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':</a:t>
            </a:r>
            <a:r>
              <a:rPr lang="nb-NO" sz="2000" b="0" dirty="0">
                <a:solidFill>
                  <a:srgbClr val="D5C4A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b-NO" sz="2000" b="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test </a:t>
            </a:r>
            <a:r>
              <a:rPr lang="nb-NO" sz="2000" b="0" dirty="0" err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’,</a:t>
            </a:r>
            <a:endParaRPr lang="nb-NO" sz="2000" b="0" dirty="0"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	})</a:t>
            </a:r>
          </a:p>
          <a:p>
            <a:pPr marL="0" indent="0">
              <a:buNone/>
            </a:pPr>
            <a:r>
              <a:rPr lang="nb-NO" sz="2000" dirty="0">
                <a:solidFill>
                  <a:srgbClr val="A9B7C6"/>
                </a:solidFill>
                <a:latin typeface="Consolas" panose="020B0609020204030204" pitchFamily="49" charset="0"/>
              </a:rPr>
              <a:t>	</a:t>
            </a:r>
            <a:r>
              <a:rPr lang="nb-NO" sz="2000" b="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nb-NO" sz="20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nb-NO" sz="2000" b="0" dirty="0" err="1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nb-NO" sz="2000" b="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b-NO" sz="2000" b="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in3120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sz="2000" b="0" dirty="0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InMemoryInvertedIndex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sz="2000" b="0" dirty="0" err="1">
                <a:solidFill>
                  <a:srgbClr val="D5C4A1"/>
                </a:solidFill>
                <a:effectLst/>
                <a:latin typeface="Consolas" panose="020B0609020204030204" pitchFamily="49" charset="0"/>
              </a:rPr>
              <a:t>corpus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b-NO" sz="2000" b="0" dirty="0">
                <a:solidFill>
                  <a:srgbClr val="D5C4A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['</a:t>
            </a:r>
            <a:r>
              <a:rPr lang="nb-NO" sz="2000" b="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felt1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’,</a:t>
            </a:r>
            <a:r>
              <a:rPr lang="nb-NO" sz="2000" dirty="0">
                <a:solidFill>
                  <a:srgbClr val="D5C4A1"/>
                </a:solidFill>
                <a:latin typeface="Consolas" panose="020B0609020204030204" pitchFamily="49" charset="0"/>
              </a:rPr>
              <a:t> 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b-NO" sz="2000" b="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felt3</a:t>
            </a:r>
            <a:r>
              <a:rPr lang="nb-NO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’], ...)</a:t>
            </a:r>
            <a:endParaRPr lang="nb-NO" sz="2000" dirty="0"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21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i="0" u="none" strike="noStrike" dirty="0" err="1">
                <a:solidFill>
                  <a:srgbClr val="FFFDB6"/>
                </a:solidFill>
                <a:effectLst/>
                <a:latin typeface="Oswald" panose="00000500000000000000" pitchFamily="2" charset="0"/>
              </a:rPr>
              <a:t>Assignment</a:t>
            </a:r>
            <a:r>
              <a:rPr lang="nb-NO" sz="6000" i="0" u="none" strike="noStrike" dirty="0">
                <a:solidFill>
                  <a:srgbClr val="FFFDB6"/>
                </a:solidFill>
                <a:effectLst/>
                <a:latin typeface="Oswald" panose="00000500000000000000" pitchFamily="2" charset="0"/>
              </a:rPr>
              <a:t> A</a:t>
            </a:r>
            <a:endParaRPr lang="nb-NO" sz="6000" dirty="0">
              <a:solidFill>
                <a:srgbClr val="FFFDB7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__</a:t>
            </a:r>
            <a:r>
              <a:rPr lang="en-US" sz="2000" b="0" dirty="0" err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build_index</a:t>
            </a:r>
            <a:r>
              <a:rPr lang="en-US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fields</a:t>
            </a:r>
            <a:r>
              <a:rPr lang="en-US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Iterable</a:t>
            </a:r>
            <a:r>
              <a:rPr lang="en-US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en-US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compressed</a:t>
            </a:r>
            <a:r>
              <a:rPr lang="en-US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0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2000" b="0" dirty="0"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doc </a:t>
            </a:r>
            <a:r>
              <a:rPr lang="en-US" sz="2000" b="0" dirty="0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000" b="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000" b="0" dirty="0" err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__corpus</a:t>
            </a:r>
            <a:r>
              <a:rPr lang="en-US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2000" b="0" dirty="0"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field </a:t>
            </a:r>
            <a:r>
              <a:rPr lang="en-US" sz="2000" b="0" dirty="0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000" b="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fields</a:t>
            </a:r>
            <a:r>
              <a:rPr lang="en-US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2000" b="0" dirty="0"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 dirty="0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term </a:t>
            </a:r>
            <a:r>
              <a:rPr lang="en-US" sz="2000" b="0" dirty="0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000" b="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000" b="0" dirty="0" err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get_terms</a:t>
            </a:r>
            <a:r>
              <a:rPr lang="en-US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D5C4A1"/>
                </a:solidFill>
                <a:effectLst/>
                <a:latin typeface="Consolas" panose="020B0609020204030204" pitchFamily="49" charset="0"/>
              </a:rPr>
              <a:t>doc</a:t>
            </a:r>
            <a:r>
              <a:rPr lang="en-US" sz="2000" b="0" dirty="0" err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get_field</a:t>
            </a:r>
            <a:r>
              <a:rPr lang="en-US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D5C4A1"/>
                </a:solidFill>
                <a:effectLst/>
                <a:latin typeface="Consolas" panose="020B0609020204030204" pitchFamily="49" charset="0"/>
              </a:rPr>
              <a:t>field</a:t>
            </a:r>
            <a:r>
              <a:rPr lang="en-US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b="0" dirty="0">
                <a:solidFill>
                  <a:srgbClr val="D5C4A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"")):</a:t>
            </a:r>
            <a:endParaRPr lang="en-US" sz="2000" b="0" dirty="0"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2000" b="0" dirty="0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D5C4A1"/>
                </a:solidFill>
                <a:effectLst/>
                <a:latin typeface="Consolas" panose="020B0609020204030204" pitchFamily="49" charset="0"/>
              </a:rPr>
              <a:t>term</a:t>
            </a:r>
            <a:r>
              <a:rPr lang="en-US" sz="20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endParaRPr lang="nb-NO" sz="2000" b="0" dirty="0">
              <a:solidFill>
                <a:srgbClr val="FFFDB6"/>
              </a:solidFill>
              <a:latin typeface="Work Sans" panose="020F0502020204030204" pitchFamily="2" charset="0"/>
            </a:endParaRPr>
          </a:p>
        </p:txBody>
      </p:sp>
      <p:pic>
        <p:nvPicPr>
          <p:cNvPr id="10" name="Bilde 9">
            <a:extLst>
              <a:ext uri="{FF2B5EF4-FFF2-40B4-BE49-F238E27FC236}">
                <a16:creationId xmlns:a16="http://schemas.microsoft.com/office/drawing/2014/main" id="{2C9FF696-3FFA-AB87-A6EE-D40548C9B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47174"/>
            <a:ext cx="10515601" cy="261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2877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4340</TotalTime>
  <Words>1856</Words>
  <Application>Microsoft Office PowerPoint</Application>
  <PresentationFormat>Widescreen</PresentationFormat>
  <Paragraphs>298</Paragraphs>
  <Slides>35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7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35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Consolas</vt:lpstr>
      <vt:lpstr>Oswald</vt:lpstr>
      <vt:lpstr>Work Sans</vt:lpstr>
      <vt:lpstr>1_Office-tema</vt:lpstr>
      <vt:lpstr>Søketeknologi – Gruppe 2</vt:lpstr>
      <vt:lpstr>Agenda</vt:lpstr>
      <vt:lpstr>Frokosten min den ene dagen i England</vt:lpstr>
      <vt:lpstr>Agenda</vt:lpstr>
      <vt:lpstr>Assignment A</vt:lpstr>
      <vt:lpstr>Assignment A</vt:lpstr>
      <vt:lpstr>Assignment A</vt:lpstr>
      <vt:lpstr>Assignment A</vt:lpstr>
      <vt:lpstr>Assignment A</vt:lpstr>
      <vt:lpstr>Levere assignments</vt:lpstr>
      <vt:lpstr>Agenda</vt:lpstr>
      <vt:lpstr>Repetisjon ++</vt:lpstr>
      <vt:lpstr>Boolean retrieval</vt:lpstr>
      <vt:lpstr>Bi-word index</vt:lpstr>
      <vt:lpstr>Positional index</vt:lpstr>
      <vt:lpstr>Hvilken er best?</vt:lpstr>
      <vt:lpstr>Tokenisering</vt:lpstr>
      <vt:lpstr>Internasjonalisering</vt:lpstr>
      <vt:lpstr>Normalisering</vt:lpstr>
      <vt:lpstr>Lemmatisering</vt:lpstr>
      <vt:lpstr>Stemming</vt:lpstr>
      <vt:lpstr>Skip-pekere</vt:lpstr>
      <vt:lpstr>Skip-pekere</vt:lpstr>
      <vt:lpstr>Skip-pekere</vt:lpstr>
      <vt:lpstr>Wildcard queries</vt:lpstr>
      <vt:lpstr>Permuterm index</vt:lpstr>
      <vt:lpstr>Permuterm index</vt:lpstr>
      <vt:lpstr>K-gram index</vt:lpstr>
      <vt:lpstr>K-gram index</vt:lpstr>
      <vt:lpstr>Trier</vt:lpstr>
      <vt:lpstr>Suffix arrays</vt:lpstr>
      <vt:lpstr>Suffix arrays</vt:lpstr>
      <vt:lpstr>Agenda</vt:lpstr>
      <vt:lpstr>Ukas bok</vt:lpstr>
      <vt:lpstr>Agenda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Søketeknologi – Gruppe 2</dc:title>
  <dc:creator>Sergey Jakobsen</dc:creator>
  <cp:lastModifiedBy>Sergey Jakobsen</cp:lastModifiedBy>
  <cp:revision>1</cp:revision>
  <dcterms:created xsi:type="dcterms:W3CDTF">2023-08-31T15:14:07Z</dcterms:created>
  <dcterms:modified xsi:type="dcterms:W3CDTF">2023-11-20T14:55:56Z</dcterms:modified>
</cp:coreProperties>
</file>