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448" r:id="rId3"/>
    <p:sldId id="257" r:id="rId4"/>
    <p:sldId id="444" r:id="rId5"/>
    <p:sldId id="259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260" r:id="rId20"/>
    <p:sldId id="451" r:id="rId21"/>
    <p:sldId id="464" r:id="rId22"/>
    <p:sldId id="453" r:id="rId23"/>
    <p:sldId id="454" r:id="rId24"/>
    <p:sldId id="455" r:id="rId25"/>
    <p:sldId id="456" r:id="rId26"/>
    <p:sldId id="457" r:id="rId27"/>
    <p:sldId id="459" r:id="rId28"/>
    <p:sldId id="339" r:id="rId29"/>
    <p:sldId id="363" r:id="rId30"/>
    <p:sldId id="364" r:id="rId31"/>
    <p:sldId id="365" r:id="rId32"/>
    <p:sldId id="366" r:id="rId33"/>
    <p:sldId id="367" r:id="rId34"/>
    <p:sldId id="375" r:id="rId35"/>
    <p:sldId id="376" r:id="rId36"/>
    <p:sldId id="378" r:id="rId37"/>
    <p:sldId id="384" r:id="rId38"/>
    <p:sldId id="380" r:id="rId39"/>
    <p:sldId id="461" r:id="rId40"/>
    <p:sldId id="403" r:id="rId41"/>
    <p:sldId id="424" r:id="rId42"/>
    <p:sldId id="425" r:id="rId43"/>
    <p:sldId id="426" r:id="rId44"/>
    <p:sldId id="427" r:id="rId45"/>
    <p:sldId id="428" r:id="rId46"/>
    <p:sldId id="373" r:id="rId47"/>
    <p:sldId id="429" r:id="rId48"/>
    <p:sldId id="430" r:id="rId49"/>
    <p:sldId id="462" r:id="rId50"/>
    <p:sldId id="463" r:id="rId51"/>
    <p:sldId id="458" r:id="rId52"/>
    <p:sldId id="445" r:id="rId53"/>
    <p:sldId id="446" r:id="rId54"/>
    <p:sldId id="46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2:44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2,'380'-1,"410"3,-395 24,82 0,-430-28,-29 0,1 1,-1 1,0 1,0 0,23 6,-40-7,1 0,0 1,-1-1,1 1,-1-1,1 1,-1 0,1 0,-1 0,1 0,-1 0,0 0,1 0,-1 0,0 0,0 0,2 3,-3-3,0-1,0 1,0 0,0 0,0 0,0 0,0-1,0 1,0 0,0 0,0 0,-1-1,1 1,0 0,-1 0,1-1,0 1,-1 0,1 0,-1-1,1 1,-1-1,1 1,-2 0,-3 4,0-2,0 1,0 0,0-1,-1 0,0 0,-11 3,-133 38,-2-7,-2-6,-250 17,51-23,-81 24,400-47,-2 0,-62 12,20-1,53-10,0 2,0 0,-32 12,1 0,-23 9,74-23,-1-1,1 1,-1 0,1 0,0 1,0 0,0 0,0 0,1 0,-5 6,9-9,0-1,-1 0,1 1,0-1,0 1,-1-1,1 1,0-1,0 1,0-1,0 1,0-1,-1 1,1-1,0 1,0-1,0 1,1-1,-1 1,0-1,0 1,0-1,0 1,0-1,0 1,1-1,-1 0,0 1,0-1,1 1,0 0,17 11,31 3,-48-15,439 63,-253-43,317 27,11 2,-356-37,171-7,-248-6,-198 11,17 0,-797-1,530-12,322 5,0 1,1 2,0 2,-81 25,50-6,-130 64,8-2,209-84,12-2,576 26,-505-22,105 10,262 9,-416-26,58 0,168 18,-123-5,-149-12,1 0,0 0,0 0,-1 0,1 0,0 0,-1 1,1-1,0 1,-1-1,1 1,-1 0,1 0,-1-1,1 1,-1 0,1 0,-1 0,0 1,0-1,0 0,1 0,-1 1,0-1,0 1,-1-1,1 1,0-1,1 4,-3-3,1 0,0 1,-1-1,1 0,-1 0,1 0,-1 0,0 0,0 0,0 0,0 0,0 0,-1 0,1 0,-1-1,1 1,-1-1,1 1,-1-1,0 1,0-1,-3 2,-16 9,-1-1,0 0,0-2,-1-1,0 0,-35 5,-152 15,122-19,-136 19,-66 8,-335 1,478-38,-148 20,279-18,-26 2,40-2,1-1,-1 0,1 0,-1 0,1 1,-1-1,1 0,0 1,-1 0,1-1,0 1,-1 0,1-1,0 1,0 0,0 0,-1 0,0 2,4-2,0 0,0 0,0 0,-1 0,2 0,-1 0,0 0,0-1,0 1,0-1,0 1,0-1,1 0,1 0,0 0,440 42,-121-16,-195-9,-47-6,103 2,-161-13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5:23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0,'-6'1,"-1"0,0 1,0 0,1 0,-1 1,-11 5,-8 4,-13 1,-1-3,0-1,0-1,-67 2,-169-10,119-4,66 3,-109 3,195-1,-1 0,1 1,0-1,-1 1,1 0,0 0,0 1,1-1,-1 1,0 0,1 0,0 1,0-1,0 1,-4 5,6-7,0 0,0 0,0 1,1-1,-1 1,1-1,0 1,0-1,0 1,0 0,0-1,0 1,1 0,-1 0,1 0,0-1,0 1,0 0,0 0,0 0,1 0,-1-1,1 1,0 0,0 0,0-1,0 1,0-1,1 1,2 3,-2-3,1-1,0 1,0-1,-1 0,1 0,1 0,-1 0,0-1,0 1,1-1,-1 0,0 0,1 0,-1-1,1 1,4 0,63-1,-49-1,32 2,42-1,-87-1,0 1,0-2,0 1,0-1,0-1,0 0,11-5,-25 6,0 1,-1-1,1 1,-1 0,1 0,-9 0,-464-1,242 4,233-2,-40 3,42-3,0 0,-1 0,1 0,0 0,0 1,0-1,0 0,0 1,-1-1,1 1,0-1,0 1,0 0,0-1,0 1,0 0,1 0,-1 0,0 0,0-1,0 1,1 0,-1 0,1 1,-1-1,1 0,-1 0,1 0,-1 2,1-2,0 0,1 0,-1 0,1 0,-1 0,0-1,1 1,-1 0,1 0,0-1,-1 1,1 0,-1 0,1-1,0 1,0-1,-1 1,1-1,0 1,0-1,0 1,0-1,0 0,0 1,-1-1,1 0,2 0,30 5,-29-4,248 4,-153-7,-93 2,0 0,-1 0,1 0,-1-1,1 0,-1 0,1-1,-1 1,0-1,1 0,-1-1,8-4,-1-4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5:39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1 186,'9'0,"0"0,1 1,-1-2,1 0,-1 0,1 0,13-5,-20 5,0-1,-1 1,1-1,-1 0,1 0,-1 1,0-2,0 1,1 0,-2 0,1-1,0 1,0-1,-1 1,1-1,-1 0,0 0,0 1,0-1,0 0,-1 0,1 0,-1 0,1-6,-1 5,0 0,1-1,-1 1,1 0,0 0,0 0,1 0,-1-1,1 2,0-1,0 0,0 0,4-4,-2 5,0 0,1 0,-1 0,1 1,-1-1,1 1,0 0,0 1,0-1,10-1,37-6,2 2,-1 2,1 2,-1 3,59 7,-87-3,0 0,36 13,-36-10,0-1,35 5,41 1,95 5,130-3,-186-3,186-9,-148-5,-122 2,67 3,-121-2,0 0,1 0,-1 1,0-1,1 1,-1-1,0 1,0 0,1 0,-1 0,0 0,0 0,0 0,0 0,0 1,-1-1,1 1,0 0,-1-1,1 1,2 4,-3-3,0 0,0 0,0 0,-1 0,1 0,-1 0,0 0,0 0,0 0,0 0,0 0,-1 0,1 0,-2 5,-3 4,1 0,-1 0,-1-1,0 0,-1 0,-14 19,11-18,1 2,0-1,1 1,0 1,1-1,-7 22,11-29,1 1,0-1,0 1,1 0,0 0,0 0,1-1,0 1,0 0,1 0,0 0,0 0,1-1,0 1,4 8,-4-12,1 0,0 0,0 0,0-1,0 1,0-1,1 0,-1 0,1 0,8 4,-9-5,1 0,-1 1,1-1,-1 1,0-1,0 1,0 0,0 1,0-1,-1 0,1 1,-1-1,0 1,3 7,0 17,-2 0,0 1,-2-1,-2 1,-6 54,3-61,0 0,-14 39,12-43,0 0,2 0,0 1,-2 33,5-48,1 6,0 1,1-1,0 1,2 10,-3-19,1-1,-1 1,0-1,1 1,-1-1,1 1,-1-1,1 0,-1 1,1-1,0 0,0 1,0-1,0 0,0 0,0 0,0 0,0 0,0 0,1 0,-1 0,0 0,0-1,1 1,-1 0,1-1,-1 1,1-1,-1 0,1 1,-1-1,1 0,-1 0,1 0,-1 0,1 0,2-1,-2 0,0 0,0 0,0-1,0 1,0-1,0 1,0-1,-1 0,1 1,-1-1,1 0,-1 0,1 0,-1 0,0 0,0-1,0 1,0 0,-1-1,1 1,-1 0,1-1,-1 1,0-5,2-60,-3 57,-1 1,0-1,0 1,-1 0,0 0,-1 0,0 0,0 1,-1-1,0 1,0 0,-12-13,-4 1,0 0,-44-32,37 32,-35-34,54 43,0 0,1 0,0-1,0 0,1 0,-9-25,-11-18,25 51,-1 1,1 0,-1 0,0 0,0 0,0 1,0-1,-1 1,1 0,0 0,-1 0,0 0,1 1,-1-1,0 1,0 0,0 0,0 0,-5 0,-12-1,-1 1,-32 3,21-1,-58 0,15-2,-1 3,-91 16,101-10,-1-3,-121-6,69-1,-584 2,698 0,1 0,-1 0,0 1,1 0,-1 0,0 0,1 1,-1 0,1 0,0 0,0 1,0-1,0 1,0 1,0-1,1 1,0-1,-1 1,-4 7,6-6,0-1,1 1,-1-1,1 1,0 0,1 0,-1 0,1 0,0 0,0 0,1 0,0 0,0 1,0-1,0 0,1 0,0 0,0 0,0 0,0 0,1 0,2 5,3 6,4 9,0 0,-2 0,-1 1,-1 0,-1 0,-2 0,3 47,-6-53,-1-6,0 0,0 1,-4 15,4-28,0 1,-1-1,1 0,-1 0,1 0,-1 0,0 1,0-1,0 0,0 0,0 0,0-1,-1 1,1 0,-1 0,1-1,-1 1,0-1,1 1,-1-1,0 0,0 0,0 0,0 0,0 0,-4 1,280-34,-29 11,-151 11,0 5,106 7,-49 1,-91-3,24-1,148 17,44 15,-227-27,84-2,-86-2,-25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5:41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1897 54,'-1'1,"1"1,-1-1,1 0,-1 1,1-1,-1 0,0 0,1 0,-1 0,0 1,0-1,0 0,0 0,0-1,0 1,0 0,-1 0,1 0,0-1,0 1,-1-1,1 1,-2 0,-34 10,35-11,-61 10,-1-2,0-4,-114-6,68-1,20 0,0-4,1-4,-102-26,137 27,-84-4,13 2,15 2,-181 8,136 5,134-3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5:57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55,'14'0,"98"1,205-26,-207 10,132-1,114 18,-135 1,375-4,-556 4,65 10,-35-2,-67-11,1 1,-1-1,1 1,-1 0,1 0,-1 0,1 1,-1-1,0 1,0-1,0 1,0 0,0 1,0-1,-1 0,1 1,-1-1,1 1,-1 0,0 0,0 0,0 0,0 0,-1 0,1 1,-1-1,0 1,1 3,0 6,0 0,-1 1,-1-1,0 1,-1-1,-2 18,-25 101,27-126,-1 1,-1 0,1-1,-1 1,-1-1,1 0,-1 0,0 0,0 0,0-1,-1 0,0 0,0 0,0 0,-1-1,0 0,0 0,0 0,0-1,0 0,-1 0,-10 3,-11 3,0-2,0 0,0-2,-34 3,-605 14,517-9,10 0,-13 0,-3 0,-33 0,-10 0,145-15,-34 0,81 3,0-1,0 1,0 1,0-1,0 1,0 0,1 1,-1 0,-9 5,15-7,0 1,-1-1,1-1,0 1,-1 0,1 0,0 0,-1-1,1 1,-1-1,1 1,-1-1,1 1,-1-1,1 0,-1 0,1 0,-1 0,0 0,1 0,-1 0,1 0,-1-1,1 1,-1-1,1 1,-1-1,1 0,-1 1,-1-2,3 1,0 1,-1 0,1 0,-1 0,1-1,-1 1,1 0,-1 0,1 0,0 0,-1 0,1 0,-1 0,1 0,-1 0,1 0,-1 0,1 0,-1 0,1 0,-1 0,1 0,0 0,-1 1,1-1,-1 0,1 0,-1 1,1-1,0 0,-1 0,0 1,-6 18,5 29,2-43,1 17,2-1,0 0,1 1,2-1,0-1,10 23,-7-19,-1 0,-1 1,7 49,-1 3,-7-54,-2 0,1 30,-4-36,-1-7,1-1,-1 1,-1 0,0-1,-2 13,2-20,0 1,0-1,0 0,0 1,0-1,0 0,-1 0,1 0,-1 0,1 0,-1 0,0-1,0 1,0 0,0-1,0 1,0-1,0 0,0 0,0 0,-1 0,1 0,0 0,-1-1,-3 1,-27 1,24-2,25-1,11-3,0 0,50-16,2-1,-21 7,0-2,-1-3,-1-3,85-45,-131 62,1 1,-1 0,1 1,0 0,0 0,0 1,21-1,85 6,-47 0,1203-3,-1263 0,0 1,0-1,1-1,18-3,-28 4,0 0,0 0,0 0,0 0,0-1,0 1,0 0,0-1,0 1,0-1,0 1,0-1,-1 1,1-1,0 1,0-1,-1 0,1 0,0 1,-1-1,1 0,0 0,-1 0,1 0,-1 1,0-1,1 0,-1 0,0 0,1 0,-1 0,0 0,0 0,0 0,0 0,0 0,0 0,0 0,0 0,-1 0,1 0,0 0,0 0,-1 0,1 0,-1 0,1 0,-2-1,-54-104,55 104,-1 0,0 0,0 0,1 1,-1-1,0 1,0-1,0 1,-1 0,1 0,0 0,0 0,-1 0,1 0,0 1,-1-1,1 1,-1-1,1 1,-1 0,1 0,-1 0,1 1,-1-1,1 0,0 1,-4 1,-8 2,-1 1,1 0,-19 10,14-6,-102 50,-66 25,162-75,0-2,-1 0,0-2,0 0,-51 0,10-5,-108 14,-79 13,203-22,17-2,0 2,-50 12,54-7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6:31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53,'25'-2,"0"0,24-6,31-3,61-3,72-2,1076 17,-1238 2,61 10,-27-2,126 14,-78 0,-130-25,0 1,-1 0,1-1,-1 1,1 0,-1 1,1-1,-1 0,0 1,0-1,0 1,0 0,0 0,0 0,0 0,0 0,-1 0,1 0,1 4,-1-1,0 0,0 1,0-1,-1 1,1 0,-1-1,-1 1,1 10,-2-1,0 1,-1-1,-1 0,0 0,-1-1,-7 19,8-27,0 0,-1 0,0 0,0-1,0 0,-1 0,0 0,0 0,0 0,-1-1,0 0,1-1,-13 7,-8 2,-54 17,65-24,-57 15,-2-2,0-4,-1-2,0-5,-115-1,12-6,-154-4,156-7,-89-3,67 12,-215 6,407-4,0 0,0 0,0 1,0 0,0 1,0-1,0 1,1 0,-1 1,1-1,-11 7,13-6,1-1,-1 1,0 0,1 0,0 0,0 1,0-1,0 0,0 1,1-1,-1 1,1 0,0-1,0 1,0 0,1 0,-1 0,1-1,0 8,10 378,-10-378,-1-4,1 0,0 1,1-1,0 0,0 0,3 9,-4-14,1 0,0 0,1 0,-1 0,0 0,1 0,-1-1,1 1,-1 0,1-1,0 1,-1-1,1 0,0 1,0-1,0 0,0 0,1 0,-1 0,0-1,0 1,0-1,1 1,2-1,42 5,1-3,62-5,-26 0,14-2,-1-3,0-5,188-50,-223 50,0 2,1 4,97-1,-44 4,5-8,42-2,639 15,-798-1,-1 0,0 0,0 0,1 0,-1 1,0-1,0 1,0 0,0 0,1 0,-1 0,0 1,-1-1,1 1,0 0,0-1,-1 1,4 3,-5-2,1 0,0 0,-1 0,1 1,-1-1,0 0,0 0,0 1,-1-1,1 1,-1-1,1 1,-1-1,-1 1,1-1,0 1,-2 3,1 1,0 0,-1 1,-1-1,1 0,-1 0,-1 0,1-1,-1 1,-1-1,1 0,-1 0,-1-1,1 1,-1-1,0 0,0-1,-1 1,0-1,0 0,0-1,0 0,-1 0,-15 5,-12 2,0-1,0-2,-1-2,-48 3,30-3,-327 8,254-15,-132 17,200-11,43-5,-1 1,1 1,0 0,0 1,0 1,-27 10,42-14,1 1,-1-1,0 0,1 0,-1 0,0 1,1-1,-1 0,1 1,-1-1,1 1,-1-1,1 1,-1-1,1 1,-1-1,1 1,-1-1,1 1,0-1,-1 1,1 0,0-1,0 1,-1-1,1 1,0 0,0 0,15 10,45 3,-44-11,20 4,16 5,-52-12,1 0,-1 0,0 0,0 0,0 0,1 0,-1 0,0 0,0 1,0-1,0 0,1 0,-1 0,0 0,0 0,0 0,0 1,0-1,1 0,-1 0,0 0,0 0,0 1,0-1,0 0,0 0,0 0,0 1,0-1,0 0,0 0,0 0,0 1,0-1,0 0,0 0,0 0,0 1,0-1,0 0,0 0,0 0,0 1,0-1,0 0,0 0,0 0,-1 0,1 1,0-1,0 0,-15 9,-19 3,-25-2,0-2,0-3,0-3,-79-6,14 1,-380 3,491-1,-1-1,0 0,1-1,-1-1,1 0,-19-9,-35-9,48 16,-16-1,24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6:35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2:54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25,'200'3,"352"48,-401-23,-63-10,1-3,126 3,-58-7,-3 1,-38-11,183-4,-271-1,-1-1,1-2,42-15,-15 4,-38 14,-1-2,0 0,0-1,0 0,-1-1,0-1,26-21,-40 30,-1 0,0 0,1-1,-1 1,0 0,1-1,-1 1,0 0,1-1,-1 1,0 0,0-1,1 1,-1-1,0 1,0 0,0-1,0 1,1-1,-1 1,0-1,0 1,0 0,0-1,0 1,0-1,0 1,0-1,0 1,0-1,-1 1,1 0,0-1,0 1,0-1,0 1,-1-1,1 1,0 0,0-1,-1 1,1 0,0-1,-1 1,1 0,0-1,-1 1,1 0,-1 0,1 0,0-1,-1 1,1 0,-1 0,1 0,-1 0,1 0,0 0,-1 0,1 0,-1 0,1 0,-1 0,1 0,-1 0,1 0,-1 0,-40-3,36 3,-533-3,-253-12,767 13,1 0,0 0,-39 4,55-1,-1 0,1 0,0 1,0 0,-1 1,1 0,1 0,-1 0,0 1,1 0,0 0,-8 7,-218 176,206-163,-2-2,-1 0,-1-2,0-1,-2-2,-33 14,-88 38,139-64,6-2,0 0,-1 0,1 1,0 0,1 1,-1-1,1 1,-13 12,20-17,0 1,-1-1,1 0,0 1,0-1,0 0,0 1,0-1,-1 0,1 1,0-1,0 0,0 1,0-1,0 0,0 1,0-1,0 0,0 1,0-1,0 0,0 1,1-1,-1 0,0 1,0-1,0 0,0 1,1-1,-1 0,0 0,0 1,0-1,1 0,-1 0,0 1,17 6,23 0,-38-7,118 5,196-14,-142-1,102-6,144-2,-396 17,1-1,30-7,36-3,297 10,-202 4,-178-2,0 0,-1 0,1 1,0 0,-1 0,1 1,-1 0,1 0,-1 1,0 0,13 7,-20-9,1 0,0 0,0 1,-1-1,1 0,-1 1,1-1,-1 1,1-1,-1 0,0 1,0-1,0 1,0-1,0 1,0-1,0 0,0 1,0-1,-1 1,1-1,-1 0,1 1,-1-1,1 0,-1 1,0-1,0 0,0 0,1 0,-3 3,-33 36,14-21,-1-1,0-1,-1-1,-1-1,-43 19,-141 44,138-58,0-3,-1-3,-92 5,-221-9,-18 2,14 0,309-14,48-1,1 2,-1 2,0 0,0 2,-55 14,67-7,20-10,0 0,0 0,0 0,0 1,0-1,-1 0,1 0,0 1,0-1,0 0,0 0,0 1,0-1,0 0,0 0,0 1,0-1,0 0,0 0,0 1,0-1,0 0,0 0,1 1,-1-1,0 0,0 0,0 0,0 1,0-1,1 0,-1 0,0 0,0 1,0-1,0 0,1 0,-1 0,0 0,4 2,0 0,0-1,-1 1,1-1,0 0,0 0,0 0,5-1,484 9,-301-12,-78 2,420 17,-309-8,-64-5,78 23,-167-14,-48-7,1-1,34 1,-17-6,35 2,-77-1,0 0,1 0,-1 0,0 0,0 0,1 0,-1 0,0 0,0 0,1 0,-1 0,0 0,0 0,1 0,-1 0,0 0,0 0,1 0,-1 0,0 0,0 1,0-1,1 0,-1 0,0 0,0 0,0 1,1-1,-1 0,0 0,0 0,0 1,0-1,0 0,0 0,0 1,1-1,-1 0,0 0,0 1,0-1,0 0,0 0,0 1,0-1,-12 10,-20 7,-193 67,97-40,37-7,-36 13,-37 9,106-36,0-2,-1-3,-109 19,32-20,-15 3,-171-1,202-22,-158 5,266 0,0 1,-1 1,1-1,1 2,-1 0,1 0,-1 1,2 0,-12 8,22-13,0-1,-1 0,1 0,-1 0,1 0,0 0,-1 1,1-1,0 0,-1 0,1 1,0-1,-1 0,1 0,0 1,0-1,-1 0,1 1,0-1,0 0,0 1,-1-1,1 1,0-1,0 0,0 1,0-1,0 1,0-1,0 0,0 1,0-1,0 1,13 2,24-5,91-25,-70 13,74-8,-52 12,79-22,30-5,-92 23,264-24,-220 39,60-2,-45-25,-143 24,0-2,0 1,-1-2,1 1,17-11,-15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3:06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79,'565'26,"-112"-2,-82-12,323 3,-601-14,93-3,-184 2,1 0,0 0,0-1,0 1,0-1,-1 0,1 1,0-1,0-1,-1 1,1 0,-1-1,1 1,-1-1,0 0,0 1,1-1,-1 0,0-1,-1 1,3-3,-3 4,-1 0,0 0,0 0,1 0,-1 0,0 0,0-1,0 1,0 0,0 0,0 0,0 0,0 0,-1 0,1 0,0-1,-1 1,1 0,-1 0,0-1,-1-1,0 1,0 0,0-1,0 1,-1 0,1 0,-1 1,1-1,-1 0,-4-1,-16-5,1 1,-1 1,0 1,-1 2,1 0,-1 1,-35 2,-17-2,-115-12,-348-12,-195 27,711-1,-1 1,1 1,-1 1,1 1,0 1,0 1,1 1,0 1,0 1,0 1,2 1,-1 1,-26 20,24-15,12-9,1 0,-1 0,1 1,1 0,0 1,0 0,1 1,0-1,-10 20,17-27,-9 14,2 0,0 0,2 0,-1 1,2 0,0 1,2-1,-3 34,7-18,2 0,8 37,-6-44,-1-1,-1 2,-2-1,-1 34,0-60,0 0,0-1,0 1,0 0,0 0,0-1,0 1,0 0,0-1,0 1,0 0,0 0,-1-1,1 1,0 0,-1-1,1 1,0 0,-1-1,1 1,-1-1,1 1,0-1,-1 1,0-1,1 1,-1-1,1 1,-1-1,0 1,1-1,-2 0,1 0,0-1,-1 1,1-1,0 0,0 0,0 0,-1 0,1 0,0 0,0 0,0 0,1 0,-1 0,-1-2,-26-50,15 12,11 33,0 1,0-1,-1 0,0 1,0 0,-8-13,10 20,1 0,0 0,0 0,-1-1,1 1,0 0,0 0,-1 0,1 0,0 0,0 0,-1 0,1 1,0-1,0 0,-1 0,1 0,0 0,0 0,-1 0,1 0,0 0,0 1,0-1,-1 0,1 0,0 0,0 0,0 1,0-1,-1 0,1 0,0 1,0-1,0 0,0 0,0 0,0 1,0-1,0 0,0 0,0 1,-1-1,1 0,0 0,1 1,-1-1,0 0,0 0,0 1,0-1,0 0,0 0,0 1,0-1,1 0,-3 19,0 482,5-309,-3-759,-1 553,-1 0,0 0,-5-15,4 19,1 1,0 0,0 0,1-1,0 1,1-1,0 1,1 0,1-12,0 18,-1 0,1 0,0 0,0 0,0 0,0 0,0 1,1-1,-1 1,1-1,0 1,-1 0,1 0,0 0,0 0,1 1,-1-1,0 1,0 0,1 0,-1 0,6 0,13-3,1 1,33-1,-21 2,128-11,197 10,160 44,-248-12,-40-25,-10-2,-49 23,-110-13,-41-7,0-1,32 1,-49-5,0 0,0 0,0 1,0-1,1 1,-1 1,0-1,0 0,-1 1,1 0,0 0,0 1,4 3,-6-3,0 0,-1 0,1 0,-1 0,0 1,0-1,0 1,0 0,0-1,-1 1,0 0,0 0,0 0,0 0,0 0,-1 0,0 5,1 4,-1-1,-1 1,0 0,-1-1,0 1,-1-1,0 1,-1-1,-1 0,-6 13,6-16,1-1,-1 1,-1-1,0 0,0-1,0 1,-1-1,0-1,-1 1,1-1,-1-1,0 1,-1-1,-8 4,-2-4,-1 0,1-2,0 0,-1-1,0-1,1-1,-36-4,-5 1,-252 3,-137-3,134-22,-77-2,370 29,1 2,-1 0,1 1,0 1,-22 9,6-3,18-5,1 0,0 1,1 1,0 0,0 1,1 1,0 1,1 0,1 1,0 1,0 0,1 0,-20 32,24-33,3-5,0 1,1-1,0 1,-7 19,11-27,1 0,-1 1,1-1,0 1,-1-1,1 0,0 1,0-1,0 1,0-1,0 1,0-1,1 1,-1-1,0 1,1-1,-1 0,1 1,-1-1,1 0,0 1,0-1,-1 0,1 0,0 0,0 1,0-1,0 0,1 0,-1-1,0 1,0 0,0 0,1-1,-1 1,0 0,1-1,-1 1,1-1,-1 0,2 1,40 7,-1-1,2-3,53 0,-42-3,653 6,-520-7,-162-2,0-1,1-1,35-11,-184 12,-8 5,34 1,-139-13,154-5,1-4,1-3,-77-33,118 41,-12-6,1-2,-77-48,113 61,0 0,1-2,0 1,1-2,0 0,-14-18,2-5,-25-45,44 67,0 1,0-1,1 1,-1-16,3 20,0 11,2 119,1 51,-2-170,1-1,-1 1,0 0,1-1,0 1,0-1,-1 1,2-1,-1 0,0 1,0-1,1 0,-1 0,1 0,0 0,-1 0,1 0,0 0,0-1,0 1,0-1,1 1,-1-1,0 0,6 2,3 1,0-2,1 1,-1-1,21 0,-10 0,777 16,-532-20,-140-2,204-32,-273 29,47-10,-84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3:16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27,'1365'0,"-1322"-2,52-9,31-2,283 13,-381 2,0 1,27 5,-27-2,54 2,-77-9,0 1,0 0,0 1,0-1,-1 1,1 0,0 0,0 1,-1-1,1 1,0 0,-1 0,0 1,8 5,-9-5,0 1,0-1,-1 1,0 0,1 0,-1 0,-1 0,1 0,0 0,-1 0,0 1,0-1,-1 1,1-1,-1 0,0 8,1 23,-1 0,-2 0,-1 0,-2 0,-1-1,-2 0,-22 61,22-77,6-10,-1-1,0 0,0 0,-1 0,0 0,-9 12,10-17,0 1,-1 0,1-1,-1 0,1 0,-1 0,0 0,0-1,0 1,0-1,0 0,0 0,0 0,0-1,0 0,-7 0,-76-2,0-5,-161-32,77 9,-18 11,-309 8,353 12,-42-14,21 0,141 14,0 2,1 0,-1 1,1 2,0 0,-25 11,-16 4,4-11,49-9,0 0,0 1,1 1,-1 0,-13 5,22-7,0 1,0-1,1 1,-1 0,0 0,1 0,0 0,-1 0,1 1,0-1,0 1,0 0,0-1,1 1,-1 0,1 0,-1 0,1 0,0 0,0 0,1 0,-1 1,0 4,-2 57,6 85,0-30,-3-70,1-1,14 80,-12-98,-2-21,0 0,0 0,1-1,5 18,-6-25,0 0,0-1,-1 1,1 0,0-1,1 1,-1 0,0-1,0 1,1-1,-1 0,1 1,-1-1,1 0,-1 0,1 0,0 0,0 0,-1 0,1-1,0 1,0-1,0 1,0-1,0 1,0-1,0 0,4 0,17-4,0 0,0-1,0-2,-1 0,0-2,37-19,-8 5,73-33,-51 21,2 3,1 3,104-24,-169 51,48-11,1 2,114-4,52 18,-248-2,-616 22,513-36,86 7,-59-1,57 6,27-1,0 1,-1 1,1 1,0 0,0 0,0 1,0 1,-26 9,40-12,0 1,0-1,0 1,1-1,-1 0,0 1,0-1,1 0,-1 0,0 1,1-1,-1 0,0 0,1 1,-1-1,0 0,1 0,-1 0,0 0,1 1,-1-1,1 0,-1 0,0 0,1 0,-1 0,1 0,-1 0,0 0,1 0,-1 0,1 0,-1-1,0 1,1 0,-1 0,1-1,25 2,125-17,140-10,-220 23,1 4,81 10,-105-4,782 137,-786-136,-1-2,1-2,0-1,71-6,-16 1,-69 0,1-1,30-7,9-1,-260 45,-62 8,-136 16,72-6,-17-9,-15-13,257-22,1 4,-142 39,209-45,-17 3,1 1,1 3,0 1,-58 30,94-43,1 0,0-1,0 1,-1 0,1-1,0 1,0 0,0 0,0 0,0 0,0 0,0 0,0 1,1-1,-1 0,0 0,1 0,-1 1,1-1,-1 0,1 1,-1-1,1 1,0 1,0-2,1 1,-1-1,1 1,0-1,0 0,-1 1,1-1,0 0,0 1,0-1,0 0,1 0,-1 0,0 0,0 0,1 0,1 1,7 3,-1-1,1 0,-1 0,1-1,11 2,41 4,0-4,0-2,80-7,-22 1,-83 1,-24 1,-1 1,0-1,0 2,0 0,1 0,14 4,-27-5,0 0,0 0,0 0,0 0,0 0,0 0,1 0,-1 0,0 0,0 0,0 0,0 0,0 0,0 0,1 0,-1 0,0 0,0 0,0 1,0-1,0 0,0 0,0 0,0 0,1 0,-1 0,0 0,0 0,0 0,0 0,0 0,0 1,0-1,0 0,0 0,0 0,0 0,0 0,0 0,0 0,0 1,0-1,0 0,0 0,0 0,0 0,0 0,0 0,0 1,0-1,0 0,0 0,0 0,0 0,0 0,0 0,0 0,0 1,0-1,0 0,0 0,0 0,-1 0,1 0,0 0,0 0,0 0,0 0,-14 5,-21 2,-109 10,-186-3,308-14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3:26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60,'0'-1,"1"0,-1 0,0 0,1 0,-1 0,1 0,-1 0,1 1,0-1,-1 0,1 0,0 0,0 1,-1-1,1 0,0 1,0-1,0 1,0-1,0 1,0-1,0 1,0-1,0 1,0 0,0 0,0 0,2-1,37-3,-32 4,537-6,-308 9,401-3,-598 2,71 14,-60-8,6 2,-26-3,60 2,-56-6,43 7,-45-4,53 2,-19-7,122-4,-187 3,0 0,0-1,0 1,1 0,-1-1,0 1,0-1,0 0,0 0,0 0,0 0,0 0,0 0,-1 0,1-1,0 1,-1-1,1 1,-1-1,1 0,-1 1,0-1,0 0,0 0,0 0,0 0,0 0,0 0,-1 0,1 0,-1-1,1 1,-1 0,0 0,0 0,0 0,0-1,0 1,0 0,-1 0,1 0,-1 0,0-1,0 1,1 0,-1 0,0 1,-1-1,1 0,0 0,0 0,-1 1,1-1,-1 1,0-1,1 1,-1-1,0 1,0 0,0 0,0 0,0 0,0 0,0 1,0-1,0 0,0 1,0 0,-3-1,-32-4,-1 2,1 2,-60 5,11-1,-229-4,-165 4,419 2,2 3,-1 3,1 2,1 2,-104 44,-39 9,125-45,-113 50,155-56,-47 31,69-40,1 0,0 1,1 1,-1-1,2 2,0-1,-11 17,15-17,0 1,2 0,-1 0,1 0,1 0,-2 12,-1 4,-18 144,16-123,3 0,1 1,8 89,7-54,-6-51,2 55,-8-84,0 0,0 0,0 1,1-1,-1 0,1 0,0 0,1 0,-1 0,1 0,2 4,-2-6,-1 0,1 0,0 0,0 0,0 0,1-1,-1 1,0-1,1 1,-1-1,1 0,-1 0,1 0,-1 0,1-1,0 1,-1-1,5 1,77 4,130-8,-69-1,62 6,183-5,-275-9,57-3,-138 17,-22-1,0-1,0 0,-1 0,1-1,17-4,-29 5,1 0,-1 0,1 0,-1 0,0 0,1 0,-1-1,1 1,-1 0,0 0,1 0,-1-1,0 1,1 0,-1 0,0 0,1-1,-1 1,0 0,0-1,1 1,-1 0,0-1,0 1,0 0,1-1,-1 1,0-1,0 1,0 0,0-1,0 1,0-1,0 1,0 0,0-1,0 1,0-1,0 1,0 0,0-1,0 1,0 0,0-1,-1 1,1-1,0 1,0 0,0-1,-1 1,1 0,0-1,0 1,-1 0,0-1,-21-17,-30-11,0 2,-81-27,73 30,-440-146,168 63,327 106,1-1,0 1,0-1,1 0,-1 0,0 0,1-1,-1 1,-5-6,9 7,-1 0,0 0,1 0,-1-1,1 1,-1 0,1 0,0-1,-1 1,1 0,0 0,0-1,0 1,0 0,0-1,0 1,0 0,0-1,1 1,-1 0,0 0,1-1,-1 1,1 0,0 0,-1 0,1 0,0-1,0 1,-1 0,1 0,0 1,2-3,9-9,1 0,0 2,0-1,1 1,1 1,-1 1,28-12,117-36,-141 50,517-142,-439 129,2 4,-1 4,167 3,-257 8,1 0,-1 1,1 0,-1 0,1 1,-1 0,0 0,0 1,0 0,9 5,-12-5,0 0,0 1,0-1,0 1,-1 0,1 0,-1 0,0 1,0-1,-1 1,1-1,-1 1,0 0,0 0,1 10,0-5,-1 0,-1 0,0 0,0 1,-1-1,-1 0,0 1,0-1,0 0,-2 0,1 0,-1 0,-1 0,1-1,-2 1,1-1,-1 0,-1-1,0 1,-9 10,-11 9,-2-1,0-2,-2-1,-37 24,24-17,30-23,0 0,0-1,-23 8,-12 7,48-22,1 0,-1-1,0 1,0 0,0 0,0 0,0 0,0 0,0 0,1 0,-1 0,0 0,0 0,0 0,0 0,0 0,0 0,0 0,1 0,-1 0,0 0,0 0,0 0,0 1,0-1,0 0,0 0,0 0,1 0,-1 0,0 0,0 0,0 0,0 0,0 0,0 0,0 1,0-1,0 0,0 0,0 0,0 0,0 0,0 0,0 0,0 0,0 1,0-1,0 0,0 0,0 0,0 0,0 0,0 0,0 1,0-1,0 0,0 0,0 0,0 0,0 0,0 0,0 0,0 0,0 1,0-1,0 0,19 3,23-1,151 10,6 0,-67-10,117-5,-246 3,-1 0,0-1,1 1,-1 0,0-1,1 1,-1-1,0 0,1 0,-1 0,0 0,0 0,0 0,0-1,0 1,0-1,0 1,-1-1,1 0,0 0,-1 0,0 0,1 0,-1 0,0 0,0 0,0 0,0-1,0 1,-1 0,1-1,-1 1,0 0,1-1,-1 1,0 0,0-1,0 1,-1-1,1 1,-1 0,1-1,-2-2,0-4,-1 0,0 0,-1 0,0 0,0 0,-1 1,0-1,0 1,-10-10,-31-27,29 30,1-2,-28-34,39 44,1-1,-1 1,2-1,-1 0,1 0,0-1,0 1,1-1,0 1,1-1,-1-12,2 15,-1 0,1 0,1 0,-1 0,1 0,0 0,0 1,1-1,-1 0,1 0,3-5,-2 7,0 0,0 0,1 0,-1 1,1-1,0 1,0 0,0 0,0 1,0-1,1 1,-1 0,9-3,-7 3,-1 0,0 0,0 0,0-1,0 0,0 0,0 0,-1 0,1-1,-1 0,0 0,-1 0,5-6,-5 5,-1-2,1 1,-1 0,0 0,-1-1,1 1,-1-1,0 1,-1-1,0-13,-2-9,1 22,0 0,1-1,-1 1,1 0,1 0,0-1,0 1,0 0,1 0,0 0,0 0,4-8,-4 18,-1 1,1 0,-1-1,0 1,0 0,0 0,0 0,-1 0,0 7,0 95,0-82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3:40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55 135,'66'-3,"0"-3,86-20,33-4,420-7,-540 34,124-8,87-3,-154 12,-37 0,128 12,-185-5,0 2,45 16,-50-14,0-1,1-2,-1 0,41 3,-60-9,0 1,1-1,-1 1,0-1,1 1,-1 0,0 1,0-1,0 1,0 0,0 0,4 3,-7-4,1 0,-1 1,0-1,0 1,0-1,0 1,0 0,0-1,-1 1,1 0,0 0,-1-1,1 1,-1 0,0 0,0 0,1 0,-1 0,0-1,-1 1,1 0,0 0,0 0,-1 0,1-1,-1 1,0 0,0 0,1-1,-3 4,-4 6,1 0,-2 0,1-1,-2 0,1-1,-1 0,-1 0,1-1,-1 0,-1-1,0 0,-19 10,0-3,0-2,0 0,-64 14,22-16,-1-2,0-4,-89-5,59-1,-1348 0,1439 2,-3-1,-1 2,1-1,0 2,-27 6,39-8,-1 1,1 1,0-1,0 0,0 1,0 0,0-1,0 1,1 0,-1 0,0 1,1-1,0 1,-1-1,1 1,0 0,0 0,1 0,-1 0,1 0,-1 0,1 0,0 0,0 1,0-1,1 0,-1 4,0 31,2-1,1 0,2 0,2 0,1 0,14 40,-17-60,3 21,-2 0,-2 0,-2 1,-5 59,1 0,4 415,-2-509,1 0,0 0,0-1,1 1,-1 0,1-1,0 1,0 0,0-1,0 1,1-1,0 1,-1-1,4 5,-2-6,0 1,-1-1,1 0,0-1,0 1,0 0,0-1,0 0,1 0,-1 0,0 0,1 0,-1 0,0-1,1 0,6 0,363-1,-134-3,-141 3,144-19,-223 17,68-10,125-3,132 2,-239 5,-67 7,0-1,0-2,0-1,-1-2,47-17,-64 15,0 0,-1-1,-1-2,0 0,0 0,-2-2,1 0,25-31,14-7,-39 39,-1-1,-1 0,19-24,-31 33,1 0,-1 0,0-1,-1 0,0 0,0 1,0-1,-1 0,0-1,0-10,-3-80,-1 46,4-18,1 45,-1 1,-1-1,-2 0,-6-33,8 55,-1 0,-1 1,1-1,0 0,-1 1,1-1,-1 1,0-1,0 1,0 0,0 0,0 0,0 0,-1 0,1 0,-1 1,1-1,-1 1,0-1,1 1,-1 0,0 0,-4 0,-7-2,-1 0,1 2,-24-1,19 2,-390-1,191 4,-111 24,-2-1,-180-27,498 1,1 1,-1 1,0 1,1-1,-1 2,1 0,0 0,0 1,1 1,-1 0,1 0,-14 12,-11 10,2 2,-36 39,25-23,39-41,-7 8,0 0,1 0,1 1,-18 27,27-39,1 0,0 1,0-1,0 0,0 0,0 0,0 1,1-1,-1 0,1 1,-1-1,1 1,0-1,0 0,0 1,0-1,1 1,-1-1,0 0,1 1,0-1,0 0,0 1,0-1,0 0,0 0,0 0,0 0,1 0,-1 0,1 0,0-1,0 1,-1 0,1-1,0 0,0 1,0-1,1 0,-1 0,0 0,0 0,1 0,-1-1,3 1,23 6,1-1,0-1,-1-2,2-1,-1-1,38-5,-9 3,1408-3,-1167 4,-272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4:18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5,'669'34,"-596"-29,111 11,-21 0,246-9,-358-13,67-16,7-1,-93 19,51-7,117-1,-152 10,-34 0,0 1,0 1,0 1,0-1,0 2,26 6,-38-8,-1 1,1 0,-1-1,0 1,1 0,-1 0,0 0,1 0,-1 0,0 0,0 0,0 1,0-1,0 0,0 0,-1 1,1-1,0 1,-1-1,1 1,-1-1,1 1,0 1,-1 1,0 0,0 0,0 0,-1 0,1 0,-1 0,0-1,0 1,-2 5,-4 6,0 0,-1 0,-13 17,-69 84,43-59,44-53,-1-1,0 0,1 0,-1 0,0 0,-1-1,1 1,0-1,-1 0,1 0,-1-1,1 1,-1-1,0 0,-9 0,-9 1,-1-2,-25-2,11 0,-1101-1,1099 6,0 1,-69 16,69-11,-2-2,-60 3,-215 14,309-23,-1 0,1 1,0 0,-1 0,1 1,0 0,-14 8,21-11,1 0,0 0,-1 0,1 1,0-1,0 0,-1 0,1 0,0 0,0 1,0-1,-1 0,1 0,0 1,0-1,0 0,-1 0,1 1,0-1,0 0,0 0,0 1,0-1,0 0,0 1,0-1,0 0,0 0,0 1,0-1,0 0,0 1,0-1,0 0,0 1,0-1,0 1,13 5,21-1,-33-5,293 11,-65-6,549 10,-666-16,-73 4,-1 1,1 2,45 12,10 2,3 4,-71-16,0-1,1-2,53 5,12-12,46 3,-136-1,0 0,1 0,-1 1,0-1,1 1,-1-1,0 1,0 0,1 0,-1 0,0 0,0 0,0 1,0-1,0 0,2 4,-3-4,0 0,0 0,-1 1,1-1,-1 0,1 1,-1-1,1 1,-1-1,0 1,0-1,0 1,0-1,0 1,0-1,0 1,0-1,0 0,-1 3,-1 1,0 0,0-1,0 0,-1 1,0-1,1 0,-1 0,-1-1,1 1,-1 0,1-1,-1 0,0 0,-5 3,-25 13,0-1,-1-2,-1-2,-1-1,0-2,0-1,-1-2,-1-1,-53 1,-155 4,-99 1,-443-14,739 4,-63 10,42-3,55-8,0 1,1 0,0 1,0 1,0 0,0 1,-18 11,27-13,0-1,1 0,0 1,-1 0,1 1,1-1,-1 1,1 0,0 0,0 0,0 0,1 1,0-1,0 1,0 0,1 0,0 0,0 1,0-1,-1 8,2-6,1 0,-1-1,2 1,-1 0,1-1,0 1,0-1,1 1,3 10,-3-15,0 0,-1 0,1-1,1 1,-1-1,0 1,1-1,-1 0,1 0,-1 0,1 0,0 0,0 0,0-1,0 0,0 0,0 1,1-2,-1 1,0 0,1-1,-1 1,0-1,5 0,46 1,-38-2,-1 1,1 0,0 1,0 1,-1 1,1 0,22 8,-37-11,-1 1,1-1,0 0,0 0,-1 1,1-1,0 0,0 1,-1-1,1 1,0-1,-1 1,1-1,-1 1,1-1,-1 1,1 0,-1-1,1 1,-1 0,1 0,-1-1,0 1,0 0,1 0,-1-1,0 1,0 0,0 1,0-1,-1 1,0-1,1 0,-1 0,0 0,0 0,0 0,0 0,0 0,0 0,0 0,0 0,0-1,-1 1,-1 1,-53 19,53-20,-54 15,-105 14,418-34,738-2,-228 18,-523-13,-218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4:56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 53,'-1'2,"1"1,-1-1,0 0,0 0,-1 0,1 0,0 0,-1 0,1 0,-1 0,1-1,-1 1,0 0,0-1,0 0,-2 2,-9 5,19-12,15-9,1 2,0 0,1 1,0 2,0 0,29-5,-13 6,0 3,0 0,47 3,1157 5,-660-6,-578 1,0 1,0 0,-1 1,1-1,0 1,0 0,-1 0,1 0,0 1,-1 0,0-1,1 2,-1-1,0 0,6 5,-7-3,0-1,-1 1,1 0,-1 0,0 0,0 0,0 0,0 0,-1 1,0-1,0 1,0-1,0 1,-1-1,1 1,-2 5,3 11,-2 0,-1 0,0-1,-2 1,0 0,-1-1,-1 0,-1 0,-10 22,-6 18,18-46,0-1,-1 0,-1 0,0 0,-12 17,15-27,0 0,0 0,-1 0,1-1,0 1,-1-1,0 0,0 0,0 0,1-1,-1 1,-6 0,-53 10,48-10,-134 17,-224 0,275-23,-133-22,-94-35,271 50,-32-9,49 10,0 2,-1 2,0 1,-41 0,43 6,6-2,-1 1,0 2,0 1,1 2,-1 1,-46 15,18-1,42-15,0 1,0 0,0 2,-27 15,38-19,1 0,0 1,0-1,1 1,-1 0,1 0,0 0,1 0,-1 1,1 0,0 0,0 0,1 0,0 0,0 0,0 1,-1 8,-2 10,-16 45,15-53,0 1,1 0,1 1,0-1,0 24,4-30,0 0,1-1,0 1,1 0,0 0,1-1,1 0,-1 1,2-1,-1 0,13 19,-13-24,1 0,0 0,0-1,0 1,1-1,-1 0,1-1,1 1,-1-1,1-1,-1 1,1-1,0 0,0 0,0-1,1 0,-1 0,0-1,13 1,69-1,146-16,20-1,-51 18,219-4,-270-10,84-1,-152 14,86-2,-102-12,-52 9,1 0,30-1,-37 4,-1 0,1 1,-1 1,1-1,0 2,-1 0,1 0,-1 1,0 0,0 0,0 1,15 9,-24-13,0 1,0 0,0 0,1 0,-1-1,0 1,1-1,-1 1,1-1,-1 0,0 1,1-1,-1 0,1 0,-1 0,1 0,-1 0,1 0,-1 0,1-1,-1 1,0 0,1-1,-1 1,0-1,3-1,-2 0,0 0,-1 0,1 0,-1 0,1 0,-1 0,0-1,0 1,1 0,-2-1,1 1,0-1,0-4,1 0,-1-1,-1 1,1 0,-1-1,-1 1,1 0,-1 0,0 0,-1-1,-3-8,5 15,-1 0,1 1,-1-1,1 1,-1-1,1 1,-1-1,0 1,1-1,-1 1,1-1,-1 1,0 0,1-1,-1 1,0 0,0 0,1 0,-1 0,0-1,0 1,1 0,-1 0,0 0,1 0,-1 1,0-1,0 0,1 0,-1 0,0 1,1-1,-1 0,0 0,1 1,-1-1,0 1,1-1,-1 1,1-1,-1 1,1-1,-1 1,1-1,-1 1,1 0,-1-1,1 2,-28 34,27-34,-91 157,7-9,72-130,-2-1,0-1,-1 0,-1-1,0-1,-1 0,-1-2,0 0,-1-1,-1-1,0-1,-1-1,-37 13,8-12,0-2,0-2,-86 0,112-7,-562 3,302-5,254 1,-55-11,54 7,-53-3,-299 9,338 4,29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6:45:20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1 107,'28'-2,"1"-1,0-2,30-8,-7 1,5 3,64-1,-69 7,96-19,-74 10,1 2,0 4,148 8,-78 1,490-4,-594 3,55 10,-55-6,59 2,-68-9,-16 0,0 1,1 0,-1 1,26 5,-38-5,-1 0,1 0,-1 0,1 1,-1-1,0 1,0-1,0 1,0 0,0 1,0-1,-1 0,1 1,-1-1,1 1,-1 0,0 0,0 0,0 0,-1 0,1 0,-1 1,0-1,0 1,0-1,1 6,1 13,-1 0,0 1,-2-1,-1 1,0-1,-2 0,-1 0,-12 42,12-56,0 0,-1-1,0 0,0 0,0 0,-1 0,0-1,0 0,-1 0,0-1,0 0,0 0,-1 0,1-1,-14 5,-13 5,-1-2,-47 10,72-19,-150 26,112-21,-15-2,1-2,-88-7,35 1,34-2,-106-18,65 6,-32 8,43 4,29-8,60 7,-1 2,-29-2,3 4,-2-1,0 3,-1 1,2 3,-57 12,99-13,0-1,0 2,0-1,0 1,1 0,0 1,0 0,0 0,-8 10,-21 16,31-26,-1-1,1 0,0 1,0 0,1 0,0 1,0-1,0 1,1 0,0 0,0 0,0 0,1 0,0 1,-1 13,0 11,2-1,4 51,0-20,-4-55,1 1,0-1,1 1,0-1,0 0,0 1,1-1,3 8,-3-13,-1 1,1-1,0 0,0 1,0-1,0 0,1-1,-1 1,0 0,1-1,-1 1,1-1,0 0,-1 1,1-1,0-1,0 1,0 0,0-1,-1 1,1-1,0 0,5 0,237-1,-90-3,1013 4,-1132 2,0 2,0 1,36 11,-37-8,1-1,0-2,38 1,-34-6,0 2,59 10,-95-11,0-1,0 1,0-1,0 0,0 0,0-1,1 1,-1-1,0 0,0 0,0 0,5-2,-7 2,-1 0,0 0,1 0,-1 0,0 0,0 0,0 0,1 0,-1-1,0 1,0 0,-1-1,1 1,0-1,0 1,-1-1,1 1,-1-1,1 1,-1-1,0 0,0 1,1-1,-1 1,0-1,0 0,-1 1,1-1,0 0,-1 1,1-1,0 1,-1-1,-1-1,1 0,-1 0,0 1,-1-1,1 1,0-1,-1 1,1 0,-1 0,0 0,0 0,0 0,0 1,0-1,0 1,0 0,0 0,0 0,-1 0,1 1,0-1,-1 1,-5 0,-13-2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44199-1A62-452D-8FD4-A09257D12D33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E021-3154-4DEA-B690-D1C6FBE2D4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0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85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243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86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80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9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828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256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9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341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30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19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85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531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A910-2B93-4488-90BD-5EBEC54CBDF8}" type="datetime1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111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3240-F46A-4875-9777-40639CE91D96}" type="datetime1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52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D0B3-A6F9-4F2A-B099-1FD38344B01E}" type="datetime1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01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093A-0AD7-475D-BCDE-3A73A8A9CCCD}" type="datetime1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71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9075-48E2-433A-ACE4-66CA043FE0ED}" type="datetime1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11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FD90-1DBB-4642-8A4B-AAE48FF15938}" type="datetime1">
              <a:rPr lang="nb-NO" smtClean="0"/>
              <a:t>20.11.2024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35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A44-507D-47F2-A660-47789A268BCD}" type="datetime1">
              <a:rPr lang="nb-NO" smtClean="0"/>
              <a:t>20.11.2024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424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6B3B-E412-48A0-912E-3F2BE5288606}" type="datetime1">
              <a:rPr lang="nb-NO" smtClean="0"/>
              <a:t>20.11.2024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139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A8A9-D03E-4E4F-AF1D-1106FA8F9534}" type="datetime1">
              <a:rPr lang="nb-NO" smtClean="0"/>
              <a:t>20.11.2024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03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4A4-A861-4792-8E00-2715CA35C64B}" type="datetime1">
              <a:rPr lang="nb-NO" smtClean="0"/>
              <a:t>20.11.2024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895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73-A7FB-4F12-99D3-638987518EDE}" type="datetime1">
              <a:rPr lang="nb-NO" smtClean="0"/>
              <a:t>20.11.2024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076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283ED-5434-4841-A80F-830CE3AEAB09}" type="datetime1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67652-84BE-4BE4-B1A4-093D175C46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30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hyperlink" Target="https://www.youtube.com/playlist?list=PLBv09BD7ez_448q9kRfZRxYb3cbeEanRb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A-4A78-15AA-4493-8445EC477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IN3120 </a:t>
            </a:r>
            <a:r>
              <a:rPr lang="nb-NO" dirty="0" err="1"/>
              <a:t>week</a:t>
            </a:r>
            <a:r>
              <a:rPr lang="nb-NO" dirty="0"/>
              <a:t>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AA2C-013E-2206-3120-39CEDC90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Group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33571-09C5-7BBF-5F95-4D95E17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80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1C5F-331E-4065-61E0-2490B093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10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58A03B5-98EC-276E-D6FC-83756927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2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1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D076-1A98-3BB0-71AA-DDB24ABF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11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C7E59F4-57EF-8322-FFAE-FBD8CE1C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3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i="0" u="sng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3</a:t>
            </a:r>
            <a:endParaRPr lang="nb-N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70E3-E7A1-E027-9B7E-B0C6999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12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040C408-6DCE-DE14-4F4A-465FAA27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DE45-E197-4611-D854-18772FA5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13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6FDE761-4279-8915-499A-67E7EC09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i="0" u="sng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3</a:t>
            </a:r>
            <a:endParaRPr lang="nb-N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C43D-4524-0DA6-9490-B8A90C9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14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6347381-167E-1D60-EB8F-F97FB67C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4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b="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1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1814C-9C07-2727-FDB3-D1C6029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15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EA9A843-804E-2C59-825E-AA2F770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3</a:t>
            </a:r>
            <a:endParaRPr lang="nb-N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723D-7589-197A-80EE-FA3C68FF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16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B88BF99-8D97-ED01-10D5-F9CE955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1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0CF9F-858F-9E93-79BE-B9C791B8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17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3B3126D-8486-9E37-D08D-098488E2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LEN(REMAINING_CURSORS) &lt; N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6831-B34A-70A9-6E3E-D351869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18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C6B3A76-B143-EFB1-0FB2-9CAAD0A0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15C1-C509-5168-C0FE-17820F6B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Term-at-a-time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D565-1BD8-0033-4086-DEFFFEF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Incrementally</a:t>
            </a:r>
            <a:r>
              <a:rPr lang="nb-NO" dirty="0"/>
              <a:t> </a:t>
            </a:r>
            <a:r>
              <a:rPr lang="nb-NO" dirty="0" err="1"/>
              <a:t>compute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score for all </a:t>
            </a:r>
            <a:r>
              <a:rPr lang="nb-NO" dirty="0" err="1"/>
              <a:t>documents</a:t>
            </a:r>
            <a:endParaRPr lang="nb-NO" dirty="0"/>
          </a:p>
          <a:p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keeping</a:t>
            </a:r>
            <a:r>
              <a:rPr lang="nb-NO" dirty="0"/>
              <a:t> a pointer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frontier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posting lists, </a:t>
            </a:r>
            <a:r>
              <a:rPr lang="nb-NO" dirty="0" err="1"/>
              <a:t>keep</a:t>
            </a:r>
            <a:r>
              <a:rPr lang="nb-NO" dirty="0"/>
              <a:t> a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scores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documents</a:t>
            </a:r>
            <a:r>
              <a:rPr lang="nb-NO" dirty="0"/>
              <a:t> and </a:t>
            </a:r>
            <a:r>
              <a:rPr lang="nb-NO" dirty="0" err="1"/>
              <a:t>iterate</a:t>
            </a:r>
            <a:r>
              <a:rPr lang="nb-NO" dirty="0"/>
              <a:t>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CADE-6846-F0CC-5E13-F6C449E4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6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BE02-DC29-2C35-B2D0-C82F7254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Teaching</a:t>
            </a:r>
            <a:r>
              <a:rPr lang="nb-NO" dirty="0"/>
              <a:t> </a:t>
            </a:r>
            <a:r>
              <a:rPr lang="nb-NO" dirty="0" err="1"/>
              <a:t>assistants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year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DC78F-FB72-C078-205B-76DF1654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Apply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fun</a:t>
            </a:r>
            <a:r>
              <a:rPr lang="nb-NO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1CF53-15D2-E0EA-12DD-31A94EE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114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EDD-BB2F-1C93-E39F-7E398A72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2189-D52E-CD28-353C-415CCD1F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"Antony Brutus Caesar Calpurnia"</a:t>
            </a:r>
          </a:p>
          <a:p>
            <a:r>
              <a:rPr lang="nb-NO" dirty="0"/>
              <a:t>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inverted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"Antony"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"Brutus"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"Caesar"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"Calpurnia"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 [{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b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13F6-2F1C-80A0-2507-73E17E72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144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59046-8AD4-EBB0-683F-F28C497B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B220-ED9A-F3CB-25AC-E0395C9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Antony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FCE6-0106-264C-F064-EDBD8857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"Antony"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A219B-C0DB-409D-59E7-C074C3B7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21</a:t>
            </a:fld>
            <a:endParaRPr lang="nb-NO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F58784-6320-914B-A8D1-19887C8F4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16575"/>
              </p:ext>
            </p:extLst>
          </p:nvPr>
        </p:nvGraphicFramePr>
        <p:xfrm>
          <a:off x="2415540" y="4079298"/>
          <a:ext cx="736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3728725859"/>
                    </a:ext>
                  </a:extLst>
                </a:gridCol>
                <a:gridCol w="946265">
                  <a:extLst>
                    <a:ext uri="{9D8B030D-6E8A-4147-A177-3AD203B41FA5}">
                      <a16:colId xmlns:a16="http://schemas.microsoft.com/office/drawing/2014/main" val="32646480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84785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805115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16893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221712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2590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Calpurnia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3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CEBC3-0493-B897-4590-7AFC73678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CDAF-F890-A558-B379-D20CC199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6701-6684-F0EF-FEB5-3EFDFC5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"Brutus"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68A89-E1FC-0935-9461-DBDAC808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22</a:t>
            </a:fld>
            <a:endParaRPr lang="nb-NO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9AB56F-9DBF-3AC8-1264-C3672596F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89562"/>
              </p:ext>
            </p:extLst>
          </p:nvPr>
        </p:nvGraphicFramePr>
        <p:xfrm>
          <a:off x="2415540" y="4079298"/>
          <a:ext cx="736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3728725859"/>
                    </a:ext>
                  </a:extLst>
                </a:gridCol>
                <a:gridCol w="946265">
                  <a:extLst>
                    <a:ext uri="{9D8B030D-6E8A-4147-A177-3AD203B41FA5}">
                      <a16:colId xmlns:a16="http://schemas.microsoft.com/office/drawing/2014/main" val="32646480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84785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805115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16893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221712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2590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Calpurnia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3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4D36A-4542-9C0A-922F-7DB0ADEE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787-F319-A5ED-7A3A-76EEFF7A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Caesar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A2B-C336-9C8F-0FFF-1315B610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"Caesar"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7416F-98DC-33B6-FFC5-68253A92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23</a:t>
            </a:fld>
            <a:endParaRPr lang="nb-NO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C108C4-E68A-F634-D728-4DCA61DB1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17386"/>
              </p:ext>
            </p:extLst>
          </p:nvPr>
        </p:nvGraphicFramePr>
        <p:xfrm>
          <a:off x="2415540" y="4079298"/>
          <a:ext cx="736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3728725859"/>
                    </a:ext>
                  </a:extLst>
                </a:gridCol>
                <a:gridCol w="946265">
                  <a:extLst>
                    <a:ext uri="{9D8B030D-6E8A-4147-A177-3AD203B41FA5}">
                      <a16:colId xmlns:a16="http://schemas.microsoft.com/office/drawing/2014/main" val="32646480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84785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805115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16893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221712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2590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Calpurnia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3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1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2056D-8E90-7B21-3E86-F542366A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B071-BA39-A378-424F-5FBB4141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Calpurnia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B069-303C-320C-9848-B1673828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"Calpurnia"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 [{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b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A6C7-D94B-9B4D-984A-72B7A7A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24</a:t>
            </a:fld>
            <a:endParaRPr lang="nb-NO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39083B-0DE6-313C-2132-362E49DB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06273"/>
              </p:ext>
            </p:extLst>
          </p:nvPr>
        </p:nvGraphicFramePr>
        <p:xfrm>
          <a:off x="2415540" y="4079298"/>
          <a:ext cx="736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3728725859"/>
                    </a:ext>
                  </a:extLst>
                </a:gridCol>
                <a:gridCol w="946265">
                  <a:extLst>
                    <a:ext uri="{9D8B030D-6E8A-4147-A177-3AD203B41FA5}">
                      <a16:colId xmlns:a16="http://schemas.microsoft.com/office/drawing/2014/main" val="32646480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84785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805115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16893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221712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2590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Calpurnia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3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7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782C-8FDD-B44E-6F39-3F3A05BB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Final scores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954B23-0567-1F3E-D949-9E403DC93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59748"/>
              </p:ext>
            </p:extLst>
          </p:nvPr>
        </p:nvGraphicFramePr>
        <p:xfrm>
          <a:off x="2993967" y="3096419"/>
          <a:ext cx="62040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>
                  <a:extLst>
                    <a:ext uri="{9D8B030D-6E8A-4147-A177-3AD203B41FA5}">
                      <a16:colId xmlns:a16="http://schemas.microsoft.com/office/drawing/2014/main" val="35555964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044201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949202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224561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19208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14339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2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7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53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3BA7C-8BED-269D-E657-CB68F5AC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76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DEE8C-9C56-B433-3520-DBE7743C7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821C-5A61-1A8D-CF2C-1C8B3444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0734-F09C-B776-CB0C-79A9327B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Some</a:t>
            </a:r>
            <a:r>
              <a:rPr lang="nb-NO" dirty="0"/>
              <a:t> random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>
                <a:solidFill>
                  <a:schemeClr val="bg2"/>
                </a:solidFill>
              </a:rPr>
              <a:t>TAAT vs. DAAT</a:t>
            </a:r>
          </a:p>
          <a:p>
            <a:pPr lvl="1"/>
            <a:r>
              <a:rPr lang="nb-NO" dirty="0"/>
              <a:t>BSBI &amp; SPIMI</a:t>
            </a:r>
          </a:p>
          <a:p>
            <a:r>
              <a:rPr lang="nb-NO" dirty="0"/>
              <a:t>Double </a:t>
            </a:r>
            <a:r>
              <a:rPr lang="nb-NO" dirty="0" err="1"/>
              <a:t>shoutout</a:t>
            </a:r>
            <a:r>
              <a:rPr lang="nb-NO" dirty="0"/>
              <a:t>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0B1D-9169-EB21-196B-5C1A6360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891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FD14-DB20-D7F1-8AFC-39A12634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BSBI –</a:t>
            </a:r>
            <a:r>
              <a:rPr lang="nb-NO" dirty="0" err="1"/>
              <a:t>Blocked</a:t>
            </a:r>
            <a:r>
              <a:rPr lang="nb-NO" dirty="0"/>
              <a:t> sort-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indexing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75FD-039C-CC9C-B5AC-C4325504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b-NO" dirty="0"/>
              <a:t>Split disk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blocks</a:t>
            </a:r>
            <a:r>
              <a:rPr lang="nb-NO" dirty="0"/>
              <a:t> fitting in </a:t>
            </a:r>
            <a:r>
              <a:rPr lang="nb-NO" dirty="0" err="1"/>
              <a:t>memory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Tokenize</a:t>
            </a:r>
            <a:r>
              <a:rPr lang="nb-NO" dirty="0"/>
              <a:t> </a:t>
            </a:r>
            <a:r>
              <a:rPr lang="nb-NO" dirty="0" err="1"/>
              <a:t>documents</a:t>
            </a:r>
            <a:r>
              <a:rPr lang="nb-NO" dirty="0"/>
              <a:t> in </a:t>
            </a:r>
            <a:r>
              <a:rPr lang="nb-NO" dirty="0" err="1"/>
              <a:t>block</a:t>
            </a:r>
            <a:r>
              <a:rPr lang="nb-NO" dirty="0"/>
              <a:t> and </a:t>
            </a:r>
            <a:r>
              <a:rPr lang="nb-NO" dirty="0" err="1"/>
              <a:t>create</a:t>
            </a:r>
            <a:r>
              <a:rPr lang="nb-NO" dirty="0"/>
              <a:t> postings</a:t>
            </a:r>
          </a:p>
          <a:p>
            <a:pPr marL="514350" indent="-514350">
              <a:buAutoNum type="arabicPeriod"/>
            </a:pPr>
            <a:r>
              <a:rPr lang="nb-NO" dirty="0"/>
              <a:t>Sort </a:t>
            </a:r>
            <a:r>
              <a:rPr lang="nb-NO" dirty="0" err="1"/>
              <a:t>lexicographically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Repeat</a:t>
            </a:r>
            <a:r>
              <a:rPr lang="nb-NO" dirty="0"/>
              <a:t> 1-3 for </a:t>
            </a:r>
            <a:r>
              <a:rPr lang="nb-NO" dirty="0" err="1"/>
              <a:t>entire</a:t>
            </a:r>
            <a:r>
              <a:rPr lang="nb-NO" dirty="0"/>
              <a:t> disk</a:t>
            </a:r>
          </a:p>
          <a:p>
            <a:pPr marL="514350" indent="-514350">
              <a:buAutoNum type="arabicPeriod"/>
            </a:pPr>
            <a:r>
              <a:rPr lang="nb-NO" dirty="0"/>
              <a:t>Read and </a:t>
            </a:r>
            <a:r>
              <a:rPr lang="nb-NO" dirty="0" err="1"/>
              <a:t>merge</a:t>
            </a:r>
            <a:r>
              <a:rPr lang="nb-NO" dirty="0"/>
              <a:t> from multiple </a:t>
            </a:r>
            <a:r>
              <a:rPr lang="nb-NO" dirty="0" err="1"/>
              <a:t>blocks</a:t>
            </a:r>
            <a:r>
              <a:rPr lang="nb-NO" dirty="0"/>
              <a:t>, </a:t>
            </a:r>
            <a:r>
              <a:rPr lang="nb-NO" dirty="0" err="1"/>
              <a:t>write</a:t>
            </a:r>
            <a:r>
              <a:rPr lang="nb-NO" dirty="0"/>
              <a:t> back to disk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AutoNum type="arabicPeriod"/>
            </a:pPr>
            <a:endParaRPr lang="nb-NO" dirty="0"/>
          </a:p>
          <a:p>
            <a:pPr marL="514350" indent="-514350">
              <a:buAutoNum type="arabicPeriod"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311C-B565-350C-5F4F-92B18B00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722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Break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corpus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into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which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can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approximately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fit in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main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memory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2D61C-545F-D674-3B22-CE35126C4DD8}"/>
              </a:ext>
            </a:extLst>
          </p:cNvPr>
          <p:cNvSpPr/>
          <p:nvPr/>
        </p:nvSpPr>
        <p:spPr>
          <a:xfrm>
            <a:off x="1306285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ACAC25-8AB5-9A64-B21A-E29F26EEDA9B}"/>
              </a:ext>
            </a:extLst>
          </p:cNvPr>
          <p:cNvSpPr/>
          <p:nvPr/>
        </p:nvSpPr>
        <p:spPr>
          <a:xfrm>
            <a:off x="1306285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953E35F-0E34-2CB7-C3F2-F195598C6578}"/>
              </a:ext>
            </a:extLst>
          </p:cNvPr>
          <p:cNvSpPr/>
          <p:nvPr/>
        </p:nvSpPr>
        <p:spPr>
          <a:xfrm>
            <a:off x="1306285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1F5B3-A382-3103-578E-AA1EE951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97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block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 at a time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7CC7EA-41E9-3D60-43FE-A1EBA2E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361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0189-C681-ABCD-2435-02093DB5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1D34-207C-ADA6-764D-E537705F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Important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/>
              <a:t>TAAT vs. DAAT</a:t>
            </a:r>
          </a:p>
          <a:p>
            <a:pPr lvl="1"/>
            <a:r>
              <a:rPr lang="nb-NO" dirty="0"/>
              <a:t>BSBI &amp; SPIMI</a:t>
            </a:r>
          </a:p>
          <a:p>
            <a:r>
              <a:rPr lang="nb-NO" dirty="0"/>
              <a:t>Double </a:t>
            </a:r>
            <a:r>
              <a:rPr lang="nb-NO" dirty="0" err="1"/>
              <a:t>shoutout</a:t>
            </a:r>
            <a:r>
              <a:rPr lang="nb-NO" dirty="0"/>
              <a:t>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9FC8-AEAD-A5C4-B9D8-12F05440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464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Tokenise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documents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50A78158-5732-B973-84A0-CC18E0BE43A8}"/>
              </a:ext>
            </a:extLst>
          </p:cNvPr>
          <p:cNvGrpSpPr/>
          <p:nvPr/>
        </p:nvGrpSpPr>
        <p:grpSpPr>
          <a:xfrm>
            <a:off x="1306285" y="2950029"/>
            <a:ext cx="1186543" cy="505050"/>
            <a:chOff x="1306285" y="2950029"/>
            <a:chExt cx="1186543" cy="505050"/>
          </a:xfrm>
          <a:solidFill>
            <a:schemeClr val="accent1"/>
          </a:solidFill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C847AA18-E93B-1C33-5C78-AE4F8644D512}"/>
                </a:ext>
              </a:extLst>
            </p:cNvPr>
            <p:cNvSpPr/>
            <p:nvPr/>
          </p:nvSpPr>
          <p:spPr>
            <a:xfrm>
              <a:off x="1306286" y="2950030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D091CE68-B5B0-14D6-927D-2634404ED54B}"/>
                </a:ext>
              </a:extLst>
            </p:cNvPr>
            <p:cNvSpPr/>
            <p:nvPr/>
          </p:nvSpPr>
          <p:spPr>
            <a:xfrm>
              <a:off x="1306285" y="323305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EBA652F6-0138-B18E-3D48-9652DE2A466F}"/>
                </a:ext>
              </a:extLst>
            </p:cNvPr>
            <p:cNvSpPr/>
            <p:nvPr/>
          </p:nvSpPr>
          <p:spPr>
            <a:xfrm>
              <a:off x="1611085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D15400F1-0286-8677-BFDF-F9CC90D111AD}"/>
                </a:ext>
              </a:extLst>
            </p:cNvPr>
            <p:cNvSpPr/>
            <p:nvPr/>
          </p:nvSpPr>
          <p:spPr>
            <a:xfrm>
              <a:off x="1611084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B469F27-5824-59E0-70ED-C839B61675AE}"/>
                </a:ext>
              </a:extLst>
            </p:cNvPr>
            <p:cNvSpPr/>
            <p:nvPr/>
          </p:nvSpPr>
          <p:spPr>
            <a:xfrm>
              <a:off x="1915884" y="2954336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F7C7E735-F24B-FE31-64EB-A050CCEDD3BC}"/>
                </a:ext>
              </a:extLst>
            </p:cNvPr>
            <p:cNvSpPr/>
            <p:nvPr/>
          </p:nvSpPr>
          <p:spPr>
            <a:xfrm>
              <a:off x="1915883" y="3237365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CCD0C9AB-0C76-79D8-C70B-B8D57C053C8D}"/>
                </a:ext>
              </a:extLst>
            </p:cNvPr>
            <p:cNvSpPr/>
            <p:nvPr/>
          </p:nvSpPr>
          <p:spPr>
            <a:xfrm>
              <a:off x="2231571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561F74B-6119-8344-BE1F-C0A7901CB124}"/>
                </a:ext>
              </a:extLst>
            </p:cNvPr>
            <p:cNvSpPr/>
            <p:nvPr/>
          </p:nvSpPr>
          <p:spPr>
            <a:xfrm>
              <a:off x="2231570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9A653D5-04EE-CBC3-A531-02977210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096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Create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postings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all terms,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sort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alphabetically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50A78158-5732-B973-84A0-CC18E0BE43A8}"/>
              </a:ext>
            </a:extLst>
          </p:cNvPr>
          <p:cNvGrpSpPr/>
          <p:nvPr/>
        </p:nvGrpSpPr>
        <p:grpSpPr>
          <a:xfrm>
            <a:off x="1023256" y="3069773"/>
            <a:ext cx="9960429" cy="1621970"/>
            <a:chOff x="1306285" y="2950029"/>
            <a:chExt cx="1186543" cy="505050"/>
          </a:xfrm>
          <a:solidFill>
            <a:srgbClr val="00B050"/>
          </a:solidFill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C847AA18-E93B-1C33-5C78-AE4F8644D512}"/>
                </a:ext>
              </a:extLst>
            </p:cNvPr>
            <p:cNvSpPr/>
            <p:nvPr/>
          </p:nvSpPr>
          <p:spPr>
            <a:xfrm>
              <a:off x="1306286" y="2950030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Term1,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D091CE68-B5B0-14D6-927D-2634404ED54B}"/>
                </a:ext>
              </a:extLst>
            </p:cNvPr>
            <p:cNvSpPr/>
            <p:nvPr/>
          </p:nvSpPr>
          <p:spPr>
            <a:xfrm>
              <a:off x="1306285" y="323305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Term5,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EBA652F6-0138-B18E-3D48-9652DE2A466F}"/>
                </a:ext>
              </a:extLst>
            </p:cNvPr>
            <p:cNvSpPr/>
            <p:nvPr/>
          </p:nvSpPr>
          <p:spPr>
            <a:xfrm>
              <a:off x="1611085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Term2,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D15400F1-0286-8677-BFDF-F9CC90D111AD}"/>
                </a:ext>
              </a:extLst>
            </p:cNvPr>
            <p:cNvSpPr/>
            <p:nvPr/>
          </p:nvSpPr>
          <p:spPr>
            <a:xfrm>
              <a:off x="1611084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Term6, </a:t>
              </a:r>
              <a:r>
                <a:rPr lang="nb-NO" dirty="0" err="1"/>
                <a:t>doc</a:t>
              </a:r>
              <a:r>
                <a:rPr lang="nb-NO" dirty="0"/>
                <a:t>: 2</a:t>
              </a: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B469F27-5824-59E0-70ED-C839B61675AE}"/>
                </a:ext>
              </a:extLst>
            </p:cNvPr>
            <p:cNvSpPr/>
            <p:nvPr/>
          </p:nvSpPr>
          <p:spPr>
            <a:xfrm>
              <a:off x="1915884" y="2954336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Term3,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F7C7E735-F24B-FE31-64EB-A050CCEDD3BC}"/>
                </a:ext>
              </a:extLst>
            </p:cNvPr>
            <p:cNvSpPr/>
            <p:nvPr/>
          </p:nvSpPr>
          <p:spPr>
            <a:xfrm>
              <a:off x="1915883" y="3237365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Term7, </a:t>
              </a:r>
              <a:r>
                <a:rPr lang="nb-NO" dirty="0" err="1"/>
                <a:t>doc</a:t>
              </a:r>
              <a:r>
                <a:rPr lang="nb-NO" dirty="0"/>
                <a:t>: 2</a:t>
              </a:r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CCD0C9AB-0C76-79D8-C70B-B8D57C053C8D}"/>
                </a:ext>
              </a:extLst>
            </p:cNvPr>
            <p:cNvSpPr/>
            <p:nvPr/>
          </p:nvSpPr>
          <p:spPr>
            <a:xfrm>
              <a:off x="2231571" y="2950029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Term4, </a:t>
              </a:r>
              <a:r>
                <a:rPr lang="nb-NO" dirty="0" err="1"/>
                <a:t>doc</a:t>
              </a:r>
              <a:r>
                <a:rPr lang="nb-NO" dirty="0"/>
                <a:t>: 1</a:t>
              </a:r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561F74B-6119-8344-BE1F-C0A7901CB124}"/>
                </a:ext>
              </a:extLst>
            </p:cNvPr>
            <p:cNvSpPr/>
            <p:nvPr/>
          </p:nvSpPr>
          <p:spPr>
            <a:xfrm>
              <a:off x="2231570" y="3233058"/>
              <a:ext cx="261257" cy="21771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Term8, </a:t>
              </a:r>
              <a:r>
                <a:rPr lang="nb-NO" dirty="0" err="1"/>
                <a:t>doc</a:t>
              </a:r>
              <a:r>
                <a:rPr lang="nb-NO" dirty="0"/>
                <a:t>: 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CC73-9FDF-5217-CDBC-40312A8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7133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Write it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back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55D546A-DE86-4DDA-7286-C0A87F6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31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Start over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with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a </a:t>
            </a: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new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A8DE9CA-825E-5EE6-439B-B535C656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7396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Continue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converted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rgbClr val="009242"/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8DD703A-DA19-E3A6-C56A-C7516FBA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9412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Read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parts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of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blocks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from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5" y="2957620"/>
            <a:ext cx="1099458" cy="478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3B5224B-E700-E7E7-6D61-B596E920E6CE}"/>
              </a:ext>
            </a:extLst>
          </p:cNvPr>
          <p:cNvSpPr/>
          <p:nvPr/>
        </p:nvSpPr>
        <p:spPr>
          <a:xfrm>
            <a:off x="2569029" y="2950029"/>
            <a:ext cx="511628" cy="478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80778AFB-1512-01C5-7F28-254199FB481C}"/>
              </a:ext>
            </a:extLst>
          </p:cNvPr>
          <p:cNvSpPr/>
          <p:nvPr/>
        </p:nvSpPr>
        <p:spPr>
          <a:xfrm>
            <a:off x="3156856" y="2950028"/>
            <a:ext cx="511628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3B6B09-1D04-C5B9-4839-0E19C99E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664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rgbClr val="484B6A"/>
                </a:solidFill>
                <a:latin typeface="Work Sans" panose="020F0502020204030204" pitchFamily="2" charset="0"/>
              </a:rPr>
              <a:t>Merge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745258" cy="478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61D8F6-688B-46E0-6861-BE04F293CCD7}"/>
              </a:ext>
            </a:extLst>
          </p:cNvPr>
          <p:cNvSpPr/>
          <p:nvPr/>
        </p:nvSpPr>
        <p:spPr>
          <a:xfrm>
            <a:off x="3156856" y="2950028"/>
            <a:ext cx="511628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3C70FA-F920-DA4E-D230-299AAE51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8369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Write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them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back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to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745258" cy="478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61D8F6-688B-46E0-6861-BE04F293CCD7}"/>
              </a:ext>
            </a:extLst>
          </p:cNvPr>
          <p:cNvSpPr/>
          <p:nvPr/>
        </p:nvSpPr>
        <p:spPr>
          <a:xfrm>
            <a:off x="3156856" y="2950028"/>
            <a:ext cx="511628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87F15A-BDCF-EF56-2FCB-5BAAD5A5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104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Blocked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sort-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based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Continue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until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>
                <a:solidFill>
                  <a:srgbClr val="484B6A"/>
                </a:solidFill>
                <a:latin typeface="Work Sans" panose="020F0502020204030204" pitchFamily="2" charset="0"/>
              </a:rPr>
              <a:t>all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postings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one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big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inverted</a:t>
            </a:r>
            <a:r>
              <a:rPr lang="nb-NO" sz="2400" dirty="0">
                <a:solidFill>
                  <a:srgbClr val="484B6A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484B6A"/>
                </a:solidFill>
                <a:latin typeface="Work Sans" panose="020F0502020204030204" pitchFamily="2" charset="0"/>
              </a:rPr>
              <a:t>index</a:t>
            </a:r>
            <a:endParaRPr lang="nb-NO" sz="2400" dirty="0">
              <a:solidFill>
                <a:srgbClr val="484B6A"/>
              </a:solidFill>
              <a:latin typeface="Work Sans" panose="020F0502020204030204" pitchFamily="2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3646714" cy="24338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9E1EC-1EF8-E30D-206A-60DDB499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649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5781-A4AF-0DAC-88BD-187C3DA2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SPIMI – Single pass in </a:t>
            </a:r>
            <a:r>
              <a:rPr lang="nb-NO" dirty="0" err="1"/>
              <a:t>memory</a:t>
            </a:r>
            <a:r>
              <a:rPr lang="nb-NO" dirty="0"/>
              <a:t> </a:t>
            </a:r>
            <a:r>
              <a:rPr lang="nb-NO" dirty="0" err="1"/>
              <a:t>indexing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E2D2-A7D7-1D78-0E27-673637C4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dictionary</a:t>
            </a:r>
            <a:r>
              <a:rPr lang="nb-NO" dirty="0"/>
              <a:t> in </a:t>
            </a:r>
            <a:r>
              <a:rPr lang="nb-NO" dirty="0" err="1"/>
              <a:t>memory</a:t>
            </a:r>
            <a:r>
              <a:rPr lang="nb-NO" dirty="0"/>
              <a:t>?</a:t>
            </a:r>
          </a:p>
          <a:p>
            <a:r>
              <a:rPr lang="nb-NO" dirty="0"/>
              <a:t>2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points</a:t>
            </a:r>
            <a:endParaRPr lang="nb-NO" dirty="0"/>
          </a:p>
          <a:p>
            <a:pPr marL="914400" lvl="1" indent="-457200">
              <a:buAutoNum type="arabicPeriod"/>
            </a:pPr>
            <a:r>
              <a:rPr lang="nb-NO" dirty="0" err="1"/>
              <a:t>Create</a:t>
            </a:r>
            <a:r>
              <a:rPr lang="nb-NO" dirty="0"/>
              <a:t> separate </a:t>
            </a:r>
            <a:r>
              <a:rPr lang="nb-NO" dirty="0" err="1"/>
              <a:t>dictionaries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block</a:t>
            </a:r>
            <a:endParaRPr lang="nb-NO" dirty="0"/>
          </a:p>
          <a:p>
            <a:pPr marL="914400" lvl="1" indent="-457200">
              <a:buAutoNum type="arabicPeriod"/>
            </a:pPr>
            <a:r>
              <a:rPr lang="nb-NO" dirty="0" err="1"/>
              <a:t>Accumulate</a:t>
            </a:r>
            <a:r>
              <a:rPr lang="nb-NO" dirty="0"/>
              <a:t> postings in posting lists as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occur</a:t>
            </a:r>
            <a:r>
              <a:rPr lang="nb-NO" dirty="0"/>
              <a:t>. </a:t>
            </a:r>
            <a:r>
              <a:rPr lang="nb-NO" dirty="0" err="1"/>
              <a:t>Don’t</a:t>
            </a:r>
            <a:r>
              <a:rPr lang="nb-NO" dirty="0"/>
              <a:t> sort</a:t>
            </a:r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a </a:t>
            </a:r>
            <a:r>
              <a:rPr lang="nb-NO" dirty="0" err="1"/>
              <a:t>complete</a:t>
            </a:r>
            <a:r>
              <a:rPr lang="nb-NO" dirty="0"/>
              <a:t> </a:t>
            </a:r>
            <a:r>
              <a:rPr lang="nb-NO" dirty="0" err="1"/>
              <a:t>inverted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  <a:p>
            <a:r>
              <a:rPr lang="nb-NO" dirty="0"/>
              <a:t>The separate </a:t>
            </a:r>
            <a:r>
              <a:rPr lang="nb-NO" dirty="0" err="1"/>
              <a:t>indexes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merged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larger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5648A-E1EA-13CB-4DBB-80416214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9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53E-C501-EA42-3C7E-D9F26CC8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Victor </a:t>
            </a:r>
            <a:r>
              <a:rPr lang="nb-NO" dirty="0" err="1"/>
              <a:t>Lavrenko</a:t>
            </a:r>
            <a:r>
              <a:rPr lang="nb-NO" dirty="0"/>
              <a:t> – The </a:t>
            </a:r>
            <a:r>
              <a:rPr lang="nb-NO" dirty="0" err="1"/>
              <a:t>StatQuest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8A7A-853D-8964-4C9A-B453EC9E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Inverted</a:t>
            </a:r>
            <a:r>
              <a:rPr lang="nb-NO" sz="1800" dirty="0"/>
              <a:t> </a:t>
            </a:r>
            <a:r>
              <a:rPr lang="nb-NO" sz="1800" dirty="0" err="1"/>
              <a:t>index</a:t>
            </a:r>
            <a:r>
              <a:rPr lang="nb-NO" sz="1800" dirty="0"/>
              <a:t> </a:t>
            </a:r>
            <a:r>
              <a:rPr lang="nb-NO" sz="1800" dirty="0" err="1"/>
              <a:t>playlist</a:t>
            </a:r>
            <a:r>
              <a:rPr lang="nb-NO" sz="1800" dirty="0"/>
              <a:t> (</a:t>
            </a:r>
            <a:r>
              <a:rPr lang="nb-NO" sz="1800" dirty="0" err="1"/>
              <a:t>incl</a:t>
            </a:r>
            <a:r>
              <a:rPr lang="nb-NO" sz="1800" dirty="0"/>
              <a:t>. DAAT, TAAT): </a:t>
            </a:r>
            <a:r>
              <a:rPr lang="nb-NO" sz="1800" dirty="0">
                <a:hlinkClick r:id="rId2"/>
              </a:rPr>
              <a:t>https://www.youtube.com/playlist?list=PLBv09BD7ez_448q9kRfZRxYb3cbeEanRb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84B3F8-13EB-4D16-68DB-23B151F1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437D2-9657-0F17-EED6-104973E8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3618043"/>
            <a:ext cx="5633839" cy="273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B7486-44A2-49E5-4A79-DB0C219D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23" y="3618043"/>
            <a:ext cx="5868395" cy="2738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168FE4-37C5-700C-1FDC-87C559C9CA54}"/>
                  </a:ext>
                </a:extLst>
              </p14:cNvPr>
              <p14:cNvContentPartPr/>
              <p14:nvPr/>
            </p14:nvContentPartPr>
            <p14:xfrm>
              <a:off x="3183047" y="3767713"/>
              <a:ext cx="870480" cy="56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168FE4-37C5-700C-1FDC-87C559C9CA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9047" y="3660073"/>
                <a:ext cx="9781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CE08BD-D81D-7625-6E56-D77FC15FB667}"/>
                  </a:ext>
                </a:extLst>
              </p14:cNvPr>
              <p14:cNvContentPartPr/>
              <p14:nvPr/>
            </p14:nvContentPartPr>
            <p14:xfrm>
              <a:off x="5070887" y="3768433"/>
              <a:ext cx="878040" cy="551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CE08BD-D81D-7625-6E56-D77FC15FB6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6887" y="3660433"/>
                <a:ext cx="98568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F551D8-AEC4-2996-7E0A-A597B4730038}"/>
                  </a:ext>
                </a:extLst>
              </p14:cNvPr>
              <p14:cNvContentPartPr/>
              <p14:nvPr/>
            </p14:nvContentPartPr>
            <p14:xfrm>
              <a:off x="6058367" y="3739993"/>
              <a:ext cx="872280" cy="47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F551D8-AEC4-2996-7E0A-A597B47300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4367" y="3632353"/>
                <a:ext cx="9799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FC8971-F3F8-34DD-BB16-B83D76D0BEFC}"/>
                  </a:ext>
                </a:extLst>
              </p14:cNvPr>
              <p14:cNvContentPartPr/>
              <p14:nvPr/>
            </p14:nvContentPartPr>
            <p14:xfrm>
              <a:off x="7007687" y="3730993"/>
              <a:ext cx="912960" cy="59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FC8971-F3F8-34DD-BB16-B83D76D0BE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4047" y="3623353"/>
                <a:ext cx="102060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E7D34B-C371-E13F-81CE-2FF090BA5B75}"/>
                  </a:ext>
                </a:extLst>
              </p14:cNvPr>
              <p14:cNvContentPartPr/>
              <p14:nvPr/>
            </p14:nvContentPartPr>
            <p14:xfrm>
              <a:off x="7952327" y="3746833"/>
              <a:ext cx="889200" cy="46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E7D34B-C371-E13F-81CE-2FF090BA5B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8687" y="3639193"/>
                <a:ext cx="9968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BBE1B6-3536-7FC0-7D9E-A141D8360994}"/>
                  </a:ext>
                </a:extLst>
              </p14:cNvPr>
              <p14:cNvContentPartPr/>
              <p14:nvPr/>
            </p14:nvContentPartPr>
            <p14:xfrm>
              <a:off x="8939807" y="3719833"/>
              <a:ext cx="890280" cy="613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BBE1B6-3536-7FC0-7D9E-A141D83609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85807" y="3612193"/>
                <a:ext cx="99792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FF0807-590A-85B4-5F9E-0000B063844C}"/>
                  </a:ext>
                </a:extLst>
              </p14:cNvPr>
              <p14:cNvContentPartPr/>
              <p14:nvPr/>
            </p14:nvContentPartPr>
            <p14:xfrm>
              <a:off x="404567" y="4662313"/>
              <a:ext cx="840960" cy="473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FF0807-590A-85B4-5F9E-0000B06384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567" y="4554313"/>
                <a:ext cx="94860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A24986-13B4-D3AF-179D-645FE9481841}"/>
                  </a:ext>
                </a:extLst>
              </p14:cNvPr>
              <p14:cNvContentPartPr/>
              <p14:nvPr/>
            </p14:nvContentPartPr>
            <p14:xfrm>
              <a:off x="9924407" y="3739993"/>
              <a:ext cx="866160" cy="54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A24986-13B4-D3AF-179D-645FE94818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70407" y="3631993"/>
                <a:ext cx="97380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0300776-8B62-F94B-36A0-6109C8218F20}"/>
                  </a:ext>
                </a:extLst>
              </p14:cNvPr>
              <p14:cNvContentPartPr/>
              <p14:nvPr/>
            </p14:nvContentPartPr>
            <p14:xfrm>
              <a:off x="5088887" y="4662673"/>
              <a:ext cx="825480" cy="386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0300776-8B62-F94B-36A0-6109C8218F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35247" y="4554673"/>
                <a:ext cx="9331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9BF8DD-104B-6C5B-0565-DD5806A02248}"/>
                  </a:ext>
                </a:extLst>
              </p14:cNvPr>
              <p14:cNvContentPartPr/>
              <p14:nvPr/>
            </p14:nvContentPartPr>
            <p14:xfrm>
              <a:off x="5064047" y="5107633"/>
              <a:ext cx="579600" cy="93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9BF8DD-104B-6C5B-0565-DD5806A022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10047" y="4999633"/>
                <a:ext cx="687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DF0765-E2E1-DA13-8CFB-6464BEDBDB59}"/>
                  </a:ext>
                </a:extLst>
              </p14:cNvPr>
              <p14:cNvContentPartPr/>
              <p14:nvPr/>
            </p14:nvContentPartPr>
            <p14:xfrm>
              <a:off x="8959247" y="4661953"/>
              <a:ext cx="832320" cy="426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DF0765-E2E1-DA13-8CFB-6464BEDBDB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5607" y="4553953"/>
                <a:ext cx="9399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A67EC7-C0FC-F8D4-B193-FB4BF63EA306}"/>
                  </a:ext>
                </a:extLst>
              </p14:cNvPr>
              <p14:cNvContentPartPr/>
              <p14:nvPr/>
            </p14:nvContentPartPr>
            <p14:xfrm>
              <a:off x="8978327" y="5180713"/>
              <a:ext cx="682920" cy="4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A67EC7-C0FC-F8D4-B193-FB4BF63EA30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24687" y="5072713"/>
                <a:ext cx="790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2E61683-AAB3-C3D5-4614-A649859CB7E1}"/>
                  </a:ext>
                </a:extLst>
              </p14:cNvPr>
              <p14:cNvContentPartPr/>
              <p14:nvPr/>
            </p14:nvContentPartPr>
            <p14:xfrm>
              <a:off x="3222647" y="5595793"/>
              <a:ext cx="816840" cy="474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2E61683-AAB3-C3D5-4614-A649859CB7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9007" y="5487793"/>
                <a:ext cx="924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A65D24-4BE0-A077-1053-B1EAF28BABF5}"/>
                  </a:ext>
                </a:extLst>
              </p14:cNvPr>
              <p14:cNvContentPartPr/>
              <p14:nvPr/>
            </p14:nvContentPartPr>
            <p14:xfrm>
              <a:off x="9929087" y="5633593"/>
              <a:ext cx="924480" cy="493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A65D24-4BE0-A077-1053-B1EAF28BAB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75087" y="5525593"/>
                <a:ext cx="10321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158CA0-D558-D3EC-F70B-58A4075FFEEF}"/>
                  </a:ext>
                </a:extLst>
              </p14:cNvPr>
              <p14:cNvContentPartPr/>
              <p14:nvPr/>
            </p14:nvContentPartPr>
            <p14:xfrm>
              <a:off x="9947447" y="610519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158CA0-D558-D3EC-F70B-58A4075FFE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93807" y="599719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22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Given a huge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corpus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2D61C-545F-D674-3B22-CE35126C4DD8}"/>
              </a:ext>
            </a:extLst>
          </p:cNvPr>
          <p:cNvSpPr/>
          <p:nvPr/>
        </p:nvSpPr>
        <p:spPr>
          <a:xfrm>
            <a:off x="1306285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ACAC25-8AB5-9A64-B21A-E29F26EEDA9B}"/>
              </a:ext>
            </a:extLst>
          </p:cNvPr>
          <p:cNvSpPr/>
          <p:nvPr/>
        </p:nvSpPr>
        <p:spPr>
          <a:xfrm>
            <a:off x="1306285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953E35F-0E34-2CB7-C3F2-F195598C6578}"/>
              </a:ext>
            </a:extLst>
          </p:cNvPr>
          <p:cNvSpPr/>
          <p:nvPr/>
        </p:nvSpPr>
        <p:spPr>
          <a:xfrm>
            <a:off x="1306285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1306285" y="2950030"/>
            <a:ext cx="3646715" cy="24338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23E6E-C50D-14C3-A4B1-949DE3DE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9760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Break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corpus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into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which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can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approximately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fit in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main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memory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2D61C-545F-D674-3B22-CE35126C4DD8}"/>
              </a:ext>
            </a:extLst>
          </p:cNvPr>
          <p:cNvSpPr/>
          <p:nvPr/>
        </p:nvSpPr>
        <p:spPr>
          <a:xfrm>
            <a:off x="1306285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ACAC25-8AB5-9A64-B21A-E29F26EEDA9B}"/>
              </a:ext>
            </a:extLst>
          </p:cNvPr>
          <p:cNvSpPr/>
          <p:nvPr/>
        </p:nvSpPr>
        <p:spPr>
          <a:xfrm>
            <a:off x="1306285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953E35F-0E34-2CB7-C3F2-F195598C6578}"/>
              </a:ext>
            </a:extLst>
          </p:cNvPr>
          <p:cNvSpPr/>
          <p:nvPr/>
        </p:nvSpPr>
        <p:spPr>
          <a:xfrm>
            <a:off x="1306285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B5DA1D-AE91-576B-2FC8-13ADCCD5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30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Read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one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at a time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8" name="Rektangel 17">
            <a:extLst>
              <a:ext uri="{FF2B5EF4-FFF2-40B4-BE49-F238E27FC236}">
                <a16:creationId xmlns:a16="http://schemas.microsoft.com/office/drawing/2014/main" id="{B7563973-70F1-2FB8-7D19-E200FC5DB95B}"/>
              </a:ext>
            </a:extLst>
          </p:cNvPr>
          <p:cNvSpPr/>
          <p:nvPr/>
        </p:nvSpPr>
        <p:spPr>
          <a:xfrm>
            <a:off x="8466363" y="1780644"/>
            <a:ext cx="2749505" cy="47122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AA3986C3-59D0-45DC-8E2C-85B9C94934CE}"/>
              </a:ext>
            </a:extLst>
          </p:cNvPr>
          <p:cNvGrpSpPr/>
          <p:nvPr/>
        </p:nvGrpSpPr>
        <p:grpSpPr>
          <a:xfrm>
            <a:off x="8640533" y="1972586"/>
            <a:ext cx="2373087" cy="2433856"/>
            <a:chOff x="2579914" y="2950029"/>
            <a:chExt cx="2373087" cy="2433856"/>
          </a:xfrm>
          <a:solidFill>
            <a:schemeClr val="bg1"/>
          </a:solidFill>
        </p:grpSpPr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ECB44212-325E-1A15-3973-7F6A53D4CBB8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1</a:t>
              </a: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4D76778F-066E-3029-F6D5-E976EB2CBBB4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3</a:t>
              </a:r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49D6C08C-9BFB-0508-9B22-7D6B3324AA0D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5</a:t>
              </a:r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48DC01C7-297E-D86B-CDBA-C155183415B5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etc...</a:t>
              </a:r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3FFE70B8-60C7-4CC8-EA8A-F6310EAA237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2</a:t>
              </a: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D4DD1265-68F9-93A0-A1B7-2B368396035C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4</a:t>
              </a:r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4B052608-3BF0-A299-ACAC-4AAE139526A3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Doc 6</a:t>
              </a:r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EE2AFD2-CEAF-1CB8-57B0-C5C1FC7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5268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Tokenise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documents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6" name="Rektangel 25">
            <a:extLst>
              <a:ext uri="{FF2B5EF4-FFF2-40B4-BE49-F238E27FC236}">
                <a16:creationId xmlns:a16="http://schemas.microsoft.com/office/drawing/2014/main" id="{A70AC87F-FAD4-59DE-60D6-F50EC922CF3F}"/>
              </a:ext>
            </a:extLst>
          </p:cNvPr>
          <p:cNvSpPr/>
          <p:nvPr/>
        </p:nvSpPr>
        <p:spPr>
          <a:xfrm>
            <a:off x="8466363" y="1780644"/>
            <a:ext cx="2749505" cy="47122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B00544B5-2128-56B1-A1F2-9F34FDE68302}"/>
              </a:ext>
            </a:extLst>
          </p:cNvPr>
          <p:cNvGrpSpPr/>
          <p:nvPr/>
        </p:nvGrpSpPr>
        <p:grpSpPr>
          <a:xfrm>
            <a:off x="8640533" y="1972586"/>
            <a:ext cx="2373087" cy="2433856"/>
            <a:chOff x="2579914" y="2950029"/>
            <a:chExt cx="2373087" cy="2433856"/>
          </a:xfrm>
          <a:solidFill>
            <a:schemeClr val="bg1"/>
          </a:solidFill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4C0C4F62-E2A4-8AF2-BEDB-D74047A36755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15 tokens</a:t>
              </a:r>
            </a:p>
          </p:txBody>
        </p:sp>
        <p:sp>
          <p:nvSpPr>
            <p:cNvPr id="37" name="Rektangel 36">
              <a:extLst>
                <a:ext uri="{FF2B5EF4-FFF2-40B4-BE49-F238E27FC236}">
                  <a16:creationId xmlns:a16="http://schemas.microsoft.com/office/drawing/2014/main" id="{B8C8B992-ED93-1F3B-BAB9-FC619A3978B4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5 tokens</a:t>
              </a:r>
            </a:p>
          </p:txBody>
        </p:sp>
        <p:sp>
          <p:nvSpPr>
            <p:cNvPr id="38" name="Rektangel 37">
              <a:extLst>
                <a:ext uri="{FF2B5EF4-FFF2-40B4-BE49-F238E27FC236}">
                  <a16:creationId xmlns:a16="http://schemas.microsoft.com/office/drawing/2014/main" id="{470C2359-6739-3EFA-EA54-0B7F2100FF4F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 token</a:t>
              </a:r>
            </a:p>
          </p:txBody>
        </p:sp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175594E4-EC53-682C-655F-31A0BDD8E8A4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>
                  <a:solidFill>
                    <a:schemeClr val="tx1"/>
                  </a:solidFill>
                  <a:latin typeface="Palatino Linotype" panose="02040502050505030304" pitchFamily="18" charset="0"/>
                </a:rPr>
                <a:t>etc</a:t>
              </a:r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40" name="Rektangel 39">
              <a:extLst>
                <a:ext uri="{FF2B5EF4-FFF2-40B4-BE49-F238E27FC236}">
                  <a16:creationId xmlns:a16="http://schemas.microsoft.com/office/drawing/2014/main" id="{D556BAB2-FDEF-E36D-6769-FA866D4AE7CA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99 tokens</a:t>
              </a:r>
            </a:p>
          </p:txBody>
        </p:sp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F1FD55F0-8813-BDE9-1D53-E5FA8AD02079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52 tokens</a:t>
              </a:r>
            </a:p>
          </p:txBody>
        </p:sp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7454F5E5-902B-4613-CEA9-2036E5E96570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68 tokens</a:t>
              </a:r>
            </a:p>
          </p:txBody>
        </p:sp>
      </p:grpSp>
      <p:sp>
        <p:nvSpPr>
          <p:cNvPr id="44" name="Rektangel 43">
            <a:extLst>
              <a:ext uri="{FF2B5EF4-FFF2-40B4-BE49-F238E27FC236}">
                <a16:creationId xmlns:a16="http://schemas.microsoft.com/office/drawing/2014/main" id="{F91AA0B9-1F1A-86D1-709B-9E4D034F5DFA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E9B04-ED23-FA47-7327-327A9B6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32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Create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an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inverted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index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for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6" name="Rektangel 25">
            <a:extLst>
              <a:ext uri="{FF2B5EF4-FFF2-40B4-BE49-F238E27FC236}">
                <a16:creationId xmlns:a16="http://schemas.microsoft.com/office/drawing/2014/main" id="{A70AC87F-FAD4-59DE-60D6-F50EC922CF3F}"/>
              </a:ext>
            </a:extLst>
          </p:cNvPr>
          <p:cNvSpPr/>
          <p:nvPr/>
        </p:nvSpPr>
        <p:spPr>
          <a:xfrm>
            <a:off x="8466363" y="1780644"/>
            <a:ext cx="2749505" cy="4712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4C0C4F62-E2A4-8AF2-BEDB-D74047A36755}"/>
              </a:ext>
            </a:extLst>
          </p:cNvPr>
          <p:cNvSpPr/>
          <p:nvPr/>
        </p:nvSpPr>
        <p:spPr>
          <a:xfrm>
            <a:off x="8640534" y="1972586"/>
            <a:ext cx="2373085" cy="44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B8C8B992-ED93-1F3B-BAB9-FC619A3978B4}"/>
              </a:ext>
            </a:extLst>
          </p:cNvPr>
          <p:cNvSpPr/>
          <p:nvPr/>
        </p:nvSpPr>
        <p:spPr>
          <a:xfrm>
            <a:off x="8640533" y="2603957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70C2359-6739-3EFA-EA54-0B7F2100FF4F}"/>
              </a:ext>
            </a:extLst>
          </p:cNvPr>
          <p:cNvSpPr/>
          <p:nvPr/>
        </p:nvSpPr>
        <p:spPr>
          <a:xfrm>
            <a:off x="8640533" y="3265714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175594E4-EC53-682C-655F-31A0BDD8E8A4}"/>
              </a:ext>
            </a:extLst>
          </p:cNvPr>
          <p:cNvSpPr/>
          <p:nvPr/>
        </p:nvSpPr>
        <p:spPr>
          <a:xfrm>
            <a:off x="8640533" y="3927471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D556BAB2-FDEF-E36D-6769-FA866D4AE7CA}"/>
              </a:ext>
            </a:extLst>
          </p:cNvPr>
          <p:cNvSpPr/>
          <p:nvPr/>
        </p:nvSpPr>
        <p:spPr>
          <a:xfrm>
            <a:off x="8640533" y="4589228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F1FD55F0-8813-BDE9-1D53-E5FA8AD02079}"/>
              </a:ext>
            </a:extLst>
          </p:cNvPr>
          <p:cNvSpPr/>
          <p:nvPr/>
        </p:nvSpPr>
        <p:spPr>
          <a:xfrm>
            <a:off x="8640533" y="5250985"/>
            <a:ext cx="2373085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7454F5E5-902B-4613-CEA9-2036E5E96570}"/>
              </a:ext>
            </a:extLst>
          </p:cNvPr>
          <p:cNvSpPr/>
          <p:nvPr/>
        </p:nvSpPr>
        <p:spPr>
          <a:xfrm>
            <a:off x="8663209" y="5912742"/>
            <a:ext cx="2350409" cy="478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term,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freq</a:t>
            </a:r>
            <a:r>
              <a:rPr lang="nb-NO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posting_list</a:t>
            </a:r>
            <a:endParaRPr lang="nb-NO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F91AA0B9-1F1A-86D1-709B-9E4D034F5DFA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1E6E-2090-4994-F882-690F5AB6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544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Write </a:t>
            </a:r>
            <a:r>
              <a:rPr lang="nb-NO" dirty="0" err="1">
                <a:solidFill>
                  <a:srgbClr val="484B6A"/>
                </a:solidFill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/mini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inverted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index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to disk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FEB4EEE-A33E-190C-D07E-4F0C011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7491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Start over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with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new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chemeClr val="bg1">
              <a:lumMod val="50000"/>
            </a:schemeClr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309D5832-73EF-BBDC-2FF6-39D26690A72D}"/>
              </a:ext>
            </a:extLst>
          </p:cNvPr>
          <p:cNvSpPr/>
          <p:nvPr/>
        </p:nvSpPr>
        <p:spPr>
          <a:xfrm>
            <a:off x="2579915" y="2950029"/>
            <a:ext cx="1099457" cy="4789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EFC79AD-0188-E476-09F8-D286FD24017C}"/>
              </a:ext>
            </a:extLst>
          </p:cNvPr>
          <p:cNvSpPr/>
          <p:nvPr/>
        </p:nvSpPr>
        <p:spPr>
          <a:xfrm>
            <a:off x="2579914" y="3581400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954DAA5-B58B-9C83-BB5A-B8B8F35026DA}"/>
              </a:ext>
            </a:extLst>
          </p:cNvPr>
          <p:cNvSpPr/>
          <p:nvPr/>
        </p:nvSpPr>
        <p:spPr>
          <a:xfrm>
            <a:off x="2579914" y="4243157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55BBDC0-91B9-248D-BAEA-927BD9409DC1}"/>
              </a:ext>
            </a:extLst>
          </p:cNvPr>
          <p:cNvSpPr/>
          <p:nvPr/>
        </p:nvSpPr>
        <p:spPr>
          <a:xfrm>
            <a:off x="2579914" y="4904914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C1B9EA6-E9D5-8288-2CA8-2DA523235A67}"/>
              </a:ext>
            </a:extLst>
          </p:cNvPr>
          <p:cNvSpPr/>
          <p:nvPr/>
        </p:nvSpPr>
        <p:spPr>
          <a:xfrm>
            <a:off x="3853544" y="2950029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158AE06-EFA9-7AC3-C567-33F18190966E}"/>
              </a:ext>
            </a:extLst>
          </p:cNvPr>
          <p:cNvSpPr/>
          <p:nvPr/>
        </p:nvSpPr>
        <p:spPr>
          <a:xfrm>
            <a:off x="3853543" y="3581400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835CEC0-065C-55E6-9603-37D850E5FE7C}"/>
              </a:ext>
            </a:extLst>
          </p:cNvPr>
          <p:cNvSpPr/>
          <p:nvPr/>
        </p:nvSpPr>
        <p:spPr>
          <a:xfrm>
            <a:off x="3853543" y="4243157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621646-24A9-3551-6097-4DC327E78A26}"/>
              </a:ext>
            </a:extLst>
          </p:cNvPr>
          <p:cNvSpPr/>
          <p:nvPr/>
        </p:nvSpPr>
        <p:spPr>
          <a:xfrm>
            <a:off x="3853543" y="4904914"/>
            <a:ext cx="1099457" cy="4789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DE5E17-37BD-59C5-FE5B-26364A38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5699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Continue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until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all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are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converted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47AA18-E93B-1C33-5C78-AE4F8644D512}"/>
              </a:ext>
            </a:extLst>
          </p:cNvPr>
          <p:cNvSpPr/>
          <p:nvPr/>
        </p:nvSpPr>
        <p:spPr>
          <a:xfrm>
            <a:off x="1306286" y="2950029"/>
            <a:ext cx="1099457" cy="478971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0B9795D-F216-606D-3E77-796C70A44C65}"/>
              </a:ext>
            </a:extLst>
          </p:cNvPr>
          <p:cNvGrpSpPr/>
          <p:nvPr/>
        </p:nvGrpSpPr>
        <p:grpSpPr>
          <a:xfrm>
            <a:off x="1306285" y="3581400"/>
            <a:ext cx="1099457" cy="1802485"/>
            <a:chOff x="1306285" y="3581400"/>
            <a:chExt cx="1099457" cy="1802485"/>
          </a:xfrm>
          <a:solidFill>
            <a:srgbClr val="009242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A912D61C-545F-D674-3B22-CE35126C4DD8}"/>
                </a:ext>
              </a:extLst>
            </p:cNvPr>
            <p:cNvSpPr/>
            <p:nvPr/>
          </p:nvSpPr>
          <p:spPr>
            <a:xfrm>
              <a:off x="1306285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17ACAC25-8AB5-9A64-B21A-E29F26EEDA9B}"/>
                </a:ext>
              </a:extLst>
            </p:cNvPr>
            <p:cNvSpPr/>
            <p:nvPr/>
          </p:nvSpPr>
          <p:spPr>
            <a:xfrm>
              <a:off x="1306285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953E35F-0E34-2CB7-C3F2-F195598C6578}"/>
                </a:ext>
              </a:extLst>
            </p:cNvPr>
            <p:cNvSpPr/>
            <p:nvPr/>
          </p:nvSpPr>
          <p:spPr>
            <a:xfrm>
              <a:off x="1306285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67E10D64-C409-5F75-2BD6-EDBEE3628F9F}"/>
              </a:ext>
            </a:extLst>
          </p:cNvPr>
          <p:cNvGrpSpPr/>
          <p:nvPr/>
        </p:nvGrpSpPr>
        <p:grpSpPr>
          <a:xfrm>
            <a:off x="2579914" y="2950029"/>
            <a:ext cx="2373087" cy="2433856"/>
            <a:chOff x="2579914" y="2950029"/>
            <a:chExt cx="2373087" cy="2433856"/>
          </a:xfrm>
          <a:solidFill>
            <a:srgbClr val="009242"/>
          </a:solidFill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09D5832-73EF-BBDC-2FF6-39D26690A72D}"/>
                </a:ext>
              </a:extLst>
            </p:cNvPr>
            <p:cNvSpPr/>
            <p:nvPr/>
          </p:nvSpPr>
          <p:spPr>
            <a:xfrm>
              <a:off x="2579915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FC79AD-0188-E476-09F8-D286FD24017C}"/>
                </a:ext>
              </a:extLst>
            </p:cNvPr>
            <p:cNvSpPr/>
            <p:nvPr/>
          </p:nvSpPr>
          <p:spPr>
            <a:xfrm>
              <a:off x="2579914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1954DAA5-B58B-9C83-BB5A-B8B8F35026DA}"/>
                </a:ext>
              </a:extLst>
            </p:cNvPr>
            <p:cNvSpPr/>
            <p:nvPr/>
          </p:nvSpPr>
          <p:spPr>
            <a:xfrm>
              <a:off x="2579914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455BBDC0-91B9-248D-BAEA-927BD9409DC1}"/>
                </a:ext>
              </a:extLst>
            </p:cNvPr>
            <p:cNvSpPr/>
            <p:nvPr/>
          </p:nvSpPr>
          <p:spPr>
            <a:xfrm>
              <a:off x="2579914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9C1B9EA6-E9D5-8288-2CA8-2DA523235A67}"/>
                </a:ext>
              </a:extLst>
            </p:cNvPr>
            <p:cNvSpPr/>
            <p:nvPr/>
          </p:nvSpPr>
          <p:spPr>
            <a:xfrm>
              <a:off x="3853544" y="2950029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8158AE06-EFA9-7AC3-C567-33F18190966E}"/>
                </a:ext>
              </a:extLst>
            </p:cNvPr>
            <p:cNvSpPr/>
            <p:nvPr/>
          </p:nvSpPr>
          <p:spPr>
            <a:xfrm>
              <a:off x="3853543" y="3581400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835CEC0-065C-55E6-9603-37D850E5FE7C}"/>
                </a:ext>
              </a:extLst>
            </p:cNvPr>
            <p:cNvSpPr/>
            <p:nvPr/>
          </p:nvSpPr>
          <p:spPr>
            <a:xfrm>
              <a:off x="3853543" y="4243157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70621646-24A9-3551-6097-4DC327E78A26}"/>
                </a:ext>
              </a:extLst>
            </p:cNvPr>
            <p:cNvSpPr/>
            <p:nvPr/>
          </p:nvSpPr>
          <p:spPr>
            <a:xfrm>
              <a:off x="3853543" y="4904914"/>
              <a:ext cx="1099457" cy="4789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76F0AA6-1043-37D0-FEED-1D7F158C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850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Using a k-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way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merge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,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merge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blocks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to a single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inverted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index</a:t>
            </a:r>
            <a:endParaRPr lang="nb-NO" dirty="0">
              <a:solidFill>
                <a:srgbClr val="484B6A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FDACE462-836D-8A31-9B09-9EDEB0F3C589}"/>
              </a:ext>
            </a:extLst>
          </p:cNvPr>
          <p:cNvGrpSpPr/>
          <p:nvPr/>
        </p:nvGrpSpPr>
        <p:grpSpPr>
          <a:xfrm>
            <a:off x="1306284" y="3581397"/>
            <a:ext cx="3641272" cy="478974"/>
            <a:chOff x="1306284" y="2950025"/>
            <a:chExt cx="3641272" cy="478974"/>
          </a:xfrm>
        </p:grpSpPr>
        <p:grpSp>
          <p:nvGrpSpPr>
            <p:cNvPr id="41" name="Gruppe 40">
              <a:extLst>
                <a:ext uri="{FF2B5EF4-FFF2-40B4-BE49-F238E27FC236}">
                  <a16:creationId xmlns:a16="http://schemas.microsoft.com/office/drawing/2014/main" id="{57DCB77F-848A-3732-F03F-9BD1DC1F0AC4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8E8A6AE-5261-17EC-23FF-F2A8309FCA58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E69AD8A0-DA2C-8C95-356C-0F418C5F83B0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7A06FB0F-745D-3CE8-785F-B56F08556527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A151A52-967C-F947-68FB-A1A80BCB2508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8510CEF4-02E5-C0AF-5EBD-3351956A3215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3" name="Gruppe 42">
              <a:extLst>
                <a:ext uri="{FF2B5EF4-FFF2-40B4-BE49-F238E27FC236}">
                  <a16:creationId xmlns:a16="http://schemas.microsoft.com/office/drawing/2014/main" id="{9732B644-F74B-C7D3-EFB8-417055EEEB48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A84FEF4-8ACB-1C94-7353-4E5D43DDF5FC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885CD967-7D6B-DDB6-4B93-DB18E2B8A276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88FF0F5E-7A5D-575D-5C41-197A7E1A586A}"/>
              </a:ext>
            </a:extLst>
          </p:cNvPr>
          <p:cNvGrpSpPr/>
          <p:nvPr/>
        </p:nvGrpSpPr>
        <p:grpSpPr>
          <a:xfrm>
            <a:off x="1306284" y="2950025"/>
            <a:ext cx="3641272" cy="478974"/>
            <a:chOff x="1306284" y="2950025"/>
            <a:chExt cx="3641272" cy="478974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47A1C431-2A09-116B-7268-33907B9E7791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A3B5224B-E700-E7E7-6D61-B596E920E6CE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80778AFB-1512-01C5-7F28-254199FB481C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864D8EC6-27C8-A761-7D0F-FCB7D979F6E7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121D876C-5620-B2D2-0A11-C1A1BE799364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61774EB-DE23-0F25-3B63-D44685FEDB07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A45A93CB-3FD2-3778-CDAB-91673C7193A9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B7D9A950-435B-B7D0-3284-0726AEC7586B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0A9D1256-EB4B-01D4-D845-E9D9C9761B7E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9B2551DE-533A-EF81-90F6-E22F583F3850}"/>
              </a:ext>
            </a:extLst>
          </p:cNvPr>
          <p:cNvGrpSpPr/>
          <p:nvPr/>
        </p:nvGrpSpPr>
        <p:grpSpPr>
          <a:xfrm>
            <a:off x="1306284" y="4212768"/>
            <a:ext cx="3641272" cy="478974"/>
            <a:chOff x="1306284" y="2950025"/>
            <a:chExt cx="3641272" cy="478974"/>
          </a:xfrm>
        </p:grpSpPr>
        <p:grpSp>
          <p:nvGrpSpPr>
            <p:cNvPr id="51" name="Gruppe 50">
              <a:extLst>
                <a:ext uri="{FF2B5EF4-FFF2-40B4-BE49-F238E27FC236}">
                  <a16:creationId xmlns:a16="http://schemas.microsoft.com/office/drawing/2014/main" id="{C29C5CD4-E144-9F69-0CFA-0C02660194E4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429E3866-B9D4-BAF9-A145-CFABFE9C0F77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0A32BCC0-19C8-354B-A392-3F59A045FD66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7D6F199B-50D8-8E2F-69DF-EB1CC06495D5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823DB109-419A-BFB9-8019-0F67FC2F9D12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CC07428A-24AB-70EF-5FD6-DAA080890E85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53" name="Gruppe 52">
              <a:extLst>
                <a:ext uri="{FF2B5EF4-FFF2-40B4-BE49-F238E27FC236}">
                  <a16:creationId xmlns:a16="http://schemas.microsoft.com/office/drawing/2014/main" id="{D29C5104-008F-B920-C1C1-742E7AE790A8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492E8505-6CBA-52DC-9905-859F2B6E782E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D44ADD8B-9FC4-94A2-C41C-0D61D9874F4B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BF0017E1-EF65-E9C4-5900-2F5E77C8EC15}"/>
              </a:ext>
            </a:extLst>
          </p:cNvPr>
          <p:cNvGrpSpPr/>
          <p:nvPr/>
        </p:nvGrpSpPr>
        <p:grpSpPr>
          <a:xfrm>
            <a:off x="1306284" y="4838691"/>
            <a:ext cx="3641272" cy="478974"/>
            <a:chOff x="1306284" y="2950025"/>
            <a:chExt cx="3641272" cy="478974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CAAF12AD-60FC-B2FC-14F2-132C40846DCE}"/>
                </a:ext>
              </a:extLst>
            </p:cNvPr>
            <p:cNvGrpSpPr/>
            <p:nvPr/>
          </p:nvGrpSpPr>
          <p:grpSpPr>
            <a:xfrm>
              <a:off x="2579914" y="2950027"/>
              <a:ext cx="1088570" cy="478972"/>
              <a:chOff x="2579914" y="2950027"/>
              <a:chExt cx="1088570" cy="478972"/>
            </a:xfrm>
          </p:grpSpPr>
          <p:sp>
            <p:nvSpPr>
              <p:cNvPr id="68" name="Rektangel 67">
                <a:extLst>
                  <a:ext uri="{FF2B5EF4-FFF2-40B4-BE49-F238E27FC236}">
                    <a16:creationId xmlns:a16="http://schemas.microsoft.com/office/drawing/2014/main" id="{70326CBB-966D-A5B3-D684-CF399C1A063D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9" name="Rektangel 68">
                <a:extLst>
                  <a:ext uri="{FF2B5EF4-FFF2-40B4-BE49-F238E27FC236}">
                    <a16:creationId xmlns:a16="http://schemas.microsoft.com/office/drawing/2014/main" id="{C7D4DE09-F701-8EF5-2249-77FD5FF2FD29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62" name="Gruppe 61">
              <a:extLst>
                <a:ext uri="{FF2B5EF4-FFF2-40B4-BE49-F238E27FC236}">
                  <a16:creationId xmlns:a16="http://schemas.microsoft.com/office/drawing/2014/main" id="{880F31C2-3EA6-A07A-15E7-4D7EB07C4879}"/>
                </a:ext>
              </a:extLst>
            </p:cNvPr>
            <p:cNvGrpSpPr/>
            <p:nvPr/>
          </p:nvGrpSpPr>
          <p:grpSpPr>
            <a:xfrm>
              <a:off x="1306284" y="2950026"/>
              <a:ext cx="1088570" cy="478972"/>
              <a:chOff x="2579914" y="2950027"/>
              <a:chExt cx="1088570" cy="478972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70680890-8B86-E57F-3C8B-E6096859A283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7" name="Rektangel 66">
                <a:extLst>
                  <a:ext uri="{FF2B5EF4-FFF2-40B4-BE49-F238E27FC236}">
                    <a16:creationId xmlns:a16="http://schemas.microsoft.com/office/drawing/2014/main" id="{3F33514D-7D59-6E9A-E819-AA2AFA65E93D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ABEBDE5F-7D3E-1781-5323-D0EC4EC70229}"/>
                </a:ext>
              </a:extLst>
            </p:cNvPr>
            <p:cNvGrpSpPr/>
            <p:nvPr/>
          </p:nvGrpSpPr>
          <p:grpSpPr>
            <a:xfrm>
              <a:off x="3858986" y="2950025"/>
              <a:ext cx="1088570" cy="478972"/>
              <a:chOff x="2579914" y="2950027"/>
              <a:chExt cx="1088570" cy="478972"/>
            </a:xfrm>
          </p:grpSpPr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D81E917D-43B7-B53D-B581-59BA27D56FBD}"/>
                  </a:ext>
                </a:extLst>
              </p:cNvPr>
              <p:cNvSpPr/>
              <p:nvPr/>
            </p:nvSpPr>
            <p:spPr>
              <a:xfrm>
                <a:off x="2579914" y="2950027"/>
                <a:ext cx="212499" cy="4789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6F36758D-03C5-B8C4-E337-0DA9F0C245B6}"/>
                  </a:ext>
                </a:extLst>
              </p:cNvPr>
              <p:cNvSpPr/>
              <p:nvPr/>
            </p:nvSpPr>
            <p:spPr>
              <a:xfrm>
                <a:off x="2792413" y="2950028"/>
                <a:ext cx="876071" cy="478971"/>
              </a:xfrm>
              <a:prstGeom prst="rect">
                <a:avLst/>
              </a:prstGeom>
              <a:solidFill>
                <a:srgbClr val="00924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>
                  <a:latin typeface="Palatino Linotype" panose="02040502050505030304" pitchFamily="18" charset="0"/>
                </a:endParaRP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BF253-121E-F573-0F53-A1A1BE39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65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Single-pass in-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memory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Palatino Linotype" panose="02040502050505030304" pitchFamily="18" charset="0"/>
              </a:rPr>
              <a:t>indexing</a:t>
            </a:r>
            <a:endParaRPr lang="nb-NO" sz="6000" dirty="0">
              <a:solidFill>
                <a:srgbClr val="484B6A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We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keep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some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of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it in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memory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and store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the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rest </a:t>
            </a:r>
            <a:r>
              <a:rPr lang="nb-NO" dirty="0" err="1">
                <a:solidFill>
                  <a:srgbClr val="484B6A"/>
                </a:solidFill>
                <a:latin typeface="Palatino Linotype" panose="02040502050505030304" pitchFamily="18" charset="0"/>
              </a:rPr>
              <a:t>on</a:t>
            </a:r>
            <a:r>
              <a:rPr lang="nb-NO" dirty="0">
                <a:solidFill>
                  <a:srgbClr val="484B6A"/>
                </a:solidFill>
                <a:latin typeface="Palatino Linotype" panose="02040502050505030304" pitchFamily="18" charset="0"/>
              </a:rPr>
              <a:t> disk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61774EB-DE23-0F25-3B63-D44685FEDB07}"/>
              </a:ext>
            </a:extLst>
          </p:cNvPr>
          <p:cNvSpPr/>
          <p:nvPr/>
        </p:nvSpPr>
        <p:spPr>
          <a:xfrm>
            <a:off x="1306284" y="2950027"/>
            <a:ext cx="3641272" cy="631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510CEF4-02E5-C0AF-5EBD-3351956A3215}"/>
              </a:ext>
            </a:extLst>
          </p:cNvPr>
          <p:cNvSpPr/>
          <p:nvPr/>
        </p:nvSpPr>
        <p:spPr>
          <a:xfrm>
            <a:off x="1306284" y="3581402"/>
            <a:ext cx="3641272" cy="1736260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7614-86A8-4C5C-4F55-6CF9EED2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5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50AF-C573-B12D-87AA-58FF95A7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Document</a:t>
            </a:r>
            <a:r>
              <a:rPr lang="nb-NO" dirty="0"/>
              <a:t>-at-a-time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4C18-1ABB-E81A-EE3B-58A98528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in </a:t>
            </a:r>
            <a:r>
              <a:rPr lang="nb-NO" dirty="0" err="1"/>
              <a:t>assignment</a:t>
            </a:r>
            <a:r>
              <a:rPr lang="nb-NO" dirty="0"/>
              <a:t> C-1</a:t>
            </a:r>
          </a:p>
          <a:p>
            <a:r>
              <a:rPr lang="nb-NO" dirty="0" err="1"/>
              <a:t>Compute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score for a </a:t>
            </a:r>
            <a:r>
              <a:rPr lang="nb-NO" dirty="0" err="1"/>
              <a:t>document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move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to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document</a:t>
            </a:r>
            <a:endParaRPr lang="nb-NO" dirty="0"/>
          </a:p>
          <a:p>
            <a:pPr lvl="1"/>
            <a:r>
              <a:rPr lang="nb-NO" i="1" dirty="0" err="1"/>
              <a:t>But</a:t>
            </a:r>
            <a:r>
              <a:rPr lang="nb-NO" i="1" dirty="0"/>
              <a:t> </a:t>
            </a:r>
            <a:r>
              <a:rPr lang="nb-NO" i="1" dirty="0" err="1"/>
              <a:t>we</a:t>
            </a:r>
            <a:r>
              <a:rPr lang="nb-NO" i="1" dirty="0"/>
              <a:t> </a:t>
            </a:r>
            <a:r>
              <a:rPr lang="nb-NO" i="1" dirty="0" err="1"/>
              <a:t>keep</a:t>
            </a:r>
            <a:r>
              <a:rPr lang="nb-NO" i="1" dirty="0"/>
              <a:t> pointers </a:t>
            </a:r>
            <a:r>
              <a:rPr lang="nb-NO" i="1" dirty="0" err="1"/>
              <a:t>on</a:t>
            </a:r>
            <a:r>
              <a:rPr lang="nb-NO" i="1" dirty="0"/>
              <a:t> </a:t>
            </a:r>
            <a:r>
              <a:rPr lang="nb-NO" i="1" dirty="0" err="1"/>
              <a:t>many</a:t>
            </a:r>
            <a:r>
              <a:rPr lang="nb-NO" i="1" dirty="0"/>
              <a:t> </a:t>
            </a:r>
            <a:r>
              <a:rPr lang="nb-NO" i="1" dirty="0" err="1"/>
              <a:t>docs</a:t>
            </a:r>
            <a:r>
              <a:rPr lang="nb-NO" i="1" dirty="0"/>
              <a:t> at </a:t>
            </a:r>
            <a:r>
              <a:rPr lang="nb-NO" i="1" dirty="0" err="1"/>
              <a:t>the</a:t>
            </a:r>
            <a:r>
              <a:rPr lang="nb-NO" i="1" dirty="0"/>
              <a:t> same time?</a:t>
            </a:r>
          </a:p>
          <a:p>
            <a:r>
              <a:rPr lang="nb-NO" dirty="0" err="1"/>
              <a:t>Documents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score 0 is not a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set</a:t>
            </a:r>
            <a:endParaRPr lang="nb-NO" dirty="0"/>
          </a:p>
          <a:p>
            <a:pPr lvl="1"/>
            <a:r>
              <a:rPr lang="nb-NO" i="1" dirty="0" err="1"/>
              <a:t>Why</a:t>
            </a:r>
            <a:r>
              <a:rPr lang="nb-NO" i="1" dirty="0"/>
              <a:t>?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5BF85-FC88-C27D-9585-6C177128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8210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0377-88D3-EB4C-E9D8-61CB6D43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BSBI				      SPIMI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DBCD-A898-10D4-A523-65792D0EE0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postings </a:t>
            </a:r>
            <a:r>
              <a:rPr lang="nb-NO" dirty="0" err="1"/>
              <a:t>of</a:t>
            </a:r>
            <a:r>
              <a:rPr lang="nb-NO" dirty="0"/>
              <a:t> global </a:t>
            </a:r>
            <a:r>
              <a:rPr lang="nb-NO" dirty="0" err="1"/>
              <a:t>index</a:t>
            </a:r>
            <a:r>
              <a:rPr lang="nb-NO" dirty="0"/>
              <a:t>, </a:t>
            </a:r>
            <a:r>
              <a:rPr lang="nb-NO" dirty="0" err="1"/>
              <a:t>merge</a:t>
            </a:r>
            <a:r>
              <a:rPr lang="nb-NO" dirty="0"/>
              <a:t> postings </a:t>
            </a:r>
            <a:r>
              <a:rPr lang="nb-NO" dirty="0" err="1"/>
              <a:t>togetherin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contains</a:t>
            </a:r>
            <a:r>
              <a:rPr lang="nb-NO" dirty="0"/>
              <a:t> postings </a:t>
            </a:r>
            <a:r>
              <a:rPr lang="nb-NO" dirty="0" err="1"/>
              <a:t>sorted</a:t>
            </a:r>
            <a:r>
              <a:rPr lang="nb-NO" dirty="0"/>
              <a:t> </a:t>
            </a:r>
            <a:r>
              <a:rPr lang="nb-NO" dirty="0" err="1"/>
              <a:t>lexicographically</a:t>
            </a:r>
            <a:endParaRPr lang="nb-NO" dirty="0"/>
          </a:p>
          <a:p>
            <a:r>
              <a:rPr lang="nb-NO" dirty="0" err="1"/>
              <a:t>Needs</a:t>
            </a:r>
            <a:r>
              <a:rPr lang="nb-NO" dirty="0"/>
              <a:t> global term-</a:t>
            </a:r>
            <a:r>
              <a:rPr lang="nb-NO" dirty="0" err="1"/>
              <a:t>termID</a:t>
            </a:r>
            <a:r>
              <a:rPr lang="nb-NO" dirty="0"/>
              <a:t> </a:t>
            </a:r>
            <a:r>
              <a:rPr lang="nb-NO" dirty="0" err="1"/>
              <a:t>mapping</a:t>
            </a:r>
            <a:r>
              <a:rPr lang="nb-NO" dirty="0"/>
              <a:t>: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dictionary</a:t>
            </a:r>
            <a:r>
              <a:rPr lang="nb-NO" dirty="0"/>
              <a:t> to </a:t>
            </a:r>
            <a:r>
              <a:rPr lang="nb-NO" dirty="0" err="1"/>
              <a:t>fit</a:t>
            </a:r>
            <a:r>
              <a:rPr lang="nb-NO" dirty="0"/>
              <a:t> in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43D1-8D38-8C98-0874-F18AEACE7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multiple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indexes</a:t>
            </a:r>
            <a:r>
              <a:rPr lang="nb-NO" dirty="0"/>
              <a:t>, </a:t>
            </a:r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 to make global </a:t>
            </a:r>
            <a:r>
              <a:rPr lang="nb-NO" dirty="0" err="1"/>
              <a:t>index</a:t>
            </a:r>
            <a:endParaRPr lang="nb-NO" dirty="0"/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block</a:t>
            </a:r>
            <a:r>
              <a:rPr lang="nb-NO" dirty="0"/>
              <a:t> is a separate </a:t>
            </a:r>
            <a:r>
              <a:rPr lang="nb-NO" dirty="0" err="1"/>
              <a:t>index</a:t>
            </a: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block</a:t>
            </a:r>
            <a:r>
              <a:rPr lang="nb-NO" dirty="0"/>
              <a:t> has term-</a:t>
            </a:r>
            <a:r>
              <a:rPr lang="nb-NO" dirty="0" err="1"/>
              <a:t>termID</a:t>
            </a:r>
            <a:r>
              <a:rPr lang="nb-NO" dirty="0"/>
              <a:t> </a:t>
            </a:r>
            <a:r>
              <a:rPr lang="nb-NO" dirty="0" err="1"/>
              <a:t>mappings</a:t>
            </a:r>
            <a:r>
              <a:rPr lang="nb-NO" dirty="0"/>
              <a:t> for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index</a:t>
            </a:r>
            <a:r>
              <a:rPr lang="nb-NO" dirty="0"/>
              <a:t>: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terms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block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648CE-B59A-337E-D20F-7E2C169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8415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1FEE6-EC89-A7FE-59F3-9CD928C5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453F-4CE4-FC89-3390-06028DE4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44AD-E762-F163-F349-41C8519C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2"/>
                </a:solidFill>
              </a:rPr>
              <a:t>Some</a:t>
            </a:r>
            <a:r>
              <a:rPr lang="nb-NO" dirty="0">
                <a:solidFill>
                  <a:schemeClr val="bg2"/>
                </a:solidFill>
              </a:rPr>
              <a:t> random </a:t>
            </a:r>
            <a:r>
              <a:rPr lang="nb-NO" dirty="0" err="1">
                <a:solidFill>
                  <a:schemeClr val="bg2"/>
                </a:solidFill>
              </a:rPr>
              <a:t>topics</a:t>
            </a:r>
            <a:endParaRPr lang="nb-NO" dirty="0">
              <a:solidFill>
                <a:schemeClr val="bg2"/>
              </a:solidFill>
            </a:endParaRPr>
          </a:p>
          <a:p>
            <a:pPr lvl="1"/>
            <a:r>
              <a:rPr lang="nb-NO" dirty="0">
                <a:solidFill>
                  <a:schemeClr val="bg2"/>
                </a:solidFill>
              </a:rPr>
              <a:t>TAAT vs. DAAT</a:t>
            </a:r>
          </a:p>
          <a:p>
            <a:pPr lvl="1"/>
            <a:r>
              <a:rPr lang="nb-NO" dirty="0">
                <a:solidFill>
                  <a:schemeClr val="bg2"/>
                </a:solidFill>
              </a:rPr>
              <a:t>BSBI &amp; SPIMI</a:t>
            </a:r>
          </a:p>
          <a:p>
            <a:r>
              <a:rPr lang="nb-NO" dirty="0"/>
              <a:t>Double </a:t>
            </a:r>
            <a:r>
              <a:rPr lang="nb-NO" dirty="0" err="1"/>
              <a:t>shoutout</a:t>
            </a:r>
            <a:r>
              <a:rPr lang="nb-NO" dirty="0"/>
              <a:t>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5A324-8024-FFDF-349C-E1DCD3F6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272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69F3-396B-8F12-50BA-34A6220B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Shoutout</a:t>
            </a:r>
            <a:r>
              <a:rPr lang="nb-NO" dirty="0"/>
              <a:t>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3E24-4369-D853-EE19-99E065F3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9840-638F-6735-109C-F5B077E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52</a:t>
            </a:fld>
            <a:endParaRPr lang="nb-NO"/>
          </a:p>
        </p:txBody>
      </p:sp>
      <p:pic>
        <p:nvPicPr>
          <p:cNvPr id="1028" name="Picture 4" descr="Account: Netcompany A/S">
            <a:extLst>
              <a:ext uri="{FF2B5EF4-FFF2-40B4-BE49-F238E27FC236}">
                <a16:creationId xmlns:a16="http://schemas.microsoft.com/office/drawing/2014/main" id="{49AE9026-BDEF-B63B-ED06-DBBBFFDE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91544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35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7206-57C3-0B53-B504-99F9073B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Shoutout</a:t>
            </a:r>
            <a:r>
              <a:rPr lang="nb-NO" dirty="0"/>
              <a:t>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8D98-CF58-5A38-BF1A-08213C5D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BB18-BC7D-A5A0-768F-21A78B79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53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127F5-1ED6-469F-250D-11037CD0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59" y="1678908"/>
            <a:ext cx="6775081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0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2E1A-396D-066C-19E4-98214E41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74F7-1324-E312-6ADE-7AC2B6BEB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B7432-8E78-C136-46E6-D439597D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7652-84BE-4BE4-B1A4-093D175C4611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43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Eksempel-</a:t>
            </a:r>
            <a:r>
              <a:rPr lang="nb-NO" sz="60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postinglister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CD51-F6D5-8DAA-5633-E43B7664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6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D412F75-1A0A-8B5D-C693-8D268201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5" y="1825624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1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F0A2-3342-E647-ECAA-1EBA9240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7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C20E0E1-DD4C-D050-EF0C-C69E3C93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0A0B-10EA-C026-6812-E06B397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8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0C39BEB-F092-9E1B-62A7-A8248722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4F76-0C85-1E00-FB54-D46A47F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9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B57A1B-C6C5-C711-1F36-91330F09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5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1513</Words>
  <Application>Microsoft Office PowerPoint</Application>
  <PresentationFormat>Widescreen</PresentationFormat>
  <Paragraphs>367</Paragraphs>
  <Slides>54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Aptos</vt:lpstr>
      <vt:lpstr>Aptos Display</vt:lpstr>
      <vt:lpstr>Arial</vt:lpstr>
      <vt:lpstr>Consolas</vt:lpstr>
      <vt:lpstr>Oswald</vt:lpstr>
      <vt:lpstr>Palatino Linotype</vt:lpstr>
      <vt:lpstr>Work Sans</vt:lpstr>
      <vt:lpstr>Office Theme</vt:lpstr>
      <vt:lpstr>IN3120 week 13</vt:lpstr>
      <vt:lpstr>Teaching assistants next year</vt:lpstr>
      <vt:lpstr>Agenda</vt:lpstr>
      <vt:lpstr>Victor Lavrenko – The StatQuest of IR</vt:lpstr>
      <vt:lpstr>Document-at-a-time</vt:lpstr>
      <vt:lpstr>Eksempel-postinglister</vt:lpstr>
      <vt:lpstr>FRONTIER: 1</vt:lpstr>
      <vt:lpstr>FRONTIER: 2</vt:lpstr>
      <vt:lpstr>FRONTIER: 2</vt:lpstr>
      <vt:lpstr>FRONTIER: 2</vt:lpstr>
      <vt:lpstr>FRONTIER: 1</vt:lpstr>
      <vt:lpstr>FRONTIER: 3</vt:lpstr>
      <vt:lpstr>FRONTIER: 2</vt:lpstr>
      <vt:lpstr>FRONTIER: 3</vt:lpstr>
      <vt:lpstr>FRONTIER: 1</vt:lpstr>
      <vt:lpstr>FRONTIER: 3</vt:lpstr>
      <vt:lpstr>FRONTIER: 1</vt:lpstr>
      <vt:lpstr>LEN(REMAINING_CURSORS) &lt; N</vt:lpstr>
      <vt:lpstr>Term-at-a-time</vt:lpstr>
      <vt:lpstr>Example</vt:lpstr>
      <vt:lpstr>Antony</vt:lpstr>
      <vt:lpstr>Brutus</vt:lpstr>
      <vt:lpstr>Caesar</vt:lpstr>
      <vt:lpstr>Calpurnia</vt:lpstr>
      <vt:lpstr>Final scores</vt:lpstr>
      <vt:lpstr>Agenda</vt:lpstr>
      <vt:lpstr>BSBI –Blocked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Blocked sort-based indexing</vt:lpstr>
      <vt:lpstr>SPIMI – Single pass in 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Single-pass in-memory indexing</vt:lpstr>
      <vt:lpstr>BSBI          SPIMI</vt:lpstr>
      <vt:lpstr>Agenda</vt:lpstr>
      <vt:lpstr>Shoutout #1</vt:lpstr>
      <vt:lpstr>Shoutout #2</vt:lpstr>
      <vt:lpstr>15 min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38</cp:revision>
  <dcterms:created xsi:type="dcterms:W3CDTF">2024-11-19T11:19:00Z</dcterms:created>
  <dcterms:modified xsi:type="dcterms:W3CDTF">2024-11-20T20:10:13Z</dcterms:modified>
</cp:coreProperties>
</file>