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8696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99051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88716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44927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16091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5551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98403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65983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56358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25465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8761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49324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8/5/2019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05461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56969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291B17-9318-49DB-B28B-6E5994AE9581}" type="datetime1">
              <a:rPr lang="en-US" smtClean="0"/>
              <a:t>8/5/2019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8736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50447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738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8/5/2019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64497168"/>
      </p:ext>
    </p:extLst>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69A8-EEFB-4A64-A58B-2785DE900F24}"/>
              </a:ext>
            </a:extLst>
          </p:cNvPr>
          <p:cNvSpPr>
            <a:spLocks noGrp="1"/>
          </p:cNvSpPr>
          <p:nvPr>
            <p:ph type="ctrTitle"/>
          </p:nvPr>
        </p:nvSpPr>
        <p:spPr/>
        <p:txBody>
          <a:bodyPr/>
          <a:lstStyle/>
          <a:p>
            <a:r>
              <a:rPr lang="en-US" dirty="0"/>
              <a:t>Haibu AI</a:t>
            </a:r>
          </a:p>
        </p:txBody>
      </p:sp>
      <p:sp>
        <p:nvSpPr>
          <p:cNvPr id="3" name="Subtitle 2">
            <a:extLst>
              <a:ext uri="{FF2B5EF4-FFF2-40B4-BE49-F238E27FC236}">
                <a16:creationId xmlns:a16="http://schemas.microsoft.com/office/drawing/2014/main" id="{E7E750D7-0137-4486-8CCD-5589A79E549A}"/>
              </a:ext>
            </a:extLst>
          </p:cNvPr>
          <p:cNvSpPr>
            <a:spLocks noGrp="1"/>
          </p:cNvSpPr>
          <p:nvPr>
            <p:ph type="subTitle" idx="1"/>
          </p:nvPr>
        </p:nvSpPr>
        <p:spPr/>
        <p:txBody>
          <a:bodyPr/>
          <a:lstStyle/>
          <a:p>
            <a:r>
              <a:rPr lang="en-US" sz="2400" b="1" dirty="0"/>
              <a:t>2019 Fighting Game AI Competition</a:t>
            </a:r>
          </a:p>
          <a:p>
            <a:r>
              <a:rPr lang="en-US" dirty="0"/>
              <a:t>INTELLIGENT COMPUTER </a:t>
            </a:r>
            <a:r>
              <a:rPr lang="en-US"/>
              <a:t>ENTERTAINMENT LAB, </a:t>
            </a:r>
            <a:r>
              <a:rPr lang="en-US" dirty="0"/>
              <a:t>RITSUMEIKAN UNIVERSITY</a:t>
            </a:r>
          </a:p>
          <a:p>
            <a:endParaRPr lang="en-US" dirty="0"/>
          </a:p>
        </p:txBody>
      </p:sp>
    </p:spTree>
    <p:extLst>
      <p:ext uri="{BB962C8B-B14F-4D97-AF65-F5344CB8AC3E}">
        <p14:creationId xmlns:p14="http://schemas.microsoft.com/office/powerpoint/2010/main" val="186953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16BB-F9DA-42F3-9D53-028D0E4191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1B9D0F8-97F5-40BB-A10E-7ED6D4557C56}"/>
              </a:ext>
            </a:extLst>
          </p:cNvPr>
          <p:cNvSpPr>
            <a:spLocks noGrp="1"/>
          </p:cNvSpPr>
          <p:nvPr>
            <p:ph idx="1"/>
          </p:nvPr>
        </p:nvSpPr>
        <p:spPr/>
        <p:txBody>
          <a:bodyPr>
            <a:normAutofit lnSpcReduction="10000"/>
          </a:bodyPr>
          <a:lstStyle/>
          <a:p>
            <a:pPr>
              <a:buFont typeface="Courier New" panose="02070309020205020404" pitchFamily="49" charset="0"/>
              <a:buChar char="o"/>
            </a:pPr>
            <a:r>
              <a:rPr lang="en-US" sz="2400" b="1" dirty="0"/>
              <a:t>DEVELOPER:</a:t>
            </a:r>
          </a:p>
          <a:p>
            <a:pPr lvl="1">
              <a:buFont typeface="Wingdings" panose="05000000000000000000" pitchFamily="2" charset="2"/>
              <a:buChar char="§"/>
            </a:pPr>
            <a:r>
              <a:rPr lang="en-US" sz="2000" dirty="0" err="1"/>
              <a:t>Nowshin</a:t>
            </a:r>
            <a:r>
              <a:rPr lang="en-US" sz="2000" dirty="0"/>
              <a:t> Faiza </a:t>
            </a:r>
            <a:r>
              <a:rPr lang="en-US" sz="2000" dirty="0" err="1"/>
              <a:t>Alam</a:t>
            </a:r>
            <a:endParaRPr lang="en-US" sz="2000" dirty="0"/>
          </a:p>
          <a:p>
            <a:pPr marL="457200" lvl="1" indent="0">
              <a:buNone/>
            </a:pPr>
            <a:endParaRPr lang="en-US" sz="2000" dirty="0"/>
          </a:p>
          <a:p>
            <a:pPr>
              <a:buFont typeface="Courier New" panose="02070309020205020404" pitchFamily="49" charset="0"/>
              <a:buChar char="o"/>
            </a:pPr>
            <a:r>
              <a:rPr lang="en-US" sz="2400" b="1" dirty="0"/>
              <a:t>AFFILIATION:</a:t>
            </a:r>
          </a:p>
          <a:p>
            <a:pPr lvl="1">
              <a:buFont typeface="Wingdings" panose="05000000000000000000" pitchFamily="2" charset="2"/>
              <a:buChar char="§"/>
            </a:pPr>
            <a:r>
              <a:rPr lang="en-US" sz="2200" dirty="0"/>
              <a:t>Asian University for Women (AUW), Bangladesh</a:t>
            </a:r>
          </a:p>
          <a:p>
            <a:pPr lvl="1">
              <a:buFont typeface="Arial" panose="020B0604020202020204" pitchFamily="34" charset="0"/>
              <a:buChar char="•"/>
            </a:pPr>
            <a:endParaRPr lang="en-US" sz="2200" dirty="0"/>
          </a:p>
          <a:p>
            <a:pPr>
              <a:buFont typeface="Courier New" panose="02070309020205020404" pitchFamily="49" charset="0"/>
              <a:buChar char="o"/>
            </a:pPr>
            <a:r>
              <a:rPr lang="en-US" sz="2400" b="1" dirty="0"/>
              <a:t>CONTACT INFO:</a:t>
            </a:r>
          </a:p>
          <a:p>
            <a:pPr lvl="1">
              <a:buFont typeface="Wingdings" panose="05000000000000000000" pitchFamily="2" charset="2"/>
              <a:buChar char="§"/>
            </a:pPr>
            <a:r>
              <a:rPr lang="en-US" sz="2000" dirty="0"/>
              <a:t>EMAIL: nowshinalam92@gmail.com</a:t>
            </a:r>
          </a:p>
          <a:p>
            <a:pPr marL="457200" lvl="1" indent="0">
              <a:buNone/>
            </a:pPr>
            <a:endParaRPr lang="en-US" sz="2200" dirty="0"/>
          </a:p>
        </p:txBody>
      </p:sp>
    </p:spTree>
    <p:extLst>
      <p:ext uri="{BB962C8B-B14F-4D97-AF65-F5344CB8AC3E}">
        <p14:creationId xmlns:p14="http://schemas.microsoft.com/office/powerpoint/2010/main" val="120362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ADDC-2565-497C-B77C-0D7B32875329}"/>
              </a:ext>
            </a:extLst>
          </p:cNvPr>
          <p:cNvSpPr>
            <a:spLocks noGrp="1"/>
          </p:cNvSpPr>
          <p:nvPr>
            <p:ph type="title"/>
          </p:nvPr>
        </p:nvSpPr>
        <p:spPr>
          <a:xfrm>
            <a:off x="685801" y="177115"/>
            <a:ext cx="10131425" cy="1231556"/>
          </a:xfrm>
        </p:spPr>
        <p:txBody>
          <a:bodyPr/>
          <a:lstStyle/>
          <a:p>
            <a:r>
              <a:rPr lang="en-US" dirty="0"/>
              <a:t>AI OUTLINE</a:t>
            </a:r>
          </a:p>
        </p:txBody>
      </p:sp>
      <p:sp>
        <p:nvSpPr>
          <p:cNvPr id="3" name="Content Placeholder 2">
            <a:extLst>
              <a:ext uri="{FF2B5EF4-FFF2-40B4-BE49-F238E27FC236}">
                <a16:creationId xmlns:a16="http://schemas.microsoft.com/office/drawing/2014/main" id="{46F7391B-5460-4B73-9384-1B074D5F888F}"/>
              </a:ext>
            </a:extLst>
          </p:cNvPr>
          <p:cNvSpPr>
            <a:spLocks noGrp="1"/>
          </p:cNvSpPr>
          <p:nvPr>
            <p:ph idx="1"/>
          </p:nvPr>
        </p:nvSpPr>
        <p:spPr>
          <a:xfrm>
            <a:off x="685801" y="1099750"/>
            <a:ext cx="10820398" cy="5581135"/>
          </a:xfrm>
        </p:spPr>
        <p:txBody>
          <a:bodyPr>
            <a:normAutofit/>
          </a:bodyPr>
          <a:lstStyle/>
          <a:p>
            <a:pPr algn="just">
              <a:buFont typeface="Courier New" panose="02070309020205020404" pitchFamily="49" charset="0"/>
              <a:buChar char="o"/>
            </a:pPr>
            <a:r>
              <a:rPr lang="en-US" sz="2000" dirty="0"/>
              <a:t>SOURCE CODE / REFERENCE USED:</a:t>
            </a:r>
          </a:p>
          <a:p>
            <a:pPr lvl="1" algn="just">
              <a:buFont typeface="Wingdings" panose="05000000000000000000" pitchFamily="2" charset="2"/>
              <a:buChar char="§"/>
            </a:pPr>
            <a:r>
              <a:rPr lang="en-US" sz="1800" dirty="0"/>
              <a:t>Previously developed </a:t>
            </a:r>
            <a:r>
              <a:rPr lang="en-US" sz="1800" b="1" dirty="0"/>
              <a:t>Mutagen</a:t>
            </a:r>
            <a:r>
              <a:rPr lang="en-US" sz="1800" dirty="0"/>
              <a:t> by Connor </a:t>
            </a:r>
            <a:r>
              <a:rPr lang="en-US" sz="1800" dirty="0" err="1"/>
              <a:t>Gregorich</a:t>
            </a:r>
            <a:r>
              <a:rPr lang="en-US" sz="1800" dirty="0"/>
              <a:t>-Trevor</a:t>
            </a:r>
            <a:r>
              <a:rPr lang="en-US" sz="1800" b="1" dirty="0"/>
              <a:t>, </a:t>
            </a:r>
            <a:r>
              <a:rPr lang="en-US" sz="1800" b="1" dirty="0" err="1"/>
              <a:t>JayBot_GM</a:t>
            </a:r>
            <a:r>
              <a:rPr lang="en-US" sz="1800" dirty="0"/>
              <a:t> by Man-Je Kim &amp; </a:t>
            </a:r>
            <a:r>
              <a:rPr lang="en-US" sz="1800" dirty="0" err="1"/>
              <a:t>Donghyeon</a:t>
            </a:r>
            <a:r>
              <a:rPr lang="en-US" sz="1800" dirty="0"/>
              <a:t> Lee, </a:t>
            </a:r>
            <a:r>
              <a:rPr lang="en-US" sz="1800" b="1" dirty="0" err="1"/>
              <a:t>ZoneAI</a:t>
            </a:r>
            <a:r>
              <a:rPr lang="en-US" sz="1800" dirty="0"/>
              <a:t> by Frank Ying</a:t>
            </a:r>
            <a:endParaRPr lang="en-US" dirty="0"/>
          </a:p>
          <a:p>
            <a:pPr algn="just">
              <a:buFont typeface="Courier New" panose="02070309020205020404" pitchFamily="49" charset="0"/>
              <a:buChar char="o"/>
            </a:pPr>
            <a:r>
              <a:rPr lang="en-US" sz="2000" dirty="0"/>
              <a:t>TECHNIQUES IMPLEMENTED &amp; MODIFICATIONS:</a:t>
            </a:r>
          </a:p>
          <a:p>
            <a:pPr lvl="1" algn="just">
              <a:buFont typeface="Wingdings" panose="05000000000000000000" pitchFamily="2" charset="2"/>
              <a:buChar char="§"/>
            </a:pPr>
            <a:r>
              <a:rPr lang="en-US" sz="1800" dirty="0"/>
              <a:t>A hybrid AI consisting of a rule-based system and state-grouping. Actions are divided into a number of array sets. The arrays and rule sets from Mutagen and JayBot_GM have been revised and used. After traversing through the arrays based on its distance from the opponent, the AI will randomly pick an action. Some of the actions have been repeated multiple times based on their importance. </a:t>
            </a:r>
          </a:p>
          <a:p>
            <a:pPr lvl="1" algn="just">
              <a:buFont typeface="Wingdings" panose="05000000000000000000" pitchFamily="2" charset="2"/>
              <a:buChar char="§"/>
            </a:pPr>
            <a:r>
              <a:rPr lang="en-US" sz="1800" dirty="0"/>
              <a:t>Instead of Monte Carlo Tree Search for decision making, randomization of the set of actions based on certain rules have been used to ensure a wide variety actions in certain situations being used by the AI. </a:t>
            </a:r>
          </a:p>
          <a:p>
            <a:pPr lvl="1" algn="just">
              <a:buFont typeface="Wingdings" panose="05000000000000000000" pitchFamily="2" charset="2"/>
              <a:buChar char="§"/>
            </a:pPr>
            <a:r>
              <a:rPr lang="en-US" sz="1800" dirty="0"/>
              <a:t>This idea has been an inspiration from </a:t>
            </a:r>
            <a:r>
              <a:rPr lang="en-US" sz="1800" dirty="0" err="1"/>
              <a:t>ZoneAI</a:t>
            </a:r>
            <a:r>
              <a:rPr lang="en-US" sz="1800" dirty="0"/>
              <a:t> developed by Frank Ying. As their expectations for future implementation mentioned, prediction of opponents’ attacks and different rules for various states and energy usage were issues, </a:t>
            </a:r>
            <a:r>
              <a:rPr lang="en-US" sz="1800" dirty="0" err="1"/>
              <a:t>HaibuAI</a:t>
            </a:r>
            <a:r>
              <a:rPr lang="en-US" sz="1800" dirty="0"/>
              <a:t> tries to find easy solutions for that keeping the simplicity intact. </a:t>
            </a:r>
          </a:p>
        </p:txBody>
      </p:sp>
    </p:spTree>
    <p:extLst>
      <p:ext uri="{BB962C8B-B14F-4D97-AF65-F5344CB8AC3E}">
        <p14:creationId xmlns:p14="http://schemas.microsoft.com/office/powerpoint/2010/main" val="385872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661D-1FF3-4D18-A768-B7E0938AF847}"/>
              </a:ext>
            </a:extLst>
          </p:cNvPr>
          <p:cNvSpPr>
            <a:spLocks noGrp="1"/>
          </p:cNvSpPr>
          <p:nvPr>
            <p:ph type="title"/>
          </p:nvPr>
        </p:nvSpPr>
        <p:spPr/>
        <p:txBody>
          <a:bodyPr/>
          <a:lstStyle/>
          <a:p>
            <a:r>
              <a:rPr lang="en-US" dirty="0"/>
              <a:t>AI OUTLINE</a:t>
            </a:r>
          </a:p>
        </p:txBody>
      </p:sp>
      <p:sp>
        <p:nvSpPr>
          <p:cNvPr id="3" name="Content Placeholder 2">
            <a:extLst>
              <a:ext uri="{FF2B5EF4-FFF2-40B4-BE49-F238E27FC236}">
                <a16:creationId xmlns:a16="http://schemas.microsoft.com/office/drawing/2014/main" id="{F6763791-CF79-468A-862D-23FE5E63BC0C}"/>
              </a:ext>
            </a:extLst>
          </p:cNvPr>
          <p:cNvSpPr>
            <a:spLocks noGrp="1"/>
          </p:cNvSpPr>
          <p:nvPr>
            <p:ph idx="1"/>
          </p:nvPr>
        </p:nvSpPr>
        <p:spPr/>
        <p:txBody>
          <a:bodyPr/>
          <a:lstStyle/>
          <a:p>
            <a:r>
              <a:rPr lang="en-US" sz="2000" dirty="0"/>
              <a:t>PLANS FOR FUTURE IMPROVEMENTS</a:t>
            </a:r>
          </a:p>
          <a:p>
            <a:pPr lvl="1" algn="just">
              <a:buFont typeface="Wingdings" panose="05000000000000000000" pitchFamily="2" charset="2"/>
              <a:buChar char="§"/>
            </a:pPr>
            <a:r>
              <a:rPr lang="en-US" sz="1800" dirty="0"/>
              <a:t>Even though the rules are specified, the characters are not able to find the best or optimal solution always since such a technique has not been used. Neither are they always able to successfully predict opponent’s next move and guard itself from the attack. </a:t>
            </a:r>
          </a:p>
          <a:p>
            <a:pPr lvl="1" algn="just">
              <a:buFont typeface="Wingdings" panose="05000000000000000000" pitchFamily="2" charset="2"/>
              <a:buChar char="§"/>
            </a:pPr>
            <a:r>
              <a:rPr lang="en-US" sz="1800" dirty="0"/>
              <a:t>Better algorithm needs to be implemented for better optimal results and prediction. </a:t>
            </a:r>
          </a:p>
          <a:p>
            <a:pPr lvl="1" algn="just">
              <a:buFont typeface="Wingdings" panose="05000000000000000000" pitchFamily="2" charset="2"/>
              <a:buChar char="§"/>
            </a:pPr>
            <a:r>
              <a:rPr lang="en-US" sz="1800" dirty="0"/>
              <a:t>Since it’s a rule-based AI for the most part, the AI itself does not learn anything on its own. I wish to be able to apply reinforcement learning in the future to make the AI as intelligent as possible as I study and learn further on this subject. </a:t>
            </a:r>
          </a:p>
          <a:p>
            <a:pPr lvl="1" algn="just">
              <a:buFont typeface="Wingdings" panose="05000000000000000000" pitchFamily="2" charset="2"/>
              <a:buChar char="§"/>
            </a:pPr>
            <a:r>
              <a:rPr lang="en-US" sz="1800" dirty="0"/>
              <a:t>Optimization of all the characters</a:t>
            </a:r>
          </a:p>
          <a:p>
            <a:endParaRPr lang="en-US" dirty="0"/>
          </a:p>
        </p:txBody>
      </p:sp>
    </p:spTree>
    <p:extLst>
      <p:ext uri="{BB962C8B-B14F-4D97-AF65-F5344CB8AC3E}">
        <p14:creationId xmlns:p14="http://schemas.microsoft.com/office/powerpoint/2010/main" val="411264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D82805-254B-455F-9231-075B07F4C0D5}"/>
              </a:ext>
            </a:extLst>
          </p:cNvPr>
          <p:cNvSpPr>
            <a:spLocks noGrp="1"/>
          </p:cNvSpPr>
          <p:nvPr>
            <p:ph type="title"/>
          </p:nvPr>
        </p:nvSpPr>
        <p:spPr/>
        <p:txBody>
          <a:bodyPr/>
          <a:lstStyle/>
          <a:p>
            <a:pPr algn="ctr"/>
            <a:r>
              <a:rPr lang="en-US" dirty="0"/>
              <a:t>THANK YOU! </a:t>
            </a:r>
            <a:r>
              <a:rPr lang="en-US" dirty="0">
                <a:sym typeface="Wingdings" panose="05000000000000000000" pitchFamily="2" charset="2"/>
              </a:rPr>
              <a:t></a:t>
            </a:r>
            <a:br>
              <a:rPr lang="en-US" dirty="0">
                <a:sym typeface="Wingdings" panose="05000000000000000000" pitchFamily="2" charset="2"/>
              </a:rPr>
            </a:br>
            <a:r>
              <a:rPr lang="en-US" sz="2000" dirty="0">
                <a:sym typeface="Wingdings" panose="05000000000000000000" pitchFamily="2" charset="2"/>
              </a:rPr>
              <a:t>Happy Coding!</a:t>
            </a:r>
            <a:endParaRPr lang="en-US" sz="2000" dirty="0"/>
          </a:p>
        </p:txBody>
      </p:sp>
    </p:spTree>
    <p:extLst>
      <p:ext uri="{BB962C8B-B14F-4D97-AF65-F5344CB8AC3E}">
        <p14:creationId xmlns:p14="http://schemas.microsoft.com/office/powerpoint/2010/main" val="62298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124</TotalTime>
  <Words>362</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Wingdings</vt:lpstr>
      <vt:lpstr>Celestial</vt:lpstr>
      <vt:lpstr>Haibu AI</vt:lpstr>
      <vt:lpstr>Introduction</vt:lpstr>
      <vt:lpstr>AI OUTLINE</vt:lpstr>
      <vt:lpstr>AI OUTLINE</vt:lpstr>
      <vt:lpstr>THANK YOU!  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Haibu AI</dc:title>
  <dc:creator>Aoi Tsubasa</dc:creator>
  <cp:lastModifiedBy>Aoi Tsubasa</cp:lastModifiedBy>
  <cp:revision>25</cp:revision>
  <dcterms:created xsi:type="dcterms:W3CDTF">2019-08-05T03:54:51Z</dcterms:created>
  <dcterms:modified xsi:type="dcterms:W3CDTF">2019-08-05T09:11:42Z</dcterms:modified>
</cp:coreProperties>
</file>