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57575"/>
                </a:solidFill>
                <a:latin typeface="Arial MT"/>
                <a:cs typeface="Arial MT"/>
              </a:defRPr>
            </a:lvl1pPr>
          </a:lstStyle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9"/>
                </a:moveTo>
                <a:lnTo>
                  <a:pt x="0" y="0"/>
                </a:lnTo>
                <a:lnTo>
                  <a:pt x="14287" y="0"/>
                </a:lnTo>
                <a:lnTo>
                  <a:pt x="14287" y="14287"/>
                </a:lnTo>
                <a:lnTo>
                  <a:pt x="18262599" y="14287"/>
                </a:lnTo>
                <a:lnTo>
                  <a:pt x="25399" y="10272712"/>
                </a:lnTo>
                <a:lnTo>
                  <a:pt x="14287" y="10272712"/>
                </a:lnTo>
                <a:lnTo>
                  <a:pt x="14287" y="10278962"/>
                </a:lnTo>
                <a:lnTo>
                  <a:pt x="0" y="10286999"/>
                </a:lnTo>
                <a:close/>
              </a:path>
              <a:path w="18288000" h="10287000">
                <a:moveTo>
                  <a:pt x="18262599" y="14287"/>
                </a:moveTo>
                <a:lnTo>
                  <a:pt x="14287" y="14287"/>
                </a:lnTo>
                <a:lnTo>
                  <a:pt x="14287" y="0"/>
                </a:lnTo>
                <a:lnTo>
                  <a:pt x="18273711" y="0"/>
                </a:lnTo>
                <a:lnTo>
                  <a:pt x="18273711" y="8036"/>
                </a:lnTo>
                <a:lnTo>
                  <a:pt x="18262599" y="14287"/>
                </a:lnTo>
                <a:close/>
              </a:path>
              <a:path w="18288000" h="10287000">
                <a:moveTo>
                  <a:pt x="18273711" y="8036"/>
                </a:moveTo>
                <a:lnTo>
                  <a:pt x="18273711" y="0"/>
                </a:lnTo>
                <a:lnTo>
                  <a:pt x="18287999" y="0"/>
                </a:lnTo>
                <a:lnTo>
                  <a:pt x="18273711" y="8036"/>
                </a:lnTo>
                <a:close/>
              </a:path>
              <a:path w="18288000" h="10287000">
                <a:moveTo>
                  <a:pt x="18287999" y="10286999"/>
                </a:moveTo>
                <a:lnTo>
                  <a:pt x="18273711" y="10286999"/>
                </a:lnTo>
                <a:lnTo>
                  <a:pt x="18273711" y="8036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  <a:path w="18288000" h="10287000">
                <a:moveTo>
                  <a:pt x="18273711" y="14287"/>
                </a:moveTo>
                <a:lnTo>
                  <a:pt x="18262599" y="14287"/>
                </a:lnTo>
                <a:lnTo>
                  <a:pt x="18273711" y="8036"/>
                </a:lnTo>
                <a:lnTo>
                  <a:pt x="18273711" y="14287"/>
                </a:lnTo>
                <a:close/>
              </a:path>
              <a:path w="18288000" h="10287000">
                <a:moveTo>
                  <a:pt x="14287" y="10278962"/>
                </a:moveTo>
                <a:lnTo>
                  <a:pt x="14287" y="10272712"/>
                </a:lnTo>
                <a:lnTo>
                  <a:pt x="25399" y="10272712"/>
                </a:lnTo>
                <a:lnTo>
                  <a:pt x="14287" y="10278962"/>
                </a:lnTo>
                <a:close/>
              </a:path>
              <a:path w="18288000" h="10287000">
                <a:moveTo>
                  <a:pt x="18273711" y="10286999"/>
                </a:moveTo>
                <a:lnTo>
                  <a:pt x="14287" y="10286999"/>
                </a:lnTo>
                <a:lnTo>
                  <a:pt x="14287" y="10278962"/>
                </a:lnTo>
                <a:lnTo>
                  <a:pt x="25399" y="10272712"/>
                </a:lnTo>
                <a:lnTo>
                  <a:pt x="18273711" y="10272712"/>
                </a:lnTo>
                <a:lnTo>
                  <a:pt x="18273711" y="10286999"/>
                </a:lnTo>
                <a:close/>
              </a:path>
              <a:path w="18288000" h="10287000">
                <a:moveTo>
                  <a:pt x="14287" y="10286999"/>
                </a:moveTo>
                <a:lnTo>
                  <a:pt x="0" y="10286999"/>
                </a:lnTo>
                <a:lnTo>
                  <a:pt x="14287" y="10278962"/>
                </a:lnTo>
                <a:lnTo>
                  <a:pt x="1428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79031" y="3751595"/>
            <a:ext cx="5977890" cy="4198620"/>
          </a:xfrm>
          <a:custGeom>
            <a:avLst/>
            <a:gdLst/>
            <a:ahLst/>
            <a:cxnLst/>
            <a:rect l="l" t="t" r="r" b="b"/>
            <a:pathLst>
              <a:path w="5977890" h="4198620">
                <a:moveTo>
                  <a:pt x="2115383" y="4198421"/>
                </a:moveTo>
                <a:lnTo>
                  <a:pt x="0" y="2024816"/>
                </a:lnTo>
                <a:lnTo>
                  <a:pt x="549870" y="1500822"/>
                </a:lnTo>
                <a:lnTo>
                  <a:pt x="2141259" y="3131026"/>
                </a:lnTo>
                <a:lnTo>
                  <a:pt x="5453419" y="0"/>
                </a:lnTo>
                <a:lnTo>
                  <a:pt x="5977413" y="543401"/>
                </a:lnTo>
                <a:lnTo>
                  <a:pt x="2671722" y="3680896"/>
                </a:lnTo>
                <a:lnTo>
                  <a:pt x="2115383" y="4198421"/>
                </a:lnTo>
                <a:close/>
              </a:path>
            </a:pathLst>
          </a:custGeom>
          <a:solidFill>
            <a:srgbClr val="156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679031" y="3751595"/>
            <a:ext cx="5977890" cy="4198620"/>
          </a:xfrm>
          <a:custGeom>
            <a:avLst/>
            <a:gdLst/>
            <a:ahLst/>
            <a:cxnLst/>
            <a:rect l="l" t="t" r="r" b="b"/>
            <a:pathLst>
              <a:path w="5977890" h="4198620">
                <a:moveTo>
                  <a:pt x="5453419" y="0"/>
                </a:moveTo>
                <a:lnTo>
                  <a:pt x="2141259" y="3131026"/>
                </a:lnTo>
                <a:lnTo>
                  <a:pt x="549870" y="1500822"/>
                </a:lnTo>
                <a:lnTo>
                  <a:pt x="0" y="2024816"/>
                </a:lnTo>
                <a:lnTo>
                  <a:pt x="2115383" y="4198421"/>
                </a:lnTo>
                <a:lnTo>
                  <a:pt x="2671722" y="3680896"/>
                </a:lnTo>
                <a:lnTo>
                  <a:pt x="5977413" y="543401"/>
                </a:lnTo>
                <a:lnTo>
                  <a:pt x="5453419" y="0"/>
                </a:lnTo>
                <a:close/>
              </a:path>
            </a:pathLst>
          </a:custGeom>
          <a:ln w="64690">
            <a:solidFill>
              <a:srgbClr val="1560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57575"/>
                </a:solidFill>
                <a:latin typeface="Arial MT"/>
                <a:cs typeface="Arial MT"/>
              </a:defRPr>
            </a:lvl1pPr>
          </a:lstStyle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57575"/>
                </a:solidFill>
                <a:latin typeface="Arial MT"/>
                <a:cs typeface="Arial MT"/>
              </a:defRPr>
            </a:lvl1pPr>
          </a:lstStyle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57575"/>
                </a:solidFill>
                <a:latin typeface="Arial MT"/>
                <a:cs typeface="Arial MT"/>
              </a:defRPr>
            </a:lvl1pPr>
          </a:lstStyle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57575"/>
                </a:solidFill>
                <a:latin typeface="Arial MT"/>
                <a:cs typeface="Arial MT"/>
              </a:defRPr>
            </a:lvl1pPr>
          </a:lstStyle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809" y="979475"/>
            <a:ext cx="3712845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1806" y="3872300"/>
            <a:ext cx="14264387" cy="2999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646782" y="956062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57575"/>
                </a:solidFill>
                <a:latin typeface="Arial MT"/>
                <a:cs typeface="Arial MT"/>
              </a:defRPr>
            </a:lvl1pPr>
          </a:lstStyle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www.gofundme.com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://www.fema.gov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airbnb.com/help/article/293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"/>
            <a:ext cx="8705850" cy="10287635"/>
          </a:xfrm>
          <a:custGeom>
            <a:avLst/>
            <a:gdLst/>
            <a:ahLst/>
            <a:cxnLst/>
            <a:rect l="l" t="t" r="r" b="b"/>
            <a:pathLst>
              <a:path w="8705850" h="10287635">
                <a:moveTo>
                  <a:pt x="8705374" y="10287209"/>
                </a:moveTo>
                <a:lnTo>
                  <a:pt x="0" y="10287209"/>
                </a:lnTo>
                <a:lnTo>
                  <a:pt x="0" y="0"/>
                </a:lnTo>
                <a:lnTo>
                  <a:pt x="7534570" y="0"/>
                </a:lnTo>
                <a:lnTo>
                  <a:pt x="7534474" y="73627"/>
                </a:lnTo>
                <a:lnTo>
                  <a:pt x="7529663" y="100476"/>
                </a:lnTo>
                <a:lnTo>
                  <a:pt x="7514333" y="221313"/>
                </a:lnTo>
                <a:lnTo>
                  <a:pt x="7506448" y="276211"/>
                </a:lnTo>
                <a:lnTo>
                  <a:pt x="7500173" y="301368"/>
                </a:lnTo>
                <a:lnTo>
                  <a:pt x="7488740" y="621025"/>
                </a:lnTo>
                <a:lnTo>
                  <a:pt x="7472782" y="709984"/>
                </a:lnTo>
                <a:lnTo>
                  <a:pt x="7463395" y="772102"/>
                </a:lnTo>
                <a:lnTo>
                  <a:pt x="7456803" y="829211"/>
                </a:lnTo>
                <a:lnTo>
                  <a:pt x="7455806" y="868737"/>
                </a:lnTo>
                <a:lnTo>
                  <a:pt x="7463205" y="878103"/>
                </a:lnTo>
                <a:lnTo>
                  <a:pt x="7443492" y="925884"/>
                </a:lnTo>
                <a:lnTo>
                  <a:pt x="7431693" y="969512"/>
                </a:lnTo>
                <a:lnTo>
                  <a:pt x="7425314" y="1011143"/>
                </a:lnTo>
                <a:lnTo>
                  <a:pt x="7421861" y="1052931"/>
                </a:lnTo>
                <a:lnTo>
                  <a:pt x="7418842" y="1097034"/>
                </a:lnTo>
                <a:lnTo>
                  <a:pt x="7413763" y="1145607"/>
                </a:lnTo>
                <a:lnTo>
                  <a:pt x="7404131" y="1200807"/>
                </a:lnTo>
                <a:lnTo>
                  <a:pt x="7424917" y="1237856"/>
                </a:lnTo>
                <a:lnTo>
                  <a:pt x="7428530" y="1255410"/>
                </a:lnTo>
                <a:lnTo>
                  <a:pt x="7422722" y="1266184"/>
                </a:lnTo>
                <a:lnTo>
                  <a:pt x="7415245" y="1282892"/>
                </a:lnTo>
                <a:lnTo>
                  <a:pt x="7413850" y="1318249"/>
                </a:lnTo>
                <a:lnTo>
                  <a:pt x="7396326" y="1317556"/>
                </a:lnTo>
                <a:lnTo>
                  <a:pt x="7396753" y="1341048"/>
                </a:lnTo>
                <a:lnTo>
                  <a:pt x="7402530" y="1374622"/>
                </a:lnTo>
                <a:lnTo>
                  <a:pt x="7401059" y="1404172"/>
                </a:lnTo>
                <a:lnTo>
                  <a:pt x="7379739" y="1415594"/>
                </a:lnTo>
                <a:lnTo>
                  <a:pt x="7382414" y="1426747"/>
                </a:lnTo>
                <a:lnTo>
                  <a:pt x="7385635" y="1437811"/>
                </a:lnTo>
                <a:lnTo>
                  <a:pt x="7389265" y="1448839"/>
                </a:lnTo>
                <a:lnTo>
                  <a:pt x="7395936" y="1467600"/>
                </a:lnTo>
                <a:lnTo>
                  <a:pt x="7396889" y="1496937"/>
                </a:lnTo>
                <a:lnTo>
                  <a:pt x="7409942" y="1507033"/>
                </a:lnTo>
                <a:lnTo>
                  <a:pt x="7418708" y="1606093"/>
                </a:lnTo>
                <a:lnTo>
                  <a:pt x="7408373" y="1640393"/>
                </a:lnTo>
                <a:lnTo>
                  <a:pt x="7407747" y="1681773"/>
                </a:lnTo>
                <a:lnTo>
                  <a:pt x="7411514" y="1727250"/>
                </a:lnTo>
                <a:lnTo>
                  <a:pt x="7414360" y="1773837"/>
                </a:lnTo>
                <a:lnTo>
                  <a:pt x="7410971" y="1818551"/>
                </a:lnTo>
                <a:lnTo>
                  <a:pt x="7396031" y="1858408"/>
                </a:lnTo>
                <a:lnTo>
                  <a:pt x="7395376" y="1917323"/>
                </a:lnTo>
                <a:lnTo>
                  <a:pt x="7396865" y="1975112"/>
                </a:lnTo>
                <a:lnTo>
                  <a:pt x="7401271" y="2070528"/>
                </a:lnTo>
                <a:lnTo>
                  <a:pt x="7407144" y="2093526"/>
                </a:lnTo>
                <a:lnTo>
                  <a:pt x="7401950" y="2120784"/>
                </a:lnTo>
                <a:lnTo>
                  <a:pt x="7397988" y="2143488"/>
                </a:lnTo>
                <a:lnTo>
                  <a:pt x="7407560" y="2152823"/>
                </a:lnTo>
                <a:lnTo>
                  <a:pt x="7399461" y="2180731"/>
                </a:lnTo>
                <a:lnTo>
                  <a:pt x="7417081" y="2214965"/>
                </a:lnTo>
                <a:lnTo>
                  <a:pt x="7422150" y="2228261"/>
                </a:lnTo>
                <a:lnTo>
                  <a:pt x="7424021" y="2240914"/>
                </a:lnTo>
                <a:lnTo>
                  <a:pt x="7421757" y="2253407"/>
                </a:lnTo>
                <a:lnTo>
                  <a:pt x="7464633" y="2347703"/>
                </a:lnTo>
                <a:lnTo>
                  <a:pt x="7472976" y="2350159"/>
                </a:lnTo>
                <a:lnTo>
                  <a:pt x="7474709" y="2367777"/>
                </a:lnTo>
                <a:lnTo>
                  <a:pt x="7476477" y="2389146"/>
                </a:lnTo>
                <a:lnTo>
                  <a:pt x="7484928" y="2402853"/>
                </a:lnTo>
                <a:lnTo>
                  <a:pt x="7493476" y="2408383"/>
                </a:lnTo>
                <a:lnTo>
                  <a:pt x="7498005" y="2417664"/>
                </a:lnTo>
                <a:lnTo>
                  <a:pt x="7500711" y="2428945"/>
                </a:lnTo>
                <a:lnTo>
                  <a:pt x="7503793" y="2440476"/>
                </a:lnTo>
                <a:lnTo>
                  <a:pt x="7523480" y="2489899"/>
                </a:lnTo>
                <a:lnTo>
                  <a:pt x="7529804" y="2549822"/>
                </a:lnTo>
                <a:lnTo>
                  <a:pt x="7529864" y="2600790"/>
                </a:lnTo>
                <a:lnTo>
                  <a:pt x="7544930" y="2648596"/>
                </a:lnTo>
                <a:lnTo>
                  <a:pt x="7560889" y="2693759"/>
                </a:lnTo>
                <a:lnTo>
                  <a:pt x="7563629" y="2736797"/>
                </a:lnTo>
                <a:lnTo>
                  <a:pt x="7564952" y="2747576"/>
                </a:lnTo>
                <a:lnTo>
                  <a:pt x="7566999" y="2757525"/>
                </a:lnTo>
                <a:lnTo>
                  <a:pt x="7569671" y="2766707"/>
                </a:lnTo>
                <a:lnTo>
                  <a:pt x="7572871" y="2775182"/>
                </a:lnTo>
                <a:lnTo>
                  <a:pt x="7599644" y="2804233"/>
                </a:lnTo>
                <a:lnTo>
                  <a:pt x="7606028" y="2824521"/>
                </a:lnTo>
                <a:lnTo>
                  <a:pt x="7609458" y="2828712"/>
                </a:lnTo>
                <a:lnTo>
                  <a:pt x="7610697" y="2830522"/>
                </a:lnTo>
                <a:lnTo>
                  <a:pt x="7620605" y="2853287"/>
                </a:lnTo>
                <a:lnTo>
                  <a:pt x="7608409" y="2894720"/>
                </a:lnTo>
                <a:lnTo>
                  <a:pt x="7620796" y="2973968"/>
                </a:lnTo>
                <a:lnTo>
                  <a:pt x="7612514" y="2992573"/>
                </a:lnTo>
                <a:lnTo>
                  <a:pt x="7614066" y="3000935"/>
                </a:lnTo>
                <a:lnTo>
                  <a:pt x="7620461" y="3007172"/>
                </a:lnTo>
                <a:lnTo>
                  <a:pt x="7626703" y="3019401"/>
                </a:lnTo>
                <a:lnTo>
                  <a:pt x="7630906" y="3038736"/>
                </a:lnTo>
                <a:lnTo>
                  <a:pt x="7641884" y="3084833"/>
                </a:lnTo>
                <a:lnTo>
                  <a:pt x="7646140" y="3104650"/>
                </a:lnTo>
                <a:lnTo>
                  <a:pt x="7654228" y="3115919"/>
                </a:lnTo>
                <a:lnTo>
                  <a:pt x="7653751" y="3127224"/>
                </a:lnTo>
                <a:lnTo>
                  <a:pt x="7651111" y="3139957"/>
                </a:lnTo>
                <a:lnTo>
                  <a:pt x="7652714" y="3155513"/>
                </a:lnTo>
                <a:lnTo>
                  <a:pt x="7657396" y="3162954"/>
                </a:lnTo>
                <a:lnTo>
                  <a:pt x="7659729" y="3170110"/>
                </a:lnTo>
                <a:lnTo>
                  <a:pt x="7659508" y="3177587"/>
                </a:lnTo>
                <a:lnTo>
                  <a:pt x="7656526" y="3185993"/>
                </a:lnTo>
                <a:lnTo>
                  <a:pt x="7673323" y="3211659"/>
                </a:lnTo>
                <a:lnTo>
                  <a:pt x="7675070" y="3225307"/>
                </a:lnTo>
                <a:lnTo>
                  <a:pt x="7673046" y="3238847"/>
                </a:lnTo>
                <a:lnTo>
                  <a:pt x="7678535" y="3264192"/>
                </a:lnTo>
                <a:lnTo>
                  <a:pt x="7704738" y="3327009"/>
                </a:lnTo>
                <a:lnTo>
                  <a:pt x="7744374" y="3386969"/>
                </a:lnTo>
                <a:lnTo>
                  <a:pt x="7750652" y="3393578"/>
                </a:lnTo>
                <a:lnTo>
                  <a:pt x="7754938" y="3403268"/>
                </a:lnTo>
                <a:lnTo>
                  <a:pt x="7756848" y="3414762"/>
                </a:lnTo>
                <a:lnTo>
                  <a:pt x="7755998" y="3426783"/>
                </a:lnTo>
                <a:lnTo>
                  <a:pt x="7755426" y="3429450"/>
                </a:lnTo>
                <a:lnTo>
                  <a:pt x="7754664" y="3432021"/>
                </a:lnTo>
                <a:lnTo>
                  <a:pt x="7753711" y="3434308"/>
                </a:lnTo>
                <a:lnTo>
                  <a:pt x="7761417" y="3442082"/>
                </a:lnTo>
                <a:lnTo>
                  <a:pt x="7766693" y="3449500"/>
                </a:lnTo>
                <a:lnTo>
                  <a:pt x="7770218" y="3456489"/>
                </a:lnTo>
                <a:lnTo>
                  <a:pt x="7772672" y="3462978"/>
                </a:lnTo>
                <a:lnTo>
                  <a:pt x="7784296" y="3480885"/>
                </a:lnTo>
                <a:lnTo>
                  <a:pt x="7786297" y="3491743"/>
                </a:lnTo>
                <a:lnTo>
                  <a:pt x="7791347" y="3536510"/>
                </a:lnTo>
                <a:lnTo>
                  <a:pt x="7794396" y="3547274"/>
                </a:lnTo>
                <a:lnTo>
                  <a:pt x="7799065" y="3582421"/>
                </a:lnTo>
                <a:lnTo>
                  <a:pt x="7797826" y="3603376"/>
                </a:lnTo>
                <a:lnTo>
                  <a:pt x="7805163" y="3629950"/>
                </a:lnTo>
                <a:lnTo>
                  <a:pt x="7805639" y="3634046"/>
                </a:lnTo>
                <a:lnTo>
                  <a:pt x="7803162" y="3638904"/>
                </a:lnTo>
                <a:lnTo>
                  <a:pt x="7803638" y="3641380"/>
                </a:lnTo>
                <a:lnTo>
                  <a:pt x="7806973" y="3647857"/>
                </a:lnTo>
                <a:lnTo>
                  <a:pt x="7807640" y="3650810"/>
                </a:lnTo>
                <a:lnTo>
                  <a:pt x="7810689" y="3677099"/>
                </a:lnTo>
                <a:lnTo>
                  <a:pt x="7809927" y="3683290"/>
                </a:lnTo>
                <a:lnTo>
                  <a:pt x="7812785" y="3694434"/>
                </a:lnTo>
                <a:lnTo>
                  <a:pt x="7820026" y="3755965"/>
                </a:lnTo>
                <a:lnTo>
                  <a:pt x="7827589" y="3824286"/>
                </a:lnTo>
                <a:lnTo>
                  <a:pt x="7834294" y="3886980"/>
                </a:lnTo>
                <a:lnTo>
                  <a:pt x="7839749" y="3940031"/>
                </a:lnTo>
                <a:lnTo>
                  <a:pt x="7843560" y="3979420"/>
                </a:lnTo>
                <a:lnTo>
                  <a:pt x="7840513" y="3985557"/>
                </a:lnTo>
                <a:lnTo>
                  <a:pt x="7838046" y="3991945"/>
                </a:lnTo>
                <a:lnTo>
                  <a:pt x="7836097" y="3998547"/>
                </a:lnTo>
                <a:lnTo>
                  <a:pt x="7834604" y="4005328"/>
                </a:lnTo>
                <a:lnTo>
                  <a:pt x="7832508" y="4032188"/>
                </a:lnTo>
                <a:lnTo>
                  <a:pt x="7834699" y="4034760"/>
                </a:lnTo>
                <a:lnTo>
                  <a:pt x="7838137" y="4043776"/>
                </a:lnTo>
                <a:lnTo>
                  <a:pt x="7839904" y="4051523"/>
                </a:lnTo>
                <a:lnTo>
                  <a:pt x="7840260" y="4058200"/>
                </a:lnTo>
                <a:lnTo>
                  <a:pt x="7839463" y="4064001"/>
                </a:lnTo>
                <a:lnTo>
                  <a:pt x="7835652" y="4071716"/>
                </a:lnTo>
                <a:lnTo>
                  <a:pt x="7837367" y="4092195"/>
                </a:lnTo>
                <a:lnTo>
                  <a:pt x="7836700" y="4133723"/>
                </a:lnTo>
                <a:lnTo>
                  <a:pt x="7840416" y="4140391"/>
                </a:lnTo>
                <a:lnTo>
                  <a:pt x="7845371" y="4201351"/>
                </a:lnTo>
                <a:lnTo>
                  <a:pt x="7847276" y="4201636"/>
                </a:lnTo>
                <a:lnTo>
                  <a:pt x="7851564" y="4203732"/>
                </a:lnTo>
                <a:lnTo>
                  <a:pt x="7854994" y="4207923"/>
                </a:lnTo>
                <a:lnTo>
                  <a:pt x="7856614" y="4216590"/>
                </a:lnTo>
                <a:lnTo>
                  <a:pt x="7868565" y="4208683"/>
                </a:lnTo>
                <a:lnTo>
                  <a:pt x="7871549" y="4213483"/>
                </a:lnTo>
                <a:lnTo>
                  <a:pt x="7870495" y="4227266"/>
                </a:lnTo>
                <a:lnTo>
                  <a:pt x="7870334" y="4246308"/>
                </a:lnTo>
                <a:lnTo>
                  <a:pt x="7891316" y="4244132"/>
                </a:lnTo>
                <a:lnTo>
                  <a:pt x="7902277" y="4265263"/>
                </a:lnTo>
                <a:lnTo>
                  <a:pt x="7910771" y="4292465"/>
                </a:lnTo>
                <a:lnTo>
                  <a:pt x="7924358" y="4308506"/>
                </a:lnTo>
                <a:lnTo>
                  <a:pt x="7931790" y="4384515"/>
                </a:lnTo>
                <a:lnTo>
                  <a:pt x="7932266" y="4384705"/>
                </a:lnTo>
                <a:lnTo>
                  <a:pt x="7933600" y="4387182"/>
                </a:lnTo>
                <a:lnTo>
                  <a:pt x="7934648" y="4391278"/>
                </a:lnTo>
                <a:lnTo>
                  <a:pt x="7935315" y="4397754"/>
                </a:lnTo>
                <a:lnTo>
                  <a:pt x="7935601" y="4407470"/>
                </a:lnTo>
                <a:lnTo>
                  <a:pt x="7939603" y="4431758"/>
                </a:lnTo>
                <a:lnTo>
                  <a:pt x="7943700" y="4439473"/>
                </a:lnTo>
                <a:lnTo>
                  <a:pt x="7949226" y="4441569"/>
                </a:lnTo>
                <a:lnTo>
                  <a:pt x="7949036" y="4443950"/>
                </a:lnTo>
                <a:lnTo>
                  <a:pt x="7944371" y="4456151"/>
                </a:lnTo>
                <a:lnTo>
                  <a:pt x="7942807" y="4465976"/>
                </a:lnTo>
                <a:lnTo>
                  <a:pt x="7949692" y="4475266"/>
                </a:lnTo>
                <a:lnTo>
                  <a:pt x="7970378" y="4485860"/>
                </a:lnTo>
                <a:lnTo>
                  <a:pt x="7969813" y="4511422"/>
                </a:lnTo>
                <a:lnTo>
                  <a:pt x="7977286" y="4530913"/>
                </a:lnTo>
                <a:lnTo>
                  <a:pt x="7989405" y="4552403"/>
                </a:lnTo>
                <a:lnTo>
                  <a:pt x="8002774" y="4583966"/>
                </a:lnTo>
                <a:lnTo>
                  <a:pt x="7998636" y="4601224"/>
                </a:lnTo>
                <a:lnTo>
                  <a:pt x="8000046" y="4616232"/>
                </a:lnTo>
                <a:lnTo>
                  <a:pt x="8005869" y="4629561"/>
                </a:lnTo>
                <a:lnTo>
                  <a:pt x="8014970" y="4641783"/>
                </a:lnTo>
                <a:lnTo>
                  <a:pt x="8020519" y="4680569"/>
                </a:lnTo>
                <a:lnTo>
                  <a:pt x="8030989" y="4718256"/>
                </a:lnTo>
                <a:lnTo>
                  <a:pt x="8043550" y="4756854"/>
                </a:lnTo>
                <a:lnTo>
                  <a:pt x="8055369" y="4798373"/>
                </a:lnTo>
                <a:lnTo>
                  <a:pt x="8096244" y="4961440"/>
                </a:lnTo>
                <a:lnTo>
                  <a:pt x="8119587" y="5060975"/>
                </a:lnTo>
                <a:lnTo>
                  <a:pt x="8119301" y="5064119"/>
                </a:lnTo>
                <a:lnTo>
                  <a:pt x="8127972" y="5068310"/>
                </a:lnTo>
                <a:lnTo>
                  <a:pt x="8145313" y="5075643"/>
                </a:lnTo>
                <a:lnTo>
                  <a:pt x="8152650" y="5121268"/>
                </a:lnTo>
                <a:lnTo>
                  <a:pt x="8149410" y="5155462"/>
                </a:lnTo>
                <a:lnTo>
                  <a:pt x="8171706" y="5282525"/>
                </a:lnTo>
                <a:lnTo>
                  <a:pt x="8180758" y="5405778"/>
                </a:lnTo>
                <a:lnTo>
                  <a:pt x="8183140" y="5478738"/>
                </a:lnTo>
                <a:lnTo>
                  <a:pt x="8170658" y="5497979"/>
                </a:lnTo>
                <a:lnTo>
                  <a:pt x="8185617" y="5551318"/>
                </a:lnTo>
                <a:lnTo>
                  <a:pt x="8187332" y="5602276"/>
                </a:lnTo>
                <a:lnTo>
                  <a:pt x="8188666" y="5677809"/>
                </a:lnTo>
                <a:lnTo>
                  <a:pt x="8188475" y="5682381"/>
                </a:lnTo>
                <a:lnTo>
                  <a:pt x="8189047" y="5698287"/>
                </a:lnTo>
                <a:lnTo>
                  <a:pt x="8190095" y="5758199"/>
                </a:lnTo>
                <a:lnTo>
                  <a:pt x="8188805" y="5829545"/>
                </a:lnTo>
                <a:lnTo>
                  <a:pt x="8182984" y="5882090"/>
                </a:lnTo>
                <a:lnTo>
                  <a:pt x="8174850" y="5921766"/>
                </a:lnTo>
                <a:lnTo>
                  <a:pt x="8166621" y="5954504"/>
                </a:lnTo>
                <a:lnTo>
                  <a:pt x="8160514" y="5986237"/>
                </a:lnTo>
                <a:lnTo>
                  <a:pt x="8158748" y="6022896"/>
                </a:lnTo>
                <a:lnTo>
                  <a:pt x="8191048" y="6079284"/>
                </a:lnTo>
                <a:lnTo>
                  <a:pt x="8190572" y="6144529"/>
                </a:lnTo>
                <a:lnTo>
                  <a:pt x="8180260" y="6187345"/>
                </a:lnTo>
                <a:lnTo>
                  <a:pt x="8177287" y="6234105"/>
                </a:lnTo>
                <a:lnTo>
                  <a:pt x="8179249" y="6283515"/>
                </a:lnTo>
                <a:lnTo>
                  <a:pt x="8188365" y="6385117"/>
                </a:lnTo>
                <a:lnTo>
                  <a:pt x="8190712" y="6434722"/>
                </a:lnTo>
                <a:lnTo>
                  <a:pt x="8188381" y="6481807"/>
                </a:lnTo>
                <a:lnTo>
                  <a:pt x="8187199" y="6537715"/>
                </a:lnTo>
                <a:lnTo>
                  <a:pt x="8184549" y="6616635"/>
                </a:lnTo>
                <a:lnTo>
                  <a:pt x="8190632" y="6659578"/>
                </a:lnTo>
                <a:lnTo>
                  <a:pt x="8200291" y="6680306"/>
                </a:lnTo>
                <a:lnTo>
                  <a:pt x="8202959" y="6701928"/>
                </a:lnTo>
                <a:lnTo>
                  <a:pt x="8224302" y="6740219"/>
                </a:lnTo>
                <a:lnTo>
                  <a:pt x="8227196" y="6769459"/>
                </a:lnTo>
                <a:lnTo>
                  <a:pt x="8226589" y="6780128"/>
                </a:lnTo>
                <a:lnTo>
                  <a:pt x="8227065" y="6805369"/>
                </a:lnTo>
                <a:lnTo>
                  <a:pt x="8225636" y="6807465"/>
                </a:lnTo>
                <a:lnTo>
                  <a:pt x="8224778" y="6811751"/>
                </a:lnTo>
                <a:lnTo>
                  <a:pt x="8224778" y="6816894"/>
                </a:lnTo>
                <a:lnTo>
                  <a:pt x="8223634" y="6821371"/>
                </a:lnTo>
                <a:lnTo>
                  <a:pt x="8218585" y="6832795"/>
                </a:lnTo>
                <a:lnTo>
                  <a:pt x="8215393" y="6851899"/>
                </a:lnTo>
                <a:lnTo>
                  <a:pt x="8214202" y="6872431"/>
                </a:lnTo>
                <a:lnTo>
                  <a:pt x="8215154" y="6888141"/>
                </a:lnTo>
                <a:lnTo>
                  <a:pt x="8217914" y="6918716"/>
                </a:lnTo>
                <a:lnTo>
                  <a:pt x="8212153" y="6948077"/>
                </a:lnTo>
                <a:lnTo>
                  <a:pt x="8205748" y="6975901"/>
                </a:lnTo>
                <a:lnTo>
                  <a:pt x="8206579" y="7001869"/>
                </a:lnTo>
                <a:lnTo>
                  <a:pt x="8204003" y="7018082"/>
                </a:lnTo>
                <a:lnTo>
                  <a:pt x="8201196" y="7029205"/>
                </a:lnTo>
                <a:lnTo>
                  <a:pt x="8198459" y="7036828"/>
                </a:lnTo>
                <a:lnTo>
                  <a:pt x="8196098" y="7042540"/>
                </a:lnTo>
                <a:lnTo>
                  <a:pt x="8190191" y="7043969"/>
                </a:lnTo>
                <a:lnTo>
                  <a:pt x="8187714" y="7056447"/>
                </a:lnTo>
                <a:lnTo>
                  <a:pt x="8179901" y="7069401"/>
                </a:lnTo>
                <a:lnTo>
                  <a:pt x="8177614" y="7075116"/>
                </a:lnTo>
                <a:lnTo>
                  <a:pt x="8183140" y="7147029"/>
                </a:lnTo>
                <a:lnTo>
                  <a:pt x="8189143" y="7169127"/>
                </a:lnTo>
                <a:lnTo>
                  <a:pt x="8196765" y="7181319"/>
                </a:lnTo>
                <a:lnTo>
                  <a:pt x="8221062" y="7265329"/>
                </a:lnTo>
                <a:lnTo>
                  <a:pt x="8241070" y="7322288"/>
                </a:lnTo>
                <a:lnTo>
                  <a:pt x="8248502" y="7334003"/>
                </a:lnTo>
                <a:lnTo>
                  <a:pt x="8246883" y="7349148"/>
                </a:lnTo>
                <a:lnTo>
                  <a:pt x="8245930" y="7351149"/>
                </a:lnTo>
                <a:lnTo>
                  <a:pt x="8244787" y="7352768"/>
                </a:lnTo>
                <a:lnTo>
                  <a:pt x="8243453" y="7354006"/>
                </a:lnTo>
                <a:lnTo>
                  <a:pt x="8260603" y="7399154"/>
                </a:lnTo>
                <a:lnTo>
                  <a:pt x="8261937" y="7404679"/>
                </a:lnTo>
                <a:lnTo>
                  <a:pt x="8267940" y="7443445"/>
                </a:lnTo>
                <a:lnTo>
                  <a:pt x="8269274" y="7563269"/>
                </a:lnTo>
                <a:lnTo>
                  <a:pt x="8265411" y="7566095"/>
                </a:lnTo>
                <a:lnTo>
                  <a:pt x="8271512" y="7589107"/>
                </a:lnTo>
                <a:lnTo>
                  <a:pt x="8269846" y="7598416"/>
                </a:lnTo>
                <a:lnTo>
                  <a:pt x="8266502" y="7603064"/>
                </a:lnTo>
                <a:lnTo>
                  <a:pt x="8266035" y="7609167"/>
                </a:lnTo>
                <a:lnTo>
                  <a:pt x="8267654" y="7623276"/>
                </a:lnTo>
                <a:lnTo>
                  <a:pt x="8265700" y="7635606"/>
                </a:lnTo>
                <a:lnTo>
                  <a:pt x="8267452" y="7655053"/>
                </a:lnTo>
                <a:lnTo>
                  <a:pt x="8271473" y="7675447"/>
                </a:lnTo>
                <a:lnTo>
                  <a:pt x="8276325" y="7690617"/>
                </a:lnTo>
                <a:lnTo>
                  <a:pt x="8286706" y="7719927"/>
                </a:lnTo>
                <a:lnTo>
                  <a:pt x="8288556" y="7750005"/>
                </a:lnTo>
                <a:lnTo>
                  <a:pt x="8289389" y="7778726"/>
                </a:lnTo>
                <a:lnTo>
                  <a:pt x="8296715" y="7803964"/>
                </a:lnTo>
                <a:lnTo>
                  <a:pt x="8298312" y="7820442"/>
                </a:lnTo>
                <a:lnTo>
                  <a:pt x="8298418" y="7831991"/>
                </a:lnTo>
                <a:lnTo>
                  <a:pt x="8297720" y="7840076"/>
                </a:lnTo>
                <a:lnTo>
                  <a:pt x="8296906" y="7846160"/>
                </a:lnTo>
                <a:lnTo>
                  <a:pt x="8291570" y="7848922"/>
                </a:lnTo>
                <a:lnTo>
                  <a:pt x="8292332" y="7861685"/>
                </a:lnTo>
                <a:lnTo>
                  <a:pt x="8289569" y="7870448"/>
                </a:lnTo>
                <a:lnTo>
                  <a:pt x="8288045" y="7876259"/>
                </a:lnTo>
                <a:lnTo>
                  <a:pt x="8287283" y="7882354"/>
                </a:lnTo>
                <a:lnTo>
                  <a:pt x="8298192" y="7893068"/>
                </a:lnTo>
                <a:lnTo>
                  <a:pt x="8298526" y="7910417"/>
                </a:lnTo>
                <a:lnTo>
                  <a:pt x="8298002" y="7925498"/>
                </a:lnTo>
                <a:lnTo>
                  <a:pt x="8306339" y="7929407"/>
                </a:lnTo>
                <a:lnTo>
                  <a:pt x="8311670" y="7956561"/>
                </a:lnTo>
                <a:lnTo>
                  <a:pt x="8321619" y="7984688"/>
                </a:lnTo>
                <a:lnTo>
                  <a:pt x="8327763" y="8012011"/>
                </a:lnTo>
                <a:lnTo>
                  <a:pt x="8321679" y="8036753"/>
                </a:lnTo>
                <a:lnTo>
                  <a:pt x="8325557" y="8074807"/>
                </a:lnTo>
                <a:lnTo>
                  <a:pt x="8328765" y="8112227"/>
                </a:lnTo>
                <a:lnTo>
                  <a:pt x="8332384" y="8150271"/>
                </a:lnTo>
                <a:lnTo>
                  <a:pt x="8337495" y="8190200"/>
                </a:lnTo>
                <a:lnTo>
                  <a:pt x="8344089" y="8222485"/>
                </a:lnTo>
                <a:lnTo>
                  <a:pt x="8345582" y="8254314"/>
                </a:lnTo>
                <a:lnTo>
                  <a:pt x="8347772" y="8283947"/>
                </a:lnTo>
                <a:lnTo>
                  <a:pt x="8356456" y="8309642"/>
                </a:lnTo>
                <a:lnTo>
                  <a:pt x="8358269" y="8348230"/>
                </a:lnTo>
                <a:lnTo>
                  <a:pt x="8365317" y="8388104"/>
                </a:lnTo>
                <a:lnTo>
                  <a:pt x="8377653" y="8426013"/>
                </a:lnTo>
                <a:lnTo>
                  <a:pt x="8395330" y="8458708"/>
                </a:lnTo>
                <a:lnTo>
                  <a:pt x="8400012" y="8491293"/>
                </a:lnTo>
                <a:lnTo>
                  <a:pt x="8405418" y="8515083"/>
                </a:lnTo>
                <a:lnTo>
                  <a:pt x="8407804" y="8537641"/>
                </a:lnTo>
                <a:lnTo>
                  <a:pt x="8403429" y="8566530"/>
                </a:lnTo>
                <a:lnTo>
                  <a:pt x="8407430" y="8570435"/>
                </a:lnTo>
                <a:lnTo>
                  <a:pt x="8410670" y="8574912"/>
                </a:lnTo>
                <a:lnTo>
                  <a:pt x="8413433" y="8579865"/>
                </a:lnTo>
                <a:lnTo>
                  <a:pt x="8420007" y="8595010"/>
                </a:lnTo>
                <a:lnTo>
                  <a:pt x="8419436" y="8596915"/>
                </a:lnTo>
                <a:lnTo>
                  <a:pt x="8429726" y="8630443"/>
                </a:lnTo>
                <a:lnTo>
                  <a:pt x="8447734" y="8694641"/>
                </a:lnTo>
                <a:lnTo>
                  <a:pt x="8446782" y="8695117"/>
                </a:lnTo>
                <a:lnTo>
                  <a:pt x="8444971" y="8697117"/>
                </a:lnTo>
                <a:lnTo>
                  <a:pt x="8444019" y="8700070"/>
                </a:lnTo>
                <a:lnTo>
                  <a:pt x="8444971" y="8705309"/>
                </a:lnTo>
                <a:lnTo>
                  <a:pt x="8437088" y="8702786"/>
                </a:lnTo>
                <a:lnTo>
                  <a:pt x="8436503" y="8706059"/>
                </a:lnTo>
                <a:lnTo>
                  <a:pt x="8439866" y="8713814"/>
                </a:lnTo>
                <a:lnTo>
                  <a:pt x="8443828" y="8724739"/>
                </a:lnTo>
                <a:lnTo>
                  <a:pt x="8432384" y="8727049"/>
                </a:lnTo>
                <a:lnTo>
                  <a:pt x="8430953" y="8741075"/>
                </a:lnTo>
                <a:lnTo>
                  <a:pt x="8432077" y="8758172"/>
                </a:lnTo>
                <a:lnTo>
                  <a:pt x="8428297" y="8769697"/>
                </a:lnTo>
                <a:lnTo>
                  <a:pt x="8433633" y="8788092"/>
                </a:lnTo>
                <a:lnTo>
                  <a:pt x="8438397" y="8807130"/>
                </a:lnTo>
                <a:lnTo>
                  <a:pt x="8439826" y="8814654"/>
                </a:lnTo>
                <a:lnTo>
                  <a:pt x="8439636" y="8814845"/>
                </a:lnTo>
                <a:lnTo>
                  <a:pt x="8439445" y="8816464"/>
                </a:lnTo>
                <a:lnTo>
                  <a:pt x="8439731" y="8819036"/>
                </a:lnTo>
                <a:lnTo>
                  <a:pt x="8445352" y="8843134"/>
                </a:lnTo>
                <a:lnTo>
                  <a:pt x="8444781" y="8848277"/>
                </a:lnTo>
                <a:lnTo>
                  <a:pt x="8440207" y="8879519"/>
                </a:lnTo>
                <a:lnTo>
                  <a:pt x="8441519" y="8899055"/>
                </a:lnTo>
                <a:lnTo>
                  <a:pt x="8443625" y="8923930"/>
                </a:lnTo>
                <a:lnTo>
                  <a:pt x="8448687" y="8976769"/>
                </a:lnTo>
                <a:lnTo>
                  <a:pt x="8453719" y="9000023"/>
                </a:lnTo>
                <a:lnTo>
                  <a:pt x="8455929" y="9023501"/>
                </a:lnTo>
                <a:lnTo>
                  <a:pt x="8457209" y="9047853"/>
                </a:lnTo>
                <a:lnTo>
                  <a:pt x="8459454" y="9073733"/>
                </a:lnTo>
                <a:lnTo>
                  <a:pt x="8467187" y="9099245"/>
                </a:lnTo>
                <a:lnTo>
                  <a:pt x="8467934" y="9122024"/>
                </a:lnTo>
                <a:lnTo>
                  <a:pt x="8466395" y="9145018"/>
                </a:lnTo>
                <a:lnTo>
                  <a:pt x="8467267" y="9171173"/>
                </a:lnTo>
                <a:lnTo>
                  <a:pt x="8475439" y="9188969"/>
                </a:lnTo>
                <a:lnTo>
                  <a:pt x="8470614" y="9199747"/>
                </a:lnTo>
                <a:lnTo>
                  <a:pt x="8460876" y="9208597"/>
                </a:lnTo>
                <a:lnTo>
                  <a:pt x="8454309" y="9220607"/>
                </a:lnTo>
                <a:lnTo>
                  <a:pt x="8454690" y="9226227"/>
                </a:lnTo>
                <a:lnTo>
                  <a:pt x="8459835" y="9240228"/>
                </a:lnTo>
                <a:lnTo>
                  <a:pt x="8462408" y="9245277"/>
                </a:lnTo>
                <a:lnTo>
                  <a:pt x="8463932" y="9248896"/>
                </a:lnTo>
                <a:lnTo>
                  <a:pt x="8464694" y="9251278"/>
                </a:lnTo>
                <a:lnTo>
                  <a:pt x="8464790" y="9253087"/>
                </a:lnTo>
                <a:lnTo>
                  <a:pt x="8464599" y="9253373"/>
                </a:lnTo>
                <a:lnTo>
                  <a:pt x="8482988" y="9295188"/>
                </a:lnTo>
                <a:lnTo>
                  <a:pt x="8481679" y="9308856"/>
                </a:lnTo>
                <a:lnTo>
                  <a:pt x="8485739" y="9326168"/>
                </a:lnTo>
                <a:lnTo>
                  <a:pt x="8486994" y="9341372"/>
                </a:lnTo>
                <a:lnTo>
                  <a:pt x="8477271" y="9348718"/>
                </a:lnTo>
                <a:lnTo>
                  <a:pt x="8482778" y="9358377"/>
                </a:lnTo>
                <a:lnTo>
                  <a:pt x="8487169" y="9364982"/>
                </a:lnTo>
                <a:lnTo>
                  <a:pt x="8487254" y="9368622"/>
                </a:lnTo>
                <a:lnTo>
                  <a:pt x="8479844" y="9369387"/>
                </a:lnTo>
                <a:lnTo>
                  <a:pt x="8481655" y="9374435"/>
                </a:lnTo>
                <a:lnTo>
                  <a:pt x="8481368" y="9377960"/>
                </a:lnTo>
                <a:lnTo>
                  <a:pt x="8480035" y="9380817"/>
                </a:lnTo>
                <a:lnTo>
                  <a:pt x="8494518" y="9414821"/>
                </a:lnTo>
                <a:lnTo>
                  <a:pt x="8494804" y="9419774"/>
                </a:lnTo>
                <a:lnTo>
                  <a:pt x="8506905" y="9440729"/>
                </a:lnTo>
                <a:lnTo>
                  <a:pt x="8522054" y="9471209"/>
                </a:lnTo>
                <a:lnTo>
                  <a:pt x="8521864" y="9473400"/>
                </a:lnTo>
                <a:lnTo>
                  <a:pt x="8530439" y="9486258"/>
                </a:lnTo>
                <a:lnTo>
                  <a:pt x="8534576" y="9497447"/>
                </a:lnTo>
                <a:lnTo>
                  <a:pt x="8540741" y="9518333"/>
                </a:lnTo>
                <a:lnTo>
                  <a:pt x="8547067" y="9538898"/>
                </a:lnTo>
                <a:lnTo>
                  <a:pt x="8551686" y="9549122"/>
                </a:lnTo>
                <a:lnTo>
                  <a:pt x="8591609" y="9835442"/>
                </a:lnTo>
                <a:lnTo>
                  <a:pt x="8602761" y="9894682"/>
                </a:lnTo>
                <a:lnTo>
                  <a:pt x="8613922" y="9949879"/>
                </a:lnTo>
                <a:lnTo>
                  <a:pt x="8625092" y="10001337"/>
                </a:lnTo>
                <a:lnTo>
                  <a:pt x="8636272" y="10049360"/>
                </a:lnTo>
                <a:lnTo>
                  <a:pt x="8647460" y="10094253"/>
                </a:lnTo>
                <a:lnTo>
                  <a:pt x="8658656" y="10136321"/>
                </a:lnTo>
                <a:lnTo>
                  <a:pt x="8669862" y="10175868"/>
                </a:lnTo>
                <a:lnTo>
                  <a:pt x="8681077" y="10213200"/>
                </a:lnTo>
                <a:lnTo>
                  <a:pt x="8705374" y="10287209"/>
                </a:lnTo>
                <a:close/>
              </a:path>
            </a:pathLst>
          </a:custGeom>
          <a:solidFill>
            <a:srgbClr val="81756A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1612" y="1446865"/>
            <a:ext cx="3962400" cy="262572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marR="5080" indent="349250">
              <a:lnSpc>
                <a:spcPts val="9680"/>
              </a:lnSpc>
              <a:spcBef>
                <a:spcPts val="1315"/>
              </a:spcBef>
            </a:pPr>
            <a:r>
              <a:rPr sz="9000" dirty="0"/>
              <a:t>TEAM </a:t>
            </a:r>
            <a:r>
              <a:rPr sz="9000" spc="5" dirty="0"/>
              <a:t> </a:t>
            </a:r>
            <a:r>
              <a:rPr sz="9000" dirty="0"/>
              <a:t>CUSAT</a:t>
            </a:r>
            <a:endParaRPr sz="9000"/>
          </a:p>
        </p:txBody>
      </p:sp>
      <p:sp>
        <p:nvSpPr>
          <p:cNvPr id="4" name="object 4"/>
          <p:cNvSpPr txBox="1"/>
          <p:nvPr/>
        </p:nvSpPr>
        <p:spPr>
          <a:xfrm>
            <a:off x="2819159" y="6186644"/>
            <a:ext cx="2038350" cy="313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50" spc="20" dirty="0">
                <a:latin typeface="Arial MT"/>
                <a:cs typeface="Arial MT"/>
              </a:rPr>
              <a:t>PROJECT</a:t>
            </a:r>
            <a:r>
              <a:rPr sz="1850" spc="-30" dirty="0">
                <a:latin typeface="Arial MT"/>
                <a:cs typeface="Arial MT"/>
              </a:rPr>
              <a:t> </a:t>
            </a:r>
            <a:r>
              <a:rPr sz="1850" spc="25" dirty="0">
                <a:latin typeface="Arial MT"/>
                <a:cs typeface="Arial MT"/>
              </a:rPr>
              <a:t>NAME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spc="10" dirty="0">
                <a:latin typeface="Arial MT"/>
                <a:cs typeface="Arial MT"/>
              </a:rPr>
              <a:t>: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9348" y="6301040"/>
            <a:ext cx="4258310" cy="793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0" b="1" spc="15" dirty="0">
                <a:latin typeface="Arial"/>
                <a:cs typeface="Arial"/>
              </a:rPr>
              <a:t>“ResQReady”</a:t>
            </a:r>
            <a:endParaRPr sz="5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4025" y="1003590"/>
            <a:ext cx="7143749" cy="71437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0184" y="0"/>
              <a:ext cx="13747814" cy="102810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981" y="116008"/>
              <a:ext cx="4339590" cy="6315710"/>
            </a:xfrm>
            <a:custGeom>
              <a:avLst/>
              <a:gdLst/>
              <a:ahLst/>
              <a:cxnLst/>
              <a:rect l="l" t="t" r="r" b="b"/>
              <a:pathLst>
                <a:path w="4339590" h="6315710">
                  <a:moveTo>
                    <a:pt x="3981450" y="6315551"/>
                  </a:moveTo>
                  <a:lnTo>
                    <a:pt x="358044" y="6315551"/>
                  </a:lnTo>
                  <a:lnTo>
                    <a:pt x="309460" y="6312275"/>
                  </a:lnTo>
                  <a:lnTo>
                    <a:pt x="262863" y="6302730"/>
                  </a:lnTo>
                  <a:lnTo>
                    <a:pt x="218679" y="6287345"/>
                  </a:lnTo>
                  <a:lnTo>
                    <a:pt x="177334" y="6266547"/>
                  </a:lnTo>
                  <a:lnTo>
                    <a:pt x="139255" y="6240762"/>
                  </a:lnTo>
                  <a:lnTo>
                    <a:pt x="104870" y="6210419"/>
                  </a:lnTo>
                  <a:lnTo>
                    <a:pt x="74604" y="6175944"/>
                  </a:lnTo>
                  <a:lnTo>
                    <a:pt x="48884" y="6137765"/>
                  </a:lnTo>
                  <a:lnTo>
                    <a:pt x="28137" y="6096309"/>
                  </a:lnTo>
                  <a:lnTo>
                    <a:pt x="12789" y="6052004"/>
                  </a:lnTo>
                  <a:lnTo>
                    <a:pt x="3268" y="6005276"/>
                  </a:lnTo>
                  <a:lnTo>
                    <a:pt x="0" y="5956554"/>
                  </a:lnTo>
                  <a:lnTo>
                    <a:pt x="0" y="358997"/>
                  </a:lnTo>
                  <a:lnTo>
                    <a:pt x="3268" y="310274"/>
                  </a:lnTo>
                  <a:lnTo>
                    <a:pt x="12789" y="263547"/>
                  </a:lnTo>
                  <a:lnTo>
                    <a:pt x="28137" y="219241"/>
                  </a:lnTo>
                  <a:lnTo>
                    <a:pt x="48884" y="177785"/>
                  </a:lnTo>
                  <a:lnTo>
                    <a:pt x="74604" y="139606"/>
                  </a:lnTo>
                  <a:lnTo>
                    <a:pt x="104870" y="105132"/>
                  </a:lnTo>
                  <a:lnTo>
                    <a:pt x="139255" y="74788"/>
                  </a:lnTo>
                  <a:lnTo>
                    <a:pt x="177334" y="49004"/>
                  </a:lnTo>
                  <a:lnTo>
                    <a:pt x="218679" y="28205"/>
                  </a:lnTo>
                  <a:lnTo>
                    <a:pt x="262863" y="12820"/>
                  </a:lnTo>
                  <a:lnTo>
                    <a:pt x="309460" y="3276"/>
                  </a:lnTo>
                  <a:lnTo>
                    <a:pt x="358044" y="0"/>
                  </a:lnTo>
                  <a:lnTo>
                    <a:pt x="3981450" y="0"/>
                  </a:lnTo>
                  <a:lnTo>
                    <a:pt x="4030033" y="3276"/>
                  </a:lnTo>
                  <a:lnTo>
                    <a:pt x="4076631" y="12820"/>
                  </a:lnTo>
                  <a:lnTo>
                    <a:pt x="4120815" y="28205"/>
                  </a:lnTo>
                  <a:lnTo>
                    <a:pt x="4162160" y="49004"/>
                  </a:lnTo>
                  <a:lnTo>
                    <a:pt x="4200238" y="74788"/>
                  </a:lnTo>
                  <a:lnTo>
                    <a:pt x="4234624" y="105132"/>
                  </a:lnTo>
                  <a:lnTo>
                    <a:pt x="4264890" y="139606"/>
                  </a:lnTo>
                  <a:lnTo>
                    <a:pt x="4290610" y="177785"/>
                  </a:lnTo>
                  <a:lnTo>
                    <a:pt x="4311357" y="219241"/>
                  </a:lnTo>
                  <a:lnTo>
                    <a:pt x="4326704" y="263547"/>
                  </a:lnTo>
                  <a:lnTo>
                    <a:pt x="4336225" y="310274"/>
                  </a:lnTo>
                  <a:lnTo>
                    <a:pt x="4339494" y="358997"/>
                  </a:lnTo>
                  <a:lnTo>
                    <a:pt x="4339494" y="5956554"/>
                  </a:lnTo>
                  <a:lnTo>
                    <a:pt x="4336225" y="6005256"/>
                  </a:lnTo>
                  <a:lnTo>
                    <a:pt x="4326704" y="6051971"/>
                  </a:lnTo>
                  <a:lnTo>
                    <a:pt x="4311357" y="6096269"/>
                  </a:lnTo>
                  <a:lnTo>
                    <a:pt x="4290610" y="6137723"/>
                  </a:lnTo>
                  <a:lnTo>
                    <a:pt x="4264890" y="6175903"/>
                  </a:lnTo>
                  <a:lnTo>
                    <a:pt x="4234624" y="6210383"/>
                  </a:lnTo>
                  <a:lnTo>
                    <a:pt x="4200238" y="6240733"/>
                  </a:lnTo>
                  <a:lnTo>
                    <a:pt x="4162160" y="6266525"/>
                  </a:lnTo>
                  <a:lnTo>
                    <a:pt x="4120815" y="6287332"/>
                  </a:lnTo>
                  <a:lnTo>
                    <a:pt x="4076631" y="6302724"/>
                  </a:lnTo>
                  <a:lnTo>
                    <a:pt x="4030033" y="6312273"/>
                  </a:lnTo>
                  <a:lnTo>
                    <a:pt x="3981450" y="63155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927" y="96963"/>
              <a:ext cx="4375785" cy="6353810"/>
            </a:xfrm>
            <a:custGeom>
              <a:avLst/>
              <a:gdLst/>
              <a:ahLst/>
              <a:cxnLst/>
              <a:rect l="l" t="t" r="r" b="b"/>
              <a:pathLst>
                <a:path w="4375785" h="6353810">
                  <a:moveTo>
                    <a:pt x="3153930" y="857123"/>
                  </a:moveTo>
                  <a:lnTo>
                    <a:pt x="61569" y="857123"/>
                  </a:lnTo>
                  <a:lnTo>
                    <a:pt x="61569" y="885698"/>
                  </a:lnTo>
                  <a:lnTo>
                    <a:pt x="3153930" y="885698"/>
                  </a:lnTo>
                  <a:lnTo>
                    <a:pt x="3153930" y="857123"/>
                  </a:lnTo>
                  <a:close/>
                </a:path>
                <a:path w="4375785" h="6353810">
                  <a:moveTo>
                    <a:pt x="4375277" y="340766"/>
                  </a:moveTo>
                  <a:lnTo>
                    <a:pt x="4374654" y="330631"/>
                  </a:lnTo>
                  <a:lnTo>
                    <a:pt x="4366082" y="284962"/>
                  </a:lnTo>
                  <a:lnTo>
                    <a:pt x="4352214" y="241414"/>
                  </a:lnTo>
                  <a:lnTo>
                    <a:pt x="4339488" y="213601"/>
                  </a:lnTo>
                  <a:lnTo>
                    <a:pt x="4339488" y="378053"/>
                  </a:lnTo>
                  <a:lnTo>
                    <a:pt x="4339488" y="5975604"/>
                  </a:lnTo>
                  <a:lnTo>
                    <a:pt x="4336402" y="6021756"/>
                  </a:lnTo>
                  <a:lnTo>
                    <a:pt x="4327372" y="6066002"/>
                  </a:lnTo>
                  <a:lnTo>
                    <a:pt x="4312844" y="6107963"/>
                  </a:lnTo>
                  <a:lnTo>
                    <a:pt x="4293197" y="6147219"/>
                  </a:lnTo>
                  <a:lnTo>
                    <a:pt x="4268838" y="6183376"/>
                  </a:lnTo>
                  <a:lnTo>
                    <a:pt x="4240187" y="6216015"/>
                  </a:lnTo>
                  <a:lnTo>
                    <a:pt x="4207624" y="6244742"/>
                  </a:lnTo>
                  <a:lnTo>
                    <a:pt x="4171569" y="6269152"/>
                  </a:lnTo>
                  <a:lnTo>
                    <a:pt x="4132427" y="6288849"/>
                  </a:lnTo>
                  <a:lnTo>
                    <a:pt x="4090593" y="6303416"/>
                  </a:lnTo>
                  <a:lnTo>
                    <a:pt x="4046486" y="6312446"/>
                  </a:lnTo>
                  <a:lnTo>
                    <a:pt x="4000500" y="6315557"/>
                  </a:lnTo>
                  <a:lnTo>
                    <a:pt x="377088" y="6315557"/>
                  </a:lnTo>
                  <a:lnTo>
                    <a:pt x="331101" y="6312446"/>
                  </a:lnTo>
                  <a:lnTo>
                    <a:pt x="286994" y="6303416"/>
                  </a:lnTo>
                  <a:lnTo>
                    <a:pt x="245160" y="6288849"/>
                  </a:lnTo>
                  <a:lnTo>
                    <a:pt x="206019" y="6269152"/>
                  </a:lnTo>
                  <a:lnTo>
                    <a:pt x="169964" y="6244742"/>
                  </a:lnTo>
                  <a:lnTo>
                    <a:pt x="137401" y="6216015"/>
                  </a:lnTo>
                  <a:lnTo>
                    <a:pt x="108750" y="6183376"/>
                  </a:lnTo>
                  <a:lnTo>
                    <a:pt x="84391" y="6147219"/>
                  </a:lnTo>
                  <a:lnTo>
                    <a:pt x="64744" y="6107963"/>
                  </a:lnTo>
                  <a:lnTo>
                    <a:pt x="50215" y="6066002"/>
                  </a:lnTo>
                  <a:lnTo>
                    <a:pt x="41198" y="6021756"/>
                  </a:lnTo>
                  <a:lnTo>
                    <a:pt x="38100" y="5975604"/>
                  </a:lnTo>
                  <a:lnTo>
                    <a:pt x="38100" y="378053"/>
                  </a:lnTo>
                  <a:lnTo>
                    <a:pt x="41198" y="331901"/>
                  </a:lnTo>
                  <a:lnTo>
                    <a:pt x="50215" y="287642"/>
                  </a:lnTo>
                  <a:lnTo>
                    <a:pt x="64744" y="245694"/>
                  </a:lnTo>
                  <a:lnTo>
                    <a:pt x="84391" y="206438"/>
                  </a:lnTo>
                  <a:lnTo>
                    <a:pt x="108750" y="170281"/>
                  </a:lnTo>
                  <a:lnTo>
                    <a:pt x="137401" y="137642"/>
                  </a:lnTo>
                  <a:lnTo>
                    <a:pt x="169964" y="108902"/>
                  </a:lnTo>
                  <a:lnTo>
                    <a:pt x="206019" y="84493"/>
                  </a:lnTo>
                  <a:lnTo>
                    <a:pt x="245160" y="64808"/>
                  </a:lnTo>
                  <a:lnTo>
                    <a:pt x="286994" y="50241"/>
                  </a:lnTo>
                  <a:lnTo>
                    <a:pt x="331101" y="41198"/>
                  </a:lnTo>
                  <a:lnTo>
                    <a:pt x="377088" y="38100"/>
                  </a:lnTo>
                  <a:lnTo>
                    <a:pt x="4000500" y="38100"/>
                  </a:lnTo>
                  <a:lnTo>
                    <a:pt x="4046486" y="41198"/>
                  </a:lnTo>
                  <a:lnTo>
                    <a:pt x="4090593" y="50241"/>
                  </a:lnTo>
                  <a:lnTo>
                    <a:pt x="4132427" y="64808"/>
                  </a:lnTo>
                  <a:lnTo>
                    <a:pt x="4171569" y="84493"/>
                  </a:lnTo>
                  <a:lnTo>
                    <a:pt x="4207624" y="108902"/>
                  </a:lnTo>
                  <a:lnTo>
                    <a:pt x="4240187" y="137642"/>
                  </a:lnTo>
                  <a:lnTo>
                    <a:pt x="4268838" y="170281"/>
                  </a:lnTo>
                  <a:lnTo>
                    <a:pt x="4293197" y="206438"/>
                  </a:lnTo>
                  <a:lnTo>
                    <a:pt x="4312844" y="245694"/>
                  </a:lnTo>
                  <a:lnTo>
                    <a:pt x="4327372" y="287642"/>
                  </a:lnTo>
                  <a:lnTo>
                    <a:pt x="4336402" y="331901"/>
                  </a:lnTo>
                  <a:lnTo>
                    <a:pt x="4339488" y="378053"/>
                  </a:lnTo>
                  <a:lnTo>
                    <a:pt x="4339488" y="213601"/>
                  </a:lnTo>
                  <a:lnTo>
                    <a:pt x="4310037" y="162064"/>
                  </a:lnTo>
                  <a:lnTo>
                    <a:pt x="4282440" y="126974"/>
                  </a:lnTo>
                  <a:lnTo>
                    <a:pt x="4250956" y="95415"/>
                  </a:lnTo>
                  <a:lnTo>
                    <a:pt x="4215955" y="67729"/>
                  </a:lnTo>
                  <a:lnTo>
                    <a:pt x="4177792" y="44297"/>
                  </a:lnTo>
                  <a:lnTo>
                    <a:pt x="4136809" y="25450"/>
                  </a:lnTo>
                  <a:lnTo>
                    <a:pt x="4093362" y="11544"/>
                  </a:lnTo>
                  <a:lnTo>
                    <a:pt x="4047807" y="2946"/>
                  </a:lnTo>
                  <a:lnTo>
                    <a:pt x="4000500" y="0"/>
                  </a:lnTo>
                  <a:lnTo>
                    <a:pt x="377088" y="0"/>
                  </a:lnTo>
                  <a:lnTo>
                    <a:pt x="329780" y="2946"/>
                  </a:lnTo>
                  <a:lnTo>
                    <a:pt x="284226" y="11544"/>
                  </a:lnTo>
                  <a:lnTo>
                    <a:pt x="240779" y="25450"/>
                  </a:lnTo>
                  <a:lnTo>
                    <a:pt x="199796" y="44297"/>
                  </a:lnTo>
                  <a:lnTo>
                    <a:pt x="161632" y="67729"/>
                  </a:lnTo>
                  <a:lnTo>
                    <a:pt x="126631" y="95415"/>
                  </a:lnTo>
                  <a:lnTo>
                    <a:pt x="95148" y="126974"/>
                  </a:lnTo>
                  <a:lnTo>
                    <a:pt x="67551" y="162064"/>
                  </a:lnTo>
                  <a:lnTo>
                    <a:pt x="44170" y="200329"/>
                  </a:lnTo>
                  <a:lnTo>
                    <a:pt x="25374" y="241414"/>
                  </a:lnTo>
                  <a:lnTo>
                    <a:pt x="11506" y="284962"/>
                  </a:lnTo>
                  <a:lnTo>
                    <a:pt x="2933" y="330631"/>
                  </a:lnTo>
                  <a:lnTo>
                    <a:pt x="0" y="378053"/>
                  </a:lnTo>
                  <a:lnTo>
                    <a:pt x="0" y="5975604"/>
                  </a:lnTo>
                  <a:lnTo>
                    <a:pt x="2933" y="6023026"/>
                  </a:lnTo>
                  <a:lnTo>
                    <a:pt x="11506" y="6068657"/>
                  </a:lnTo>
                  <a:lnTo>
                    <a:pt x="25361" y="6112205"/>
                  </a:lnTo>
                  <a:lnTo>
                    <a:pt x="44145" y="6153289"/>
                  </a:lnTo>
                  <a:lnTo>
                    <a:pt x="67525" y="6191555"/>
                  </a:lnTo>
                  <a:lnTo>
                    <a:pt x="95123" y="6226645"/>
                  </a:lnTo>
                  <a:lnTo>
                    <a:pt x="126593" y="6258204"/>
                  </a:lnTo>
                  <a:lnTo>
                    <a:pt x="161594" y="6285890"/>
                  </a:lnTo>
                  <a:lnTo>
                    <a:pt x="199771" y="6309334"/>
                  </a:lnTo>
                  <a:lnTo>
                    <a:pt x="240753" y="6328194"/>
                  </a:lnTo>
                  <a:lnTo>
                    <a:pt x="284213" y="6342100"/>
                  </a:lnTo>
                  <a:lnTo>
                    <a:pt x="329768" y="6350698"/>
                  </a:lnTo>
                  <a:lnTo>
                    <a:pt x="377088" y="6353657"/>
                  </a:lnTo>
                  <a:lnTo>
                    <a:pt x="4000500" y="6353657"/>
                  </a:lnTo>
                  <a:lnTo>
                    <a:pt x="4047782" y="6350711"/>
                  </a:lnTo>
                  <a:lnTo>
                    <a:pt x="4093337" y="6342100"/>
                  </a:lnTo>
                  <a:lnTo>
                    <a:pt x="4136771" y="6328207"/>
                  </a:lnTo>
                  <a:lnTo>
                    <a:pt x="4177754" y="6309360"/>
                  </a:lnTo>
                  <a:lnTo>
                    <a:pt x="4215917" y="6285916"/>
                  </a:lnTo>
                  <a:lnTo>
                    <a:pt x="4250918" y="6258242"/>
                  </a:lnTo>
                  <a:lnTo>
                    <a:pt x="4282402" y="6226683"/>
                  </a:lnTo>
                  <a:lnTo>
                    <a:pt x="4310011" y="6191593"/>
                  </a:lnTo>
                  <a:lnTo>
                    <a:pt x="4333392" y="6153328"/>
                  </a:lnTo>
                  <a:lnTo>
                    <a:pt x="4352201" y="6112243"/>
                  </a:lnTo>
                  <a:lnTo>
                    <a:pt x="4366069" y="6068695"/>
                  </a:lnTo>
                  <a:lnTo>
                    <a:pt x="4374654" y="6023026"/>
                  </a:lnTo>
                  <a:lnTo>
                    <a:pt x="4375277" y="6012840"/>
                  </a:lnTo>
                  <a:lnTo>
                    <a:pt x="4375277" y="340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0809" y="579425"/>
            <a:ext cx="30841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1090" algn="l"/>
              </a:tabLst>
            </a:pPr>
            <a:r>
              <a:rPr spc="475" dirty="0">
                <a:latin typeface="Calibri"/>
                <a:cs typeface="Calibri"/>
              </a:rPr>
              <a:t>Fund	</a:t>
            </a:r>
            <a:r>
              <a:rPr spc="425" dirty="0">
                <a:latin typeface="Calibri"/>
                <a:cs typeface="Calibri"/>
              </a:rPr>
              <a:t>Collection</a:t>
            </a:r>
          </a:p>
        </p:txBody>
      </p:sp>
      <p:sp>
        <p:nvSpPr>
          <p:cNvPr id="7" name="object 7"/>
          <p:cNvSpPr/>
          <p:nvPr/>
        </p:nvSpPr>
        <p:spPr>
          <a:xfrm>
            <a:off x="143497" y="1363661"/>
            <a:ext cx="3861435" cy="2124075"/>
          </a:xfrm>
          <a:custGeom>
            <a:avLst/>
            <a:gdLst/>
            <a:ahLst/>
            <a:cxnLst/>
            <a:rect l="l" t="t" r="r" b="b"/>
            <a:pathLst>
              <a:path w="3861435" h="2124075">
                <a:moveTo>
                  <a:pt x="1167155" y="0"/>
                </a:moveTo>
                <a:lnTo>
                  <a:pt x="0" y="0"/>
                </a:lnTo>
                <a:lnTo>
                  <a:pt x="0" y="28575"/>
                </a:lnTo>
                <a:lnTo>
                  <a:pt x="1167155" y="28575"/>
                </a:lnTo>
                <a:lnTo>
                  <a:pt x="1167155" y="0"/>
                </a:lnTo>
                <a:close/>
              </a:path>
              <a:path w="3861435" h="2124075">
                <a:moveTo>
                  <a:pt x="3780840" y="0"/>
                </a:moveTo>
                <a:lnTo>
                  <a:pt x="1402334" y="0"/>
                </a:lnTo>
                <a:lnTo>
                  <a:pt x="1402334" y="28575"/>
                </a:lnTo>
                <a:lnTo>
                  <a:pt x="3780840" y="28575"/>
                </a:lnTo>
                <a:lnTo>
                  <a:pt x="3780840" y="0"/>
                </a:lnTo>
                <a:close/>
              </a:path>
              <a:path w="3861435" h="2124075">
                <a:moveTo>
                  <a:pt x="3861206" y="2095500"/>
                </a:moveTo>
                <a:lnTo>
                  <a:pt x="3779799" y="2095500"/>
                </a:lnTo>
                <a:lnTo>
                  <a:pt x="3779799" y="2124075"/>
                </a:lnTo>
                <a:lnTo>
                  <a:pt x="3861206" y="2124075"/>
                </a:lnTo>
                <a:lnTo>
                  <a:pt x="3861206" y="2095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809" y="989000"/>
            <a:ext cx="3895090" cy="253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8160" algn="l"/>
              </a:tabLst>
            </a:pPr>
            <a:r>
              <a:rPr sz="2700" b="1" spc="500" dirty="0">
                <a:latin typeface="Calibri"/>
                <a:cs typeface="Calibri"/>
              </a:rPr>
              <a:t>Through	</a:t>
            </a:r>
            <a:r>
              <a:rPr sz="2700" b="1" spc="440" dirty="0">
                <a:latin typeface="Calibri"/>
                <a:cs typeface="Calibri"/>
              </a:rPr>
              <a:t>Donations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Calibri"/>
              <a:cs typeface="Calibri"/>
            </a:endParaRPr>
          </a:p>
          <a:p>
            <a:pPr marL="12700" marR="5080">
              <a:lnSpc>
                <a:spcPts val="3229"/>
              </a:lnSpc>
            </a:pPr>
            <a:r>
              <a:rPr sz="2700" b="1" spc="-290" dirty="0">
                <a:latin typeface="Verdana"/>
                <a:cs typeface="Verdana"/>
              </a:rPr>
              <a:t>H</a:t>
            </a:r>
            <a:r>
              <a:rPr sz="2700" b="1" spc="-65" dirty="0">
                <a:latin typeface="Verdana"/>
                <a:cs typeface="Verdana"/>
              </a:rPr>
              <a:t>o</a:t>
            </a:r>
            <a:r>
              <a:rPr sz="2700" b="1" spc="-145" dirty="0">
                <a:latin typeface="Verdana"/>
                <a:cs typeface="Verdana"/>
              </a:rPr>
              <a:t>s</a:t>
            </a:r>
            <a:r>
              <a:rPr sz="2700" b="1" spc="90" dirty="0">
                <a:latin typeface="Verdana"/>
                <a:cs typeface="Verdana"/>
              </a:rPr>
              <a:t>t</a:t>
            </a:r>
            <a:r>
              <a:rPr sz="2700" b="1" spc="-130" dirty="0">
                <a:latin typeface="Verdana"/>
                <a:cs typeface="Verdana"/>
              </a:rPr>
              <a:t>s</a:t>
            </a:r>
            <a:r>
              <a:rPr sz="2700" b="1" spc="-225" dirty="0">
                <a:latin typeface="Verdana"/>
                <a:cs typeface="Verdana"/>
              </a:rPr>
              <a:t> a </a:t>
            </a:r>
            <a:r>
              <a:rPr sz="2700" b="1" spc="-145" dirty="0">
                <a:latin typeface="Verdana"/>
                <a:cs typeface="Verdana"/>
              </a:rPr>
              <a:t>se</a:t>
            </a:r>
            <a:r>
              <a:rPr sz="2700" b="1" spc="15" dirty="0">
                <a:latin typeface="Verdana"/>
                <a:cs typeface="Verdana"/>
              </a:rPr>
              <a:t>c</a:t>
            </a:r>
            <a:r>
              <a:rPr sz="2700" b="1" spc="-280" dirty="0">
                <a:latin typeface="Verdana"/>
                <a:cs typeface="Verdana"/>
              </a:rPr>
              <a:t>u</a:t>
            </a:r>
            <a:r>
              <a:rPr sz="2700" b="1" spc="-170" dirty="0">
                <a:latin typeface="Verdana"/>
                <a:cs typeface="Verdana"/>
              </a:rPr>
              <a:t>r</a:t>
            </a:r>
            <a:r>
              <a:rPr sz="2700" b="1" spc="-90" dirty="0">
                <a:latin typeface="Verdana"/>
                <a:cs typeface="Verdana"/>
              </a:rPr>
              <a:t>e  </a:t>
            </a:r>
            <a:r>
              <a:rPr sz="2700" b="1" spc="-105" dirty="0">
                <a:latin typeface="Verdana"/>
                <a:cs typeface="Verdana"/>
              </a:rPr>
              <a:t>d</a:t>
            </a:r>
            <a:r>
              <a:rPr sz="2700" b="1" spc="-65" dirty="0">
                <a:latin typeface="Verdana"/>
                <a:cs typeface="Verdana"/>
              </a:rPr>
              <a:t>o</a:t>
            </a:r>
            <a:r>
              <a:rPr sz="2700" b="1" spc="-280" dirty="0">
                <a:latin typeface="Verdana"/>
                <a:cs typeface="Verdana"/>
              </a:rPr>
              <a:t>n</a:t>
            </a:r>
            <a:r>
              <a:rPr sz="2700" b="1" spc="-240" dirty="0">
                <a:latin typeface="Verdana"/>
                <a:cs typeface="Verdana"/>
              </a:rPr>
              <a:t>a</a:t>
            </a:r>
            <a:r>
              <a:rPr sz="2700" b="1" spc="90" dirty="0">
                <a:latin typeface="Verdana"/>
                <a:cs typeface="Verdana"/>
              </a:rPr>
              <a:t>t</a:t>
            </a:r>
            <a:r>
              <a:rPr sz="2700" b="1" spc="-245" dirty="0">
                <a:latin typeface="Verdana"/>
                <a:cs typeface="Verdana"/>
              </a:rPr>
              <a:t>i</a:t>
            </a:r>
            <a:r>
              <a:rPr sz="2700" b="1" spc="-65" dirty="0">
                <a:latin typeface="Verdana"/>
                <a:cs typeface="Verdana"/>
              </a:rPr>
              <a:t>o</a:t>
            </a:r>
            <a:r>
              <a:rPr sz="2700" b="1" spc="-265" dirty="0">
                <a:latin typeface="Verdana"/>
                <a:cs typeface="Verdana"/>
              </a:rPr>
              <a:t>n</a:t>
            </a:r>
            <a:r>
              <a:rPr sz="2700" b="1" spc="-225" dirty="0">
                <a:latin typeface="Verdana"/>
                <a:cs typeface="Verdana"/>
              </a:rPr>
              <a:t> </a:t>
            </a:r>
            <a:r>
              <a:rPr sz="2700" b="1" spc="-105" dirty="0">
                <a:latin typeface="Verdana"/>
                <a:cs typeface="Verdana"/>
              </a:rPr>
              <a:t>p</a:t>
            </a:r>
            <a:r>
              <a:rPr sz="2700" b="1" spc="-65" dirty="0">
                <a:latin typeface="Verdana"/>
                <a:cs typeface="Verdana"/>
              </a:rPr>
              <a:t>o</a:t>
            </a:r>
            <a:r>
              <a:rPr sz="2700" b="1" spc="-170" dirty="0">
                <a:latin typeface="Verdana"/>
                <a:cs typeface="Verdana"/>
              </a:rPr>
              <a:t>r</a:t>
            </a:r>
            <a:r>
              <a:rPr sz="2700" b="1" spc="90" dirty="0">
                <a:latin typeface="Verdana"/>
                <a:cs typeface="Verdana"/>
              </a:rPr>
              <a:t>t</a:t>
            </a:r>
            <a:r>
              <a:rPr sz="2700" b="1" spc="-240" dirty="0">
                <a:latin typeface="Verdana"/>
                <a:cs typeface="Verdana"/>
              </a:rPr>
              <a:t>a</a:t>
            </a:r>
            <a:r>
              <a:rPr sz="2700" b="1" spc="-215" dirty="0">
                <a:latin typeface="Verdana"/>
                <a:cs typeface="Verdana"/>
              </a:rPr>
              <a:t>l</a:t>
            </a:r>
            <a:r>
              <a:rPr sz="2700" b="1" spc="-225" dirty="0">
                <a:latin typeface="Verdana"/>
                <a:cs typeface="Verdana"/>
              </a:rPr>
              <a:t> </a:t>
            </a:r>
            <a:r>
              <a:rPr sz="2700" b="1" spc="155" dirty="0">
                <a:latin typeface="Verdana"/>
                <a:cs typeface="Verdana"/>
              </a:rPr>
              <a:t>f</a:t>
            </a:r>
            <a:r>
              <a:rPr sz="2700" b="1" spc="-65" dirty="0">
                <a:latin typeface="Verdana"/>
                <a:cs typeface="Verdana"/>
              </a:rPr>
              <a:t>o</a:t>
            </a:r>
            <a:r>
              <a:rPr sz="2700" b="1" spc="-125" dirty="0">
                <a:latin typeface="Verdana"/>
                <a:cs typeface="Verdana"/>
              </a:rPr>
              <a:t>r  </a:t>
            </a:r>
            <a:r>
              <a:rPr sz="2700" b="1" spc="-280" dirty="0">
                <a:latin typeface="Verdana"/>
                <a:cs typeface="Verdana"/>
              </a:rPr>
              <a:t>u</a:t>
            </a:r>
            <a:r>
              <a:rPr sz="2700" b="1" spc="-145" dirty="0">
                <a:latin typeface="Verdana"/>
                <a:cs typeface="Verdana"/>
              </a:rPr>
              <a:t>se</a:t>
            </a:r>
            <a:r>
              <a:rPr sz="2700" b="1" spc="-170" dirty="0">
                <a:latin typeface="Verdana"/>
                <a:cs typeface="Verdana"/>
              </a:rPr>
              <a:t>r</a:t>
            </a:r>
            <a:r>
              <a:rPr sz="2700" b="1" spc="-130" dirty="0">
                <a:latin typeface="Verdana"/>
                <a:cs typeface="Verdana"/>
              </a:rPr>
              <a:t>s</a:t>
            </a:r>
            <a:r>
              <a:rPr sz="2700" b="1" spc="-225" dirty="0">
                <a:latin typeface="Verdana"/>
                <a:cs typeface="Verdana"/>
              </a:rPr>
              <a:t> </a:t>
            </a:r>
            <a:r>
              <a:rPr sz="2700" b="1" spc="90" dirty="0">
                <a:latin typeface="Verdana"/>
                <a:cs typeface="Verdana"/>
              </a:rPr>
              <a:t>t</a:t>
            </a:r>
            <a:r>
              <a:rPr sz="2700" b="1" spc="-50" dirty="0">
                <a:latin typeface="Verdana"/>
                <a:cs typeface="Verdana"/>
              </a:rPr>
              <a:t>o</a:t>
            </a:r>
            <a:r>
              <a:rPr sz="2700" b="1" spc="-225" dirty="0">
                <a:latin typeface="Verdana"/>
                <a:cs typeface="Verdana"/>
              </a:rPr>
              <a:t> </a:t>
            </a:r>
            <a:r>
              <a:rPr sz="2700" b="1" spc="15" dirty="0">
                <a:latin typeface="Verdana"/>
                <a:cs typeface="Verdana"/>
              </a:rPr>
              <a:t>c</a:t>
            </a:r>
            <a:r>
              <a:rPr sz="2700" b="1" spc="-65" dirty="0">
                <a:latin typeface="Verdana"/>
                <a:cs typeface="Verdana"/>
              </a:rPr>
              <a:t>o</a:t>
            </a:r>
            <a:r>
              <a:rPr sz="2700" b="1" spc="-280" dirty="0">
                <a:latin typeface="Verdana"/>
                <a:cs typeface="Verdana"/>
              </a:rPr>
              <a:t>n</a:t>
            </a:r>
            <a:r>
              <a:rPr sz="2700" b="1" spc="90" dirty="0">
                <a:latin typeface="Verdana"/>
                <a:cs typeface="Verdana"/>
              </a:rPr>
              <a:t>t</a:t>
            </a:r>
            <a:r>
              <a:rPr sz="2700" b="1" spc="-170" dirty="0">
                <a:latin typeface="Verdana"/>
                <a:cs typeface="Verdana"/>
              </a:rPr>
              <a:t>r</a:t>
            </a:r>
            <a:r>
              <a:rPr sz="2700" b="1" spc="-245" dirty="0">
                <a:latin typeface="Verdana"/>
                <a:cs typeface="Verdana"/>
              </a:rPr>
              <a:t>i</a:t>
            </a:r>
            <a:r>
              <a:rPr sz="2700" b="1" spc="-105" dirty="0">
                <a:latin typeface="Verdana"/>
                <a:cs typeface="Verdana"/>
              </a:rPr>
              <a:t>b</a:t>
            </a:r>
            <a:r>
              <a:rPr sz="2700" b="1" spc="-280" dirty="0">
                <a:latin typeface="Verdana"/>
                <a:cs typeface="Verdana"/>
              </a:rPr>
              <a:t>u</a:t>
            </a:r>
            <a:r>
              <a:rPr sz="2700" b="1" spc="90" dirty="0">
                <a:latin typeface="Verdana"/>
                <a:cs typeface="Verdana"/>
              </a:rPr>
              <a:t>t</a:t>
            </a:r>
            <a:r>
              <a:rPr sz="2700" b="1" spc="-130" dirty="0">
                <a:latin typeface="Verdana"/>
                <a:cs typeface="Verdana"/>
              </a:rPr>
              <a:t>e</a:t>
            </a:r>
            <a:r>
              <a:rPr sz="2700" b="1" spc="-225" dirty="0">
                <a:latin typeface="Verdana"/>
                <a:cs typeface="Verdana"/>
              </a:rPr>
              <a:t> </a:t>
            </a:r>
            <a:r>
              <a:rPr sz="2700" b="1" spc="90" dirty="0">
                <a:latin typeface="Verdana"/>
                <a:cs typeface="Verdana"/>
              </a:rPr>
              <a:t>t</a:t>
            </a:r>
            <a:r>
              <a:rPr sz="2700" b="1" spc="-35" dirty="0">
                <a:latin typeface="Verdana"/>
                <a:cs typeface="Verdana"/>
              </a:rPr>
              <a:t>o  </a:t>
            </a:r>
            <a:r>
              <a:rPr sz="2700" b="1" spc="-105" dirty="0">
                <a:latin typeface="Verdana"/>
                <a:cs typeface="Verdana"/>
              </a:rPr>
              <a:t>d</a:t>
            </a:r>
            <a:r>
              <a:rPr sz="2700" b="1" spc="-245" dirty="0">
                <a:latin typeface="Verdana"/>
                <a:cs typeface="Verdana"/>
              </a:rPr>
              <a:t>i</a:t>
            </a:r>
            <a:r>
              <a:rPr sz="2700" b="1" spc="-145" dirty="0">
                <a:latin typeface="Verdana"/>
                <a:cs typeface="Verdana"/>
              </a:rPr>
              <a:t>s</a:t>
            </a:r>
            <a:r>
              <a:rPr sz="2700" b="1" spc="-240" dirty="0">
                <a:latin typeface="Verdana"/>
                <a:cs typeface="Verdana"/>
              </a:rPr>
              <a:t>a</a:t>
            </a:r>
            <a:r>
              <a:rPr sz="2700" b="1" spc="-145" dirty="0">
                <a:latin typeface="Verdana"/>
                <a:cs typeface="Verdana"/>
              </a:rPr>
              <a:t>s</a:t>
            </a:r>
            <a:r>
              <a:rPr sz="2700" b="1" spc="90" dirty="0">
                <a:latin typeface="Verdana"/>
                <a:cs typeface="Verdana"/>
              </a:rPr>
              <a:t>t</a:t>
            </a:r>
            <a:r>
              <a:rPr sz="2700" b="1" spc="-145" dirty="0">
                <a:latin typeface="Verdana"/>
                <a:cs typeface="Verdana"/>
              </a:rPr>
              <a:t>e</a:t>
            </a:r>
            <a:r>
              <a:rPr sz="2700" b="1" spc="-155" dirty="0">
                <a:latin typeface="Verdana"/>
                <a:cs typeface="Verdana"/>
              </a:rPr>
              <a:t>r</a:t>
            </a:r>
            <a:r>
              <a:rPr sz="2700" b="1" spc="-225" dirty="0">
                <a:latin typeface="Verdana"/>
                <a:cs typeface="Verdana"/>
              </a:rPr>
              <a:t> </a:t>
            </a:r>
            <a:r>
              <a:rPr sz="2700" b="1" spc="-170" dirty="0">
                <a:latin typeface="Verdana"/>
                <a:cs typeface="Verdana"/>
              </a:rPr>
              <a:t>r</a:t>
            </a:r>
            <a:r>
              <a:rPr sz="2700" b="1" spc="-145" dirty="0">
                <a:latin typeface="Verdana"/>
                <a:cs typeface="Verdana"/>
              </a:rPr>
              <a:t>e</a:t>
            </a:r>
            <a:r>
              <a:rPr sz="2700" b="1" spc="-229" dirty="0">
                <a:latin typeface="Verdana"/>
                <a:cs typeface="Verdana"/>
              </a:rPr>
              <a:t>l</a:t>
            </a:r>
            <a:r>
              <a:rPr sz="2700" b="1" spc="-245" dirty="0">
                <a:latin typeface="Verdana"/>
                <a:cs typeface="Verdana"/>
              </a:rPr>
              <a:t>i</a:t>
            </a:r>
            <a:r>
              <a:rPr sz="2700" b="1" spc="-145" dirty="0">
                <a:latin typeface="Verdana"/>
                <a:cs typeface="Verdana"/>
              </a:rPr>
              <a:t>e</a:t>
            </a:r>
            <a:r>
              <a:rPr sz="2700" b="1" spc="170" dirty="0">
                <a:latin typeface="Verdana"/>
                <a:cs typeface="Verdana"/>
              </a:rPr>
              <a:t>f</a:t>
            </a:r>
            <a:r>
              <a:rPr sz="2700" b="1" spc="-225" dirty="0">
                <a:latin typeface="Verdana"/>
                <a:cs typeface="Verdana"/>
              </a:rPr>
              <a:t> </a:t>
            </a:r>
            <a:r>
              <a:rPr sz="2700" b="1" spc="-145" dirty="0">
                <a:latin typeface="Verdana"/>
                <a:cs typeface="Verdana"/>
              </a:rPr>
              <a:t>e</a:t>
            </a:r>
            <a:r>
              <a:rPr sz="2700" b="1" spc="155" dirty="0">
                <a:latin typeface="Verdana"/>
                <a:cs typeface="Verdana"/>
              </a:rPr>
              <a:t>ff</a:t>
            </a:r>
            <a:r>
              <a:rPr sz="2700" b="1" spc="-65" dirty="0">
                <a:latin typeface="Verdana"/>
                <a:cs typeface="Verdana"/>
              </a:rPr>
              <a:t>o</a:t>
            </a:r>
            <a:r>
              <a:rPr sz="2700" b="1" spc="-170" dirty="0">
                <a:latin typeface="Verdana"/>
                <a:cs typeface="Verdana"/>
              </a:rPr>
              <a:t>r</a:t>
            </a:r>
            <a:r>
              <a:rPr sz="2700" b="1" spc="90" dirty="0">
                <a:latin typeface="Verdana"/>
                <a:cs typeface="Verdana"/>
              </a:rPr>
              <a:t>t</a:t>
            </a:r>
            <a:r>
              <a:rPr sz="2700" b="1" spc="-140" dirty="0">
                <a:latin typeface="Verdana"/>
                <a:cs typeface="Verdana"/>
              </a:rPr>
              <a:t>s</a:t>
            </a:r>
            <a:r>
              <a:rPr sz="2700" b="1" spc="-325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0921" y="0"/>
            <a:ext cx="7560309" cy="6508115"/>
            <a:chOff x="380921" y="0"/>
            <a:chExt cx="7560309" cy="6508115"/>
          </a:xfrm>
        </p:grpSpPr>
        <p:sp>
          <p:nvSpPr>
            <p:cNvPr id="10" name="object 10"/>
            <p:cNvSpPr/>
            <p:nvPr/>
          </p:nvSpPr>
          <p:spPr>
            <a:xfrm>
              <a:off x="399427" y="0"/>
              <a:ext cx="1447800" cy="6489065"/>
            </a:xfrm>
            <a:custGeom>
              <a:avLst/>
              <a:gdLst/>
              <a:ahLst/>
              <a:cxnLst/>
              <a:rect l="l" t="t" r="r" b="b"/>
              <a:pathLst>
                <a:path w="1447800" h="6489065">
                  <a:moveTo>
                    <a:pt x="1038987" y="6353734"/>
                  </a:moveTo>
                  <a:lnTo>
                    <a:pt x="1031430" y="6311150"/>
                  </a:lnTo>
                  <a:lnTo>
                    <a:pt x="1010373" y="6274155"/>
                  </a:lnTo>
                  <a:lnTo>
                    <a:pt x="978255" y="6244971"/>
                  </a:lnTo>
                  <a:lnTo>
                    <a:pt x="937514" y="6225832"/>
                  </a:lnTo>
                  <a:lnTo>
                    <a:pt x="890587" y="6218948"/>
                  </a:lnTo>
                  <a:lnTo>
                    <a:pt x="148399" y="6218948"/>
                  </a:lnTo>
                  <a:lnTo>
                    <a:pt x="101485" y="6225832"/>
                  </a:lnTo>
                  <a:lnTo>
                    <a:pt x="60744" y="6244971"/>
                  </a:lnTo>
                  <a:lnTo>
                    <a:pt x="28638" y="6274117"/>
                  </a:lnTo>
                  <a:lnTo>
                    <a:pt x="7556" y="6311150"/>
                  </a:lnTo>
                  <a:lnTo>
                    <a:pt x="0" y="6353734"/>
                  </a:lnTo>
                  <a:lnTo>
                    <a:pt x="7569" y="6396355"/>
                  </a:lnTo>
                  <a:lnTo>
                    <a:pt x="28638" y="6433350"/>
                  </a:lnTo>
                  <a:lnTo>
                    <a:pt x="60769" y="6462522"/>
                  </a:lnTo>
                  <a:lnTo>
                    <a:pt x="101511" y="6481648"/>
                  </a:lnTo>
                  <a:lnTo>
                    <a:pt x="148399" y="6488506"/>
                  </a:lnTo>
                  <a:lnTo>
                    <a:pt x="890587" y="6488506"/>
                  </a:lnTo>
                  <a:lnTo>
                    <a:pt x="937514" y="6481648"/>
                  </a:lnTo>
                  <a:lnTo>
                    <a:pt x="978255" y="6462522"/>
                  </a:lnTo>
                  <a:lnTo>
                    <a:pt x="1010373" y="6433350"/>
                  </a:lnTo>
                  <a:lnTo>
                    <a:pt x="1031430" y="6396355"/>
                  </a:lnTo>
                  <a:lnTo>
                    <a:pt x="1038987" y="6353734"/>
                  </a:lnTo>
                  <a:close/>
                </a:path>
                <a:path w="1447800" h="6489065">
                  <a:moveTo>
                    <a:pt x="1447215" y="116052"/>
                  </a:moveTo>
                  <a:lnTo>
                    <a:pt x="1445006" y="70040"/>
                  </a:lnTo>
                  <a:lnTo>
                    <a:pt x="1438516" y="25120"/>
                  </a:lnTo>
                  <a:lnTo>
                    <a:pt x="1432407" y="0"/>
                  </a:lnTo>
                  <a:lnTo>
                    <a:pt x="259588" y="0"/>
                  </a:lnTo>
                  <a:lnTo>
                    <a:pt x="253492" y="25120"/>
                  </a:lnTo>
                  <a:lnTo>
                    <a:pt x="246989" y="70040"/>
                  </a:lnTo>
                  <a:lnTo>
                    <a:pt x="244779" y="116052"/>
                  </a:lnTo>
                  <a:lnTo>
                    <a:pt x="246989" y="162064"/>
                  </a:lnTo>
                  <a:lnTo>
                    <a:pt x="253492" y="206997"/>
                  </a:lnTo>
                  <a:lnTo>
                    <a:pt x="264109" y="250672"/>
                  </a:lnTo>
                  <a:lnTo>
                    <a:pt x="278650" y="292950"/>
                  </a:lnTo>
                  <a:lnTo>
                    <a:pt x="296951" y="333654"/>
                  </a:lnTo>
                  <a:lnTo>
                    <a:pt x="318820" y="372630"/>
                  </a:lnTo>
                  <a:lnTo>
                    <a:pt x="344081" y="409727"/>
                  </a:lnTo>
                  <a:lnTo>
                    <a:pt x="372541" y="444766"/>
                  </a:lnTo>
                  <a:lnTo>
                    <a:pt x="404050" y="477608"/>
                  </a:lnTo>
                  <a:lnTo>
                    <a:pt x="438391" y="508076"/>
                  </a:lnTo>
                  <a:lnTo>
                    <a:pt x="475411" y="536016"/>
                  </a:lnTo>
                  <a:lnTo>
                    <a:pt x="514921" y="561276"/>
                  </a:lnTo>
                  <a:lnTo>
                    <a:pt x="556742" y="583679"/>
                  </a:lnTo>
                  <a:lnTo>
                    <a:pt x="600684" y="603084"/>
                  </a:lnTo>
                  <a:lnTo>
                    <a:pt x="646569" y="619315"/>
                  </a:lnTo>
                  <a:lnTo>
                    <a:pt x="694232" y="632218"/>
                  </a:lnTo>
                  <a:lnTo>
                    <a:pt x="743470" y="641629"/>
                  </a:lnTo>
                  <a:lnTo>
                    <a:pt x="794131" y="647395"/>
                  </a:lnTo>
                  <a:lnTo>
                    <a:pt x="843902" y="649274"/>
                  </a:lnTo>
                  <a:lnTo>
                    <a:pt x="848093" y="649274"/>
                  </a:lnTo>
                  <a:lnTo>
                    <a:pt x="897877" y="647395"/>
                  </a:lnTo>
                  <a:lnTo>
                    <a:pt x="948524" y="641629"/>
                  </a:lnTo>
                  <a:lnTo>
                    <a:pt x="997775" y="632218"/>
                  </a:lnTo>
                  <a:lnTo>
                    <a:pt x="1045425" y="619315"/>
                  </a:lnTo>
                  <a:lnTo>
                    <a:pt x="1091323" y="603084"/>
                  </a:lnTo>
                  <a:lnTo>
                    <a:pt x="1135265" y="583679"/>
                  </a:lnTo>
                  <a:lnTo>
                    <a:pt x="1177074" y="561276"/>
                  </a:lnTo>
                  <a:lnTo>
                    <a:pt x="1216583" y="536016"/>
                  </a:lnTo>
                  <a:lnTo>
                    <a:pt x="1253604" y="508076"/>
                  </a:lnTo>
                  <a:lnTo>
                    <a:pt x="1287957" y="477608"/>
                  </a:lnTo>
                  <a:lnTo>
                    <a:pt x="1319453" y="444766"/>
                  </a:lnTo>
                  <a:lnTo>
                    <a:pt x="1347927" y="409727"/>
                  </a:lnTo>
                  <a:lnTo>
                    <a:pt x="1373187" y="372630"/>
                  </a:lnTo>
                  <a:lnTo>
                    <a:pt x="1395056" y="333654"/>
                  </a:lnTo>
                  <a:lnTo>
                    <a:pt x="1413357" y="292950"/>
                  </a:lnTo>
                  <a:lnTo>
                    <a:pt x="1427899" y="250672"/>
                  </a:lnTo>
                  <a:lnTo>
                    <a:pt x="1438516" y="206997"/>
                  </a:lnTo>
                  <a:lnTo>
                    <a:pt x="1445006" y="162064"/>
                  </a:lnTo>
                  <a:lnTo>
                    <a:pt x="1447215" y="116052"/>
                  </a:lnTo>
                  <a:close/>
                </a:path>
              </a:pathLst>
            </a:custGeom>
            <a:solidFill>
              <a:srgbClr val="F14E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0911" y="4971922"/>
              <a:ext cx="7560309" cy="1536065"/>
            </a:xfrm>
            <a:custGeom>
              <a:avLst/>
              <a:gdLst/>
              <a:ahLst/>
              <a:cxnLst/>
              <a:rect l="l" t="t" r="r" b="b"/>
              <a:pathLst>
                <a:path w="7560309" h="1536065">
                  <a:moveTo>
                    <a:pt x="1076553" y="1381810"/>
                  </a:moveTo>
                  <a:lnTo>
                    <a:pt x="1067854" y="1332572"/>
                  </a:lnTo>
                  <a:lnTo>
                    <a:pt x="1043749" y="1290294"/>
                  </a:lnTo>
                  <a:lnTo>
                    <a:pt x="1038453" y="1285506"/>
                  </a:lnTo>
                  <a:lnTo>
                    <a:pt x="1038453" y="1381810"/>
                  </a:lnTo>
                  <a:lnTo>
                    <a:pt x="1028547" y="1426171"/>
                  </a:lnTo>
                  <a:lnTo>
                    <a:pt x="1001242" y="1463027"/>
                  </a:lnTo>
                  <a:lnTo>
                    <a:pt x="960221" y="1488211"/>
                  </a:lnTo>
                  <a:lnTo>
                    <a:pt x="909104" y="1497533"/>
                  </a:lnTo>
                  <a:lnTo>
                    <a:pt x="166916" y="1497533"/>
                  </a:lnTo>
                  <a:lnTo>
                    <a:pt x="115849" y="1488211"/>
                  </a:lnTo>
                  <a:lnTo>
                    <a:pt x="74803" y="1463027"/>
                  </a:lnTo>
                  <a:lnTo>
                    <a:pt x="47485" y="1426171"/>
                  </a:lnTo>
                  <a:lnTo>
                    <a:pt x="37566" y="1381810"/>
                  </a:lnTo>
                  <a:lnTo>
                    <a:pt x="47485" y="1337449"/>
                  </a:lnTo>
                  <a:lnTo>
                    <a:pt x="74803" y="1300581"/>
                  </a:lnTo>
                  <a:lnTo>
                    <a:pt x="115824" y="1275410"/>
                  </a:lnTo>
                  <a:lnTo>
                    <a:pt x="166916" y="1266075"/>
                  </a:lnTo>
                  <a:lnTo>
                    <a:pt x="909104" y="1266075"/>
                  </a:lnTo>
                  <a:lnTo>
                    <a:pt x="960221" y="1275410"/>
                  </a:lnTo>
                  <a:lnTo>
                    <a:pt x="1001242" y="1300619"/>
                  </a:lnTo>
                  <a:lnTo>
                    <a:pt x="1028547" y="1337487"/>
                  </a:lnTo>
                  <a:lnTo>
                    <a:pt x="1038453" y="1381810"/>
                  </a:lnTo>
                  <a:lnTo>
                    <a:pt x="1038453" y="1285506"/>
                  </a:lnTo>
                  <a:lnTo>
                    <a:pt x="1007262" y="1257249"/>
                  </a:lnTo>
                  <a:lnTo>
                    <a:pt x="961377" y="1235748"/>
                  </a:lnTo>
                  <a:lnTo>
                    <a:pt x="909104" y="1228077"/>
                  </a:lnTo>
                  <a:lnTo>
                    <a:pt x="166916" y="1228077"/>
                  </a:lnTo>
                  <a:lnTo>
                    <a:pt x="114655" y="1235748"/>
                  </a:lnTo>
                  <a:lnTo>
                    <a:pt x="90385" y="1247127"/>
                  </a:lnTo>
                  <a:lnTo>
                    <a:pt x="68770" y="1257249"/>
                  </a:lnTo>
                  <a:lnTo>
                    <a:pt x="32296" y="1290243"/>
                  </a:lnTo>
                  <a:lnTo>
                    <a:pt x="8166" y="1332572"/>
                  </a:lnTo>
                  <a:lnTo>
                    <a:pt x="0" y="1378762"/>
                  </a:lnTo>
                  <a:lnTo>
                    <a:pt x="0" y="1384846"/>
                  </a:lnTo>
                  <a:lnTo>
                    <a:pt x="8178" y="1431086"/>
                  </a:lnTo>
                  <a:lnTo>
                    <a:pt x="32296" y="1473403"/>
                  </a:lnTo>
                  <a:lnTo>
                    <a:pt x="68795" y="1506448"/>
                  </a:lnTo>
                  <a:lnTo>
                    <a:pt x="90424" y="1516583"/>
                  </a:lnTo>
                  <a:lnTo>
                    <a:pt x="114681" y="1527962"/>
                  </a:lnTo>
                  <a:lnTo>
                    <a:pt x="166916" y="1535633"/>
                  </a:lnTo>
                  <a:lnTo>
                    <a:pt x="909104" y="1535633"/>
                  </a:lnTo>
                  <a:lnTo>
                    <a:pt x="961377" y="1527962"/>
                  </a:lnTo>
                  <a:lnTo>
                    <a:pt x="1007262" y="1506448"/>
                  </a:lnTo>
                  <a:lnTo>
                    <a:pt x="1043749" y="1473403"/>
                  </a:lnTo>
                  <a:lnTo>
                    <a:pt x="1067854" y="1431086"/>
                  </a:lnTo>
                  <a:lnTo>
                    <a:pt x="1076553" y="1381810"/>
                  </a:lnTo>
                  <a:close/>
                </a:path>
                <a:path w="7560309" h="1536065">
                  <a:moveTo>
                    <a:pt x="5908522" y="457200"/>
                  </a:moveTo>
                  <a:lnTo>
                    <a:pt x="4405363" y="457200"/>
                  </a:lnTo>
                  <a:lnTo>
                    <a:pt x="4405363" y="495300"/>
                  </a:lnTo>
                  <a:lnTo>
                    <a:pt x="5908522" y="495300"/>
                  </a:lnTo>
                  <a:lnTo>
                    <a:pt x="5908522" y="457200"/>
                  </a:lnTo>
                  <a:close/>
                </a:path>
                <a:path w="7560309" h="1536065">
                  <a:moveTo>
                    <a:pt x="7560069" y="0"/>
                  </a:moveTo>
                  <a:lnTo>
                    <a:pt x="4405363" y="0"/>
                  </a:lnTo>
                  <a:lnTo>
                    <a:pt x="4405363" y="38100"/>
                  </a:lnTo>
                  <a:lnTo>
                    <a:pt x="7560069" y="38100"/>
                  </a:lnTo>
                  <a:lnTo>
                    <a:pt x="75600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73574" y="4559169"/>
            <a:ext cx="4004945" cy="244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931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Volunteer</a:t>
            </a:r>
            <a:r>
              <a:rPr sz="3000" b="1" spc="-10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Shelter </a:t>
            </a:r>
            <a:r>
              <a:rPr sz="3000" b="1" spc="-82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Network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ts val="2930"/>
              </a:lnSpc>
              <a:spcBef>
                <a:spcPts val="200"/>
              </a:spcBef>
            </a:pPr>
            <a:r>
              <a:rPr sz="2450" b="1" spc="-75" dirty="0">
                <a:latin typeface="Verdana"/>
                <a:cs typeface="Verdana"/>
              </a:rPr>
              <a:t>E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75" dirty="0">
                <a:latin typeface="Verdana"/>
                <a:cs typeface="Verdana"/>
              </a:rPr>
              <a:t>b</a:t>
            </a:r>
            <a:r>
              <a:rPr sz="2450" b="1" spc="-200" dirty="0">
                <a:latin typeface="Verdana"/>
                <a:cs typeface="Verdana"/>
              </a:rPr>
              <a:t>l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05" dirty="0">
                <a:latin typeface="Verdana"/>
                <a:cs typeface="Verdana"/>
              </a:rPr>
              <a:t>s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235" dirty="0">
                <a:latin typeface="Verdana"/>
                <a:cs typeface="Verdana"/>
              </a:rPr>
              <a:t>u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105" dirty="0">
                <a:latin typeface="Verdana"/>
                <a:cs typeface="Verdana"/>
              </a:rPr>
              <a:t>s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30" dirty="0">
                <a:latin typeface="Verdana"/>
                <a:cs typeface="Verdana"/>
              </a:rPr>
              <a:t>o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75" dirty="0">
                <a:latin typeface="Verdana"/>
                <a:cs typeface="Verdana"/>
              </a:rPr>
              <a:t>g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05" dirty="0">
                <a:latin typeface="Verdana"/>
                <a:cs typeface="Verdana"/>
              </a:rPr>
              <a:t>r  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235" dirty="0">
                <a:latin typeface="Verdana"/>
                <a:cs typeface="Verdana"/>
              </a:rPr>
              <a:t>h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130" dirty="0">
                <a:latin typeface="Verdana"/>
                <a:cs typeface="Verdana"/>
              </a:rPr>
              <a:t>r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-235" dirty="0">
                <a:latin typeface="Verdana"/>
                <a:cs typeface="Verdana"/>
              </a:rPr>
              <a:t>h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200" dirty="0">
                <a:latin typeface="Verdana"/>
                <a:cs typeface="Verdana"/>
              </a:rPr>
              <a:t>l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105" dirty="0">
                <a:latin typeface="Verdana"/>
                <a:cs typeface="Verdana"/>
              </a:rPr>
              <a:t>s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-45" dirty="0">
                <a:latin typeface="Verdana"/>
                <a:cs typeface="Verdana"/>
              </a:rPr>
              <a:t>d  </a:t>
            </a:r>
            <a:r>
              <a:rPr sz="2450" b="1" spc="-70" dirty="0">
                <a:latin typeface="Verdana"/>
                <a:cs typeface="Verdana"/>
              </a:rPr>
              <a:t>v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200" dirty="0">
                <a:latin typeface="Verdana"/>
                <a:cs typeface="Verdana"/>
              </a:rPr>
              <a:t>l</a:t>
            </a:r>
            <a:r>
              <a:rPr sz="2450" b="1" spc="-235" dirty="0">
                <a:latin typeface="Verdana"/>
                <a:cs typeface="Verdana"/>
              </a:rPr>
              <a:t>un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110" dirty="0">
                <a:latin typeface="Verdana"/>
                <a:cs typeface="Verdana"/>
              </a:rPr>
              <a:t>ee</a:t>
            </a:r>
            <a:r>
              <a:rPr sz="2450" b="1" spc="-130" dirty="0">
                <a:latin typeface="Verdana"/>
                <a:cs typeface="Verdana"/>
              </a:rPr>
              <a:t>r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235" dirty="0">
                <a:latin typeface="Verdana"/>
                <a:cs typeface="Verdana"/>
              </a:rPr>
              <a:t>h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235" dirty="0">
                <a:latin typeface="Verdana"/>
                <a:cs typeface="Verdana"/>
              </a:rPr>
              <a:t>u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-65" dirty="0">
                <a:latin typeface="Verdana"/>
                <a:cs typeface="Verdana"/>
              </a:rPr>
              <a:t>g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160" dirty="0">
                <a:latin typeface="Verdana"/>
                <a:cs typeface="Verdana"/>
              </a:rPr>
              <a:t>f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105" dirty="0">
                <a:latin typeface="Verdana"/>
                <a:cs typeface="Verdana"/>
              </a:rPr>
              <a:t>r  </a:t>
            </a:r>
            <a:r>
              <a:rPr sz="2450" b="1" spc="-70" dirty="0">
                <a:latin typeface="Verdana"/>
                <a:cs typeface="Verdana"/>
              </a:rPr>
              <a:t>v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35" dirty="0">
                <a:latin typeface="Verdana"/>
                <a:cs typeface="Verdana"/>
              </a:rPr>
              <a:t>c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600" dirty="0">
                <a:latin typeface="Verdana"/>
                <a:cs typeface="Verdana"/>
              </a:rPr>
              <a:t>m</a:t>
            </a:r>
            <a:r>
              <a:rPr sz="2450" b="1" spc="-105" dirty="0">
                <a:latin typeface="Verdana"/>
                <a:cs typeface="Verdana"/>
              </a:rPr>
              <a:t>s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75" dirty="0">
                <a:latin typeface="Verdana"/>
                <a:cs typeface="Verdana"/>
              </a:rPr>
              <a:t>d</a:t>
            </a:r>
            <a:r>
              <a:rPr sz="2450" b="1" spc="-235" dirty="0">
                <a:latin typeface="Verdana"/>
                <a:cs typeface="Verdana"/>
              </a:rPr>
              <a:t>u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-65" dirty="0">
                <a:latin typeface="Verdana"/>
                <a:cs typeface="Verdana"/>
              </a:rPr>
              <a:t>g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75" dirty="0">
                <a:latin typeface="Verdana"/>
                <a:cs typeface="Verdana"/>
              </a:rPr>
              <a:t>d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-29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0584" y="3363610"/>
            <a:ext cx="6117590" cy="6923405"/>
            <a:chOff x="180584" y="3363610"/>
            <a:chExt cx="6117590" cy="6923405"/>
          </a:xfrm>
        </p:grpSpPr>
        <p:sp>
          <p:nvSpPr>
            <p:cNvPr id="14" name="object 14"/>
            <p:cNvSpPr/>
            <p:nvPr/>
          </p:nvSpPr>
          <p:spPr>
            <a:xfrm>
              <a:off x="5122926" y="3363619"/>
              <a:ext cx="1174750" cy="6923405"/>
            </a:xfrm>
            <a:custGeom>
              <a:avLst/>
              <a:gdLst/>
              <a:ahLst/>
              <a:cxnLst/>
              <a:rect l="l" t="t" r="r" b="b"/>
              <a:pathLst>
                <a:path w="1174750" h="6923405">
                  <a:moveTo>
                    <a:pt x="1147851" y="6840436"/>
                  </a:moveTo>
                  <a:lnTo>
                    <a:pt x="1140256" y="6797853"/>
                  </a:lnTo>
                  <a:lnTo>
                    <a:pt x="1119111" y="6760845"/>
                  </a:lnTo>
                  <a:lnTo>
                    <a:pt x="1086891" y="6731673"/>
                  </a:lnTo>
                  <a:lnTo>
                    <a:pt x="1046022" y="6712521"/>
                  </a:lnTo>
                  <a:lnTo>
                    <a:pt x="998969" y="6705651"/>
                  </a:lnTo>
                  <a:lnTo>
                    <a:pt x="150202" y="6705651"/>
                  </a:lnTo>
                  <a:lnTo>
                    <a:pt x="103124" y="6712521"/>
                  </a:lnTo>
                  <a:lnTo>
                    <a:pt x="62255" y="6731673"/>
                  </a:lnTo>
                  <a:lnTo>
                    <a:pt x="30048" y="6760807"/>
                  </a:lnTo>
                  <a:lnTo>
                    <a:pt x="8902" y="6797853"/>
                  </a:lnTo>
                  <a:lnTo>
                    <a:pt x="1320" y="6840436"/>
                  </a:lnTo>
                  <a:lnTo>
                    <a:pt x="8915" y="6883044"/>
                  </a:lnTo>
                  <a:lnTo>
                    <a:pt x="30048" y="6920052"/>
                  </a:lnTo>
                  <a:lnTo>
                    <a:pt x="33743" y="6923379"/>
                  </a:lnTo>
                  <a:lnTo>
                    <a:pt x="1115428" y="6923379"/>
                  </a:lnTo>
                  <a:lnTo>
                    <a:pt x="1119111" y="6920052"/>
                  </a:lnTo>
                  <a:lnTo>
                    <a:pt x="1140256" y="6883044"/>
                  </a:lnTo>
                  <a:lnTo>
                    <a:pt x="1147851" y="6840436"/>
                  </a:lnTo>
                  <a:close/>
                </a:path>
                <a:path w="1174750" h="6923405">
                  <a:moveTo>
                    <a:pt x="1174750" y="487286"/>
                  </a:moveTo>
                  <a:lnTo>
                    <a:pt x="1168387" y="442366"/>
                  </a:lnTo>
                  <a:lnTo>
                    <a:pt x="1157998" y="398678"/>
                  </a:lnTo>
                  <a:lnTo>
                    <a:pt x="1143762" y="356412"/>
                  </a:lnTo>
                  <a:lnTo>
                    <a:pt x="1125855" y="315709"/>
                  </a:lnTo>
                  <a:lnTo>
                    <a:pt x="1104442" y="276720"/>
                  </a:lnTo>
                  <a:lnTo>
                    <a:pt x="1079715" y="239636"/>
                  </a:lnTo>
                  <a:lnTo>
                    <a:pt x="1051852" y="204584"/>
                  </a:lnTo>
                  <a:lnTo>
                    <a:pt x="1021029" y="171742"/>
                  </a:lnTo>
                  <a:lnTo>
                    <a:pt x="987399" y="141274"/>
                  </a:lnTo>
                  <a:lnTo>
                    <a:pt x="951166" y="113334"/>
                  </a:lnTo>
                  <a:lnTo>
                    <a:pt x="912495" y="88074"/>
                  </a:lnTo>
                  <a:lnTo>
                    <a:pt x="871575" y="65671"/>
                  </a:lnTo>
                  <a:lnTo>
                    <a:pt x="828560" y="46266"/>
                  </a:lnTo>
                  <a:lnTo>
                    <a:pt x="783640" y="30035"/>
                  </a:lnTo>
                  <a:lnTo>
                    <a:pt x="736993" y="17132"/>
                  </a:lnTo>
                  <a:lnTo>
                    <a:pt x="688797" y="7721"/>
                  </a:lnTo>
                  <a:lnTo>
                    <a:pt x="639229" y="1955"/>
                  </a:lnTo>
                  <a:lnTo>
                    <a:pt x="588454" y="0"/>
                  </a:lnTo>
                  <a:lnTo>
                    <a:pt x="537679" y="1955"/>
                  </a:lnTo>
                  <a:lnTo>
                    <a:pt x="488099" y="7721"/>
                  </a:lnTo>
                  <a:lnTo>
                    <a:pt x="439902" y="17132"/>
                  </a:lnTo>
                  <a:lnTo>
                    <a:pt x="393255" y="30035"/>
                  </a:lnTo>
                  <a:lnTo>
                    <a:pt x="348335" y="46266"/>
                  </a:lnTo>
                  <a:lnTo>
                    <a:pt x="305333" y="65671"/>
                  </a:lnTo>
                  <a:lnTo>
                    <a:pt x="264401" y="88074"/>
                  </a:lnTo>
                  <a:lnTo>
                    <a:pt x="225729" y="113334"/>
                  </a:lnTo>
                  <a:lnTo>
                    <a:pt x="189496" y="141274"/>
                  </a:lnTo>
                  <a:lnTo>
                    <a:pt x="155879" y="171742"/>
                  </a:lnTo>
                  <a:lnTo>
                    <a:pt x="125044" y="204584"/>
                  </a:lnTo>
                  <a:lnTo>
                    <a:pt x="97180" y="239636"/>
                  </a:lnTo>
                  <a:lnTo>
                    <a:pt x="72453" y="276720"/>
                  </a:lnTo>
                  <a:lnTo>
                    <a:pt x="51054" y="315709"/>
                  </a:lnTo>
                  <a:lnTo>
                    <a:pt x="33147" y="356412"/>
                  </a:lnTo>
                  <a:lnTo>
                    <a:pt x="18910" y="398678"/>
                  </a:lnTo>
                  <a:lnTo>
                    <a:pt x="8521" y="442366"/>
                  </a:lnTo>
                  <a:lnTo>
                    <a:pt x="2159" y="487286"/>
                  </a:lnTo>
                  <a:lnTo>
                    <a:pt x="0" y="533298"/>
                  </a:lnTo>
                  <a:lnTo>
                    <a:pt x="2159" y="579310"/>
                  </a:lnTo>
                  <a:lnTo>
                    <a:pt x="8521" y="624243"/>
                  </a:lnTo>
                  <a:lnTo>
                    <a:pt x="18910" y="667918"/>
                  </a:lnTo>
                  <a:lnTo>
                    <a:pt x="33147" y="710196"/>
                  </a:lnTo>
                  <a:lnTo>
                    <a:pt x="51054" y="750900"/>
                  </a:lnTo>
                  <a:lnTo>
                    <a:pt x="72453" y="789876"/>
                  </a:lnTo>
                  <a:lnTo>
                    <a:pt x="97180" y="826973"/>
                  </a:lnTo>
                  <a:lnTo>
                    <a:pt x="125044" y="862012"/>
                  </a:lnTo>
                  <a:lnTo>
                    <a:pt x="155879" y="894854"/>
                  </a:lnTo>
                  <a:lnTo>
                    <a:pt x="189496" y="925322"/>
                  </a:lnTo>
                  <a:lnTo>
                    <a:pt x="225729" y="953274"/>
                  </a:lnTo>
                  <a:lnTo>
                    <a:pt x="264401" y="978522"/>
                  </a:lnTo>
                  <a:lnTo>
                    <a:pt x="305333" y="1000937"/>
                  </a:lnTo>
                  <a:lnTo>
                    <a:pt x="348335" y="1020330"/>
                  </a:lnTo>
                  <a:lnTo>
                    <a:pt x="393255" y="1036561"/>
                  </a:lnTo>
                  <a:lnTo>
                    <a:pt x="439902" y="1049464"/>
                  </a:lnTo>
                  <a:lnTo>
                    <a:pt x="488099" y="1058887"/>
                  </a:lnTo>
                  <a:lnTo>
                    <a:pt x="537679" y="1064653"/>
                  </a:lnTo>
                  <a:lnTo>
                    <a:pt x="586384" y="1066520"/>
                  </a:lnTo>
                  <a:lnTo>
                    <a:pt x="590524" y="1066520"/>
                  </a:lnTo>
                  <a:lnTo>
                    <a:pt x="639229" y="1064653"/>
                  </a:lnTo>
                  <a:lnTo>
                    <a:pt x="688797" y="1058887"/>
                  </a:lnTo>
                  <a:lnTo>
                    <a:pt x="736993" y="1049464"/>
                  </a:lnTo>
                  <a:lnTo>
                    <a:pt x="783640" y="1036561"/>
                  </a:lnTo>
                  <a:lnTo>
                    <a:pt x="828560" y="1020330"/>
                  </a:lnTo>
                  <a:lnTo>
                    <a:pt x="871575" y="1000937"/>
                  </a:lnTo>
                  <a:lnTo>
                    <a:pt x="912495" y="978522"/>
                  </a:lnTo>
                  <a:lnTo>
                    <a:pt x="951166" y="953274"/>
                  </a:lnTo>
                  <a:lnTo>
                    <a:pt x="987399" y="925322"/>
                  </a:lnTo>
                  <a:lnTo>
                    <a:pt x="1021029" y="894854"/>
                  </a:lnTo>
                  <a:lnTo>
                    <a:pt x="1051852" y="862012"/>
                  </a:lnTo>
                  <a:lnTo>
                    <a:pt x="1079715" y="826973"/>
                  </a:lnTo>
                  <a:lnTo>
                    <a:pt x="1104442" y="789876"/>
                  </a:lnTo>
                  <a:lnTo>
                    <a:pt x="1125855" y="750900"/>
                  </a:lnTo>
                  <a:lnTo>
                    <a:pt x="1143762" y="710196"/>
                  </a:lnTo>
                  <a:lnTo>
                    <a:pt x="1157998" y="667918"/>
                  </a:lnTo>
                  <a:lnTo>
                    <a:pt x="1168387" y="624243"/>
                  </a:lnTo>
                  <a:lnTo>
                    <a:pt x="1174750" y="579310"/>
                  </a:lnTo>
                  <a:lnTo>
                    <a:pt x="1174750" y="487286"/>
                  </a:lnTo>
                  <a:close/>
                </a:path>
              </a:pathLst>
            </a:custGeom>
            <a:solidFill>
              <a:srgbClr val="FFD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05204" y="10050288"/>
              <a:ext cx="1184910" cy="236854"/>
            </a:xfrm>
            <a:custGeom>
              <a:avLst/>
              <a:gdLst/>
              <a:ahLst/>
              <a:cxnLst/>
              <a:rect l="l" t="t" r="r" b="b"/>
              <a:pathLst>
                <a:path w="1184910" h="236854">
                  <a:moveTo>
                    <a:pt x="167925" y="0"/>
                  </a:moveTo>
                  <a:lnTo>
                    <a:pt x="1017295" y="0"/>
                  </a:lnTo>
                  <a:lnTo>
                    <a:pt x="1060721" y="5335"/>
                  </a:lnTo>
                  <a:lnTo>
                    <a:pt x="1100662" y="20588"/>
                  </a:lnTo>
                  <a:lnTo>
                    <a:pt x="1134772" y="44372"/>
                  </a:lnTo>
                  <a:lnTo>
                    <a:pt x="1161293" y="75371"/>
                  </a:lnTo>
                  <a:lnTo>
                    <a:pt x="1178499" y="112270"/>
                  </a:lnTo>
                  <a:lnTo>
                    <a:pt x="1184623" y="153752"/>
                  </a:lnTo>
                  <a:lnTo>
                    <a:pt x="1178501" y="195246"/>
                  </a:lnTo>
                  <a:lnTo>
                    <a:pt x="1161301" y="232160"/>
                  </a:lnTo>
                  <a:lnTo>
                    <a:pt x="1157408" y="236711"/>
                  </a:lnTo>
                  <a:lnTo>
                    <a:pt x="1106298" y="236711"/>
                  </a:lnTo>
                  <a:lnTo>
                    <a:pt x="1109185" y="234944"/>
                  </a:lnTo>
                  <a:lnTo>
                    <a:pt x="1136579" y="198077"/>
                  </a:lnTo>
                  <a:lnTo>
                    <a:pt x="1146523" y="153752"/>
                  </a:lnTo>
                  <a:lnTo>
                    <a:pt x="1136579" y="109432"/>
                  </a:lnTo>
                  <a:lnTo>
                    <a:pt x="1109185" y="72566"/>
                  </a:lnTo>
                  <a:lnTo>
                    <a:pt x="1068005" y="47362"/>
                  </a:lnTo>
                  <a:lnTo>
                    <a:pt x="1016698" y="38026"/>
                  </a:lnTo>
                  <a:lnTo>
                    <a:pt x="1016698" y="18976"/>
                  </a:lnTo>
                  <a:lnTo>
                    <a:pt x="167925" y="18976"/>
                  </a:lnTo>
                  <a:lnTo>
                    <a:pt x="167925" y="0"/>
                  </a:lnTo>
                  <a:close/>
                </a:path>
                <a:path w="1184910" h="236854">
                  <a:moveTo>
                    <a:pt x="167324" y="0"/>
                  </a:moveTo>
                  <a:lnTo>
                    <a:pt x="167925" y="0"/>
                  </a:lnTo>
                  <a:lnTo>
                    <a:pt x="167925" y="18976"/>
                  </a:lnTo>
                  <a:lnTo>
                    <a:pt x="1016698" y="18976"/>
                  </a:lnTo>
                  <a:lnTo>
                    <a:pt x="1016698" y="38026"/>
                  </a:lnTo>
                  <a:lnTo>
                    <a:pt x="167925" y="38026"/>
                  </a:lnTo>
                  <a:lnTo>
                    <a:pt x="116618" y="47362"/>
                  </a:lnTo>
                  <a:lnTo>
                    <a:pt x="75437" y="72566"/>
                  </a:lnTo>
                  <a:lnTo>
                    <a:pt x="48044" y="109432"/>
                  </a:lnTo>
                  <a:lnTo>
                    <a:pt x="38100" y="153757"/>
                  </a:lnTo>
                  <a:lnTo>
                    <a:pt x="48097" y="198077"/>
                  </a:lnTo>
                  <a:lnTo>
                    <a:pt x="75509" y="234944"/>
                  </a:lnTo>
                  <a:lnTo>
                    <a:pt x="78395" y="236711"/>
                  </a:lnTo>
                  <a:lnTo>
                    <a:pt x="27238" y="236711"/>
                  </a:lnTo>
                  <a:lnTo>
                    <a:pt x="23342" y="232160"/>
                  </a:lnTo>
                  <a:lnTo>
                    <a:pt x="6128" y="195246"/>
                  </a:lnTo>
                  <a:lnTo>
                    <a:pt x="0" y="153752"/>
                  </a:lnTo>
                  <a:lnTo>
                    <a:pt x="6123" y="112264"/>
                  </a:lnTo>
                  <a:lnTo>
                    <a:pt x="23329" y="75350"/>
                  </a:lnTo>
                  <a:lnTo>
                    <a:pt x="49820" y="44372"/>
                  </a:lnTo>
                  <a:lnTo>
                    <a:pt x="83960" y="20546"/>
                  </a:lnTo>
                  <a:lnTo>
                    <a:pt x="123901" y="5302"/>
                  </a:lnTo>
                  <a:lnTo>
                    <a:pt x="167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584" y="8942831"/>
              <a:ext cx="1276349" cy="127634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2090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2822" y="0"/>
              <a:ext cx="13765176" cy="102810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256" y="254908"/>
              <a:ext cx="4339590" cy="6315710"/>
            </a:xfrm>
            <a:custGeom>
              <a:avLst/>
              <a:gdLst/>
              <a:ahLst/>
              <a:cxnLst/>
              <a:rect l="l" t="t" r="r" b="b"/>
              <a:pathLst>
                <a:path w="4339590" h="6315709">
                  <a:moveTo>
                    <a:pt x="3981450" y="6315551"/>
                  </a:moveTo>
                  <a:lnTo>
                    <a:pt x="358044" y="6315551"/>
                  </a:lnTo>
                  <a:lnTo>
                    <a:pt x="309460" y="6312275"/>
                  </a:lnTo>
                  <a:lnTo>
                    <a:pt x="262863" y="6302730"/>
                  </a:lnTo>
                  <a:lnTo>
                    <a:pt x="218679" y="6287345"/>
                  </a:lnTo>
                  <a:lnTo>
                    <a:pt x="177334" y="6266547"/>
                  </a:lnTo>
                  <a:lnTo>
                    <a:pt x="139255" y="6240762"/>
                  </a:lnTo>
                  <a:lnTo>
                    <a:pt x="104870" y="6210419"/>
                  </a:lnTo>
                  <a:lnTo>
                    <a:pt x="74604" y="6175944"/>
                  </a:lnTo>
                  <a:lnTo>
                    <a:pt x="48884" y="6137765"/>
                  </a:lnTo>
                  <a:lnTo>
                    <a:pt x="28137" y="6096309"/>
                  </a:lnTo>
                  <a:lnTo>
                    <a:pt x="12789" y="6052004"/>
                  </a:lnTo>
                  <a:lnTo>
                    <a:pt x="3268" y="6005276"/>
                  </a:lnTo>
                  <a:lnTo>
                    <a:pt x="0" y="5956554"/>
                  </a:lnTo>
                  <a:lnTo>
                    <a:pt x="0" y="358997"/>
                  </a:lnTo>
                  <a:lnTo>
                    <a:pt x="3268" y="310274"/>
                  </a:lnTo>
                  <a:lnTo>
                    <a:pt x="12789" y="263547"/>
                  </a:lnTo>
                  <a:lnTo>
                    <a:pt x="28137" y="219241"/>
                  </a:lnTo>
                  <a:lnTo>
                    <a:pt x="48884" y="177785"/>
                  </a:lnTo>
                  <a:lnTo>
                    <a:pt x="74604" y="139606"/>
                  </a:lnTo>
                  <a:lnTo>
                    <a:pt x="104870" y="105132"/>
                  </a:lnTo>
                  <a:lnTo>
                    <a:pt x="139255" y="74788"/>
                  </a:lnTo>
                  <a:lnTo>
                    <a:pt x="177334" y="49004"/>
                  </a:lnTo>
                  <a:lnTo>
                    <a:pt x="218679" y="28205"/>
                  </a:lnTo>
                  <a:lnTo>
                    <a:pt x="262863" y="12820"/>
                  </a:lnTo>
                  <a:lnTo>
                    <a:pt x="309460" y="3276"/>
                  </a:lnTo>
                  <a:lnTo>
                    <a:pt x="358044" y="0"/>
                  </a:lnTo>
                  <a:lnTo>
                    <a:pt x="3981450" y="0"/>
                  </a:lnTo>
                  <a:lnTo>
                    <a:pt x="4030033" y="3276"/>
                  </a:lnTo>
                  <a:lnTo>
                    <a:pt x="4076631" y="12820"/>
                  </a:lnTo>
                  <a:lnTo>
                    <a:pt x="4120815" y="28205"/>
                  </a:lnTo>
                  <a:lnTo>
                    <a:pt x="4162160" y="49004"/>
                  </a:lnTo>
                  <a:lnTo>
                    <a:pt x="4200238" y="74788"/>
                  </a:lnTo>
                  <a:lnTo>
                    <a:pt x="4234624" y="105132"/>
                  </a:lnTo>
                  <a:lnTo>
                    <a:pt x="4264890" y="139606"/>
                  </a:lnTo>
                  <a:lnTo>
                    <a:pt x="4290610" y="177785"/>
                  </a:lnTo>
                  <a:lnTo>
                    <a:pt x="4311357" y="219241"/>
                  </a:lnTo>
                  <a:lnTo>
                    <a:pt x="4326704" y="263547"/>
                  </a:lnTo>
                  <a:lnTo>
                    <a:pt x="4336225" y="310274"/>
                  </a:lnTo>
                  <a:lnTo>
                    <a:pt x="4339494" y="358997"/>
                  </a:lnTo>
                  <a:lnTo>
                    <a:pt x="4339494" y="5956554"/>
                  </a:lnTo>
                  <a:lnTo>
                    <a:pt x="4336225" y="6005256"/>
                  </a:lnTo>
                  <a:lnTo>
                    <a:pt x="4326704" y="6051971"/>
                  </a:lnTo>
                  <a:lnTo>
                    <a:pt x="4311357" y="6096269"/>
                  </a:lnTo>
                  <a:lnTo>
                    <a:pt x="4290610" y="6137723"/>
                  </a:lnTo>
                  <a:lnTo>
                    <a:pt x="4264890" y="6175903"/>
                  </a:lnTo>
                  <a:lnTo>
                    <a:pt x="4234624" y="6210383"/>
                  </a:lnTo>
                  <a:lnTo>
                    <a:pt x="4200238" y="6240733"/>
                  </a:lnTo>
                  <a:lnTo>
                    <a:pt x="4162160" y="6266525"/>
                  </a:lnTo>
                  <a:lnTo>
                    <a:pt x="4120815" y="6287332"/>
                  </a:lnTo>
                  <a:lnTo>
                    <a:pt x="4076631" y="6302723"/>
                  </a:lnTo>
                  <a:lnTo>
                    <a:pt x="4030033" y="6312273"/>
                  </a:lnTo>
                  <a:lnTo>
                    <a:pt x="3981450" y="63155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205" y="235863"/>
              <a:ext cx="4375785" cy="6353810"/>
            </a:xfrm>
            <a:custGeom>
              <a:avLst/>
              <a:gdLst/>
              <a:ahLst/>
              <a:cxnLst/>
              <a:rect l="l" t="t" r="r" b="b"/>
              <a:pathLst>
                <a:path w="4375785" h="6353809">
                  <a:moveTo>
                    <a:pt x="1897824" y="1118273"/>
                  </a:moveTo>
                  <a:lnTo>
                    <a:pt x="96291" y="1118273"/>
                  </a:lnTo>
                  <a:lnTo>
                    <a:pt x="96291" y="1146848"/>
                  </a:lnTo>
                  <a:lnTo>
                    <a:pt x="1897824" y="1146848"/>
                  </a:lnTo>
                  <a:lnTo>
                    <a:pt x="1897824" y="1118273"/>
                  </a:lnTo>
                  <a:close/>
                </a:path>
                <a:path w="4375785" h="6353809">
                  <a:moveTo>
                    <a:pt x="3781882" y="1118273"/>
                  </a:moveTo>
                  <a:lnTo>
                    <a:pt x="2130323" y="1118273"/>
                  </a:lnTo>
                  <a:lnTo>
                    <a:pt x="2130323" y="1146848"/>
                  </a:lnTo>
                  <a:lnTo>
                    <a:pt x="3781882" y="1146848"/>
                  </a:lnTo>
                  <a:lnTo>
                    <a:pt x="3781882" y="1118273"/>
                  </a:lnTo>
                  <a:close/>
                </a:path>
                <a:path w="4375785" h="6353809">
                  <a:moveTo>
                    <a:pt x="4375277" y="340766"/>
                  </a:moveTo>
                  <a:lnTo>
                    <a:pt x="4374654" y="330631"/>
                  </a:lnTo>
                  <a:lnTo>
                    <a:pt x="4366069" y="284962"/>
                  </a:lnTo>
                  <a:lnTo>
                    <a:pt x="4352214" y="241414"/>
                  </a:lnTo>
                  <a:lnTo>
                    <a:pt x="4339488" y="213601"/>
                  </a:lnTo>
                  <a:lnTo>
                    <a:pt x="4339488" y="378053"/>
                  </a:lnTo>
                  <a:lnTo>
                    <a:pt x="4339488" y="5975604"/>
                  </a:lnTo>
                  <a:lnTo>
                    <a:pt x="4336389" y="6021756"/>
                  </a:lnTo>
                  <a:lnTo>
                    <a:pt x="4327372" y="6066002"/>
                  </a:lnTo>
                  <a:lnTo>
                    <a:pt x="4312844" y="6107963"/>
                  </a:lnTo>
                  <a:lnTo>
                    <a:pt x="4293197" y="6147219"/>
                  </a:lnTo>
                  <a:lnTo>
                    <a:pt x="4268838" y="6183376"/>
                  </a:lnTo>
                  <a:lnTo>
                    <a:pt x="4240174" y="6216015"/>
                  </a:lnTo>
                  <a:lnTo>
                    <a:pt x="4207624" y="6244742"/>
                  </a:lnTo>
                  <a:lnTo>
                    <a:pt x="4171569" y="6269152"/>
                  </a:lnTo>
                  <a:lnTo>
                    <a:pt x="4132427" y="6288849"/>
                  </a:lnTo>
                  <a:lnTo>
                    <a:pt x="4090593" y="6303416"/>
                  </a:lnTo>
                  <a:lnTo>
                    <a:pt x="4046486" y="6312446"/>
                  </a:lnTo>
                  <a:lnTo>
                    <a:pt x="4000500" y="6315545"/>
                  </a:lnTo>
                  <a:lnTo>
                    <a:pt x="377088" y="6315545"/>
                  </a:lnTo>
                  <a:lnTo>
                    <a:pt x="331101" y="6312446"/>
                  </a:lnTo>
                  <a:lnTo>
                    <a:pt x="286994" y="6303416"/>
                  </a:lnTo>
                  <a:lnTo>
                    <a:pt x="245160" y="6288849"/>
                  </a:lnTo>
                  <a:lnTo>
                    <a:pt x="206019" y="6269152"/>
                  </a:lnTo>
                  <a:lnTo>
                    <a:pt x="169964" y="6244742"/>
                  </a:lnTo>
                  <a:lnTo>
                    <a:pt x="137401" y="6216015"/>
                  </a:lnTo>
                  <a:lnTo>
                    <a:pt x="108750" y="6183376"/>
                  </a:lnTo>
                  <a:lnTo>
                    <a:pt x="84391" y="6147219"/>
                  </a:lnTo>
                  <a:lnTo>
                    <a:pt x="64744" y="6107963"/>
                  </a:lnTo>
                  <a:lnTo>
                    <a:pt x="50203" y="6066002"/>
                  </a:lnTo>
                  <a:lnTo>
                    <a:pt x="41186" y="6021756"/>
                  </a:lnTo>
                  <a:lnTo>
                    <a:pt x="38100" y="5975604"/>
                  </a:lnTo>
                  <a:lnTo>
                    <a:pt x="38100" y="378053"/>
                  </a:lnTo>
                  <a:lnTo>
                    <a:pt x="41186" y="331901"/>
                  </a:lnTo>
                  <a:lnTo>
                    <a:pt x="50203" y="287642"/>
                  </a:lnTo>
                  <a:lnTo>
                    <a:pt x="64744" y="245694"/>
                  </a:lnTo>
                  <a:lnTo>
                    <a:pt x="84391" y="206425"/>
                  </a:lnTo>
                  <a:lnTo>
                    <a:pt x="108750" y="170281"/>
                  </a:lnTo>
                  <a:lnTo>
                    <a:pt x="137401" y="137642"/>
                  </a:lnTo>
                  <a:lnTo>
                    <a:pt x="169964" y="108902"/>
                  </a:lnTo>
                  <a:lnTo>
                    <a:pt x="206019" y="84493"/>
                  </a:lnTo>
                  <a:lnTo>
                    <a:pt x="245160" y="64808"/>
                  </a:lnTo>
                  <a:lnTo>
                    <a:pt x="286994" y="50241"/>
                  </a:lnTo>
                  <a:lnTo>
                    <a:pt x="331101" y="41198"/>
                  </a:lnTo>
                  <a:lnTo>
                    <a:pt x="377088" y="38100"/>
                  </a:lnTo>
                  <a:lnTo>
                    <a:pt x="4000500" y="38100"/>
                  </a:lnTo>
                  <a:lnTo>
                    <a:pt x="4046486" y="41198"/>
                  </a:lnTo>
                  <a:lnTo>
                    <a:pt x="4090593" y="50241"/>
                  </a:lnTo>
                  <a:lnTo>
                    <a:pt x="4132427" y="64808"/>
                  </a:lnTo>
                  <a:lnTo>
                    <a:pt x="4171569" y="84493"/>
                  </a:lnTo>
                  <a:lnTo>
                    <a:pt x="4207624" y="108902"/>
                  </a:lnTo>
                  <a:lnTo>
                    <a:pt x="4240174" y="137642"/>
                  </a:lnTo>
                  <a:lnTo>
                    <a:pt x="4268838" y="170281"/>
                  </a:lnTo>
                  <a:lnTo>
                    <a:pt x="4293197" y="206425"/>
                  </a:lnTo>
                  <a:lnTo>
                    <a:pt x="4312844" y="245694"/>
                  </a:lnTo>
                  <a:lnTo>
                    <a:pt x="4327372" y="287642"/>
                  </a:lnTo>
                  <a:lnTo>
                    <a:pt x="4336389" y="331901"/>
                  </a:lnTo>
                  <a:lnTo>
                    <a:pt x="4339488" y="378053"/>
                  </a:lnTo>
                  <a:lnTo>
                    <a:pt x="4339488" y="213601"/>
                  </a:lnTo>
                  <a:lnTo>
                    <a:pt x="4310037" y="162064"/>
                  </a:lnTo>
                  <a:lnTo>
                    <a:pt x="4282440" y="126974"/>
                  </a:lnTo>
                  <a:lnTo>
                    <a:pt x="4250956" y="95415"/>
                  </a:lnTo>
                  <a:lnTo>
                    <a:pt x="4215955" y="67729"/>
                  </a:lnTo>
                  <a:lnTo>
                    <a:pt x="4177792" y="44297"/>
                  </a:lnTo>
                  <a:lnTo>
                    <a:pt x="4136809" y="25450"/>
                  </a:lnTo>
                  <a:lnTo>
                    <a:pt x="4093362" y="11544"/>
                  </a:lnTo>
                  <a:lnTo>
                    <a:pt x="4047807" y="2946"/>
                  </a:lnTo>
                  <a:lnTo>
                    <a:pt x="4000500" y="0"/>
                  </a:lnTo>
                  <a:lnTo>
                    <a:pt x="377088" y="0"/>
                  </a:lnTo>
                  <a:lnTo>
                    <a:pt x="329780" y="2946"/>
                  </a:lnTo>
                  <a:lnTo>
                    <a:pt x="284226" y="11544"/>
                  </a:lnTo>
                  <a:lnTo>
                    <a:pt x="240779" y="25450"/>
                  </a:lnTo>
                  <a:lnTo>
                    <a:pt x="199796" y="44297"/>
                  </a:lnTo>
                  <a:lnTo>
                    <a:pt x="161620" y="67729"/>
                  </a:lnTo>
                  <a:lnTo>
                    <a:pt x="126631" y="95415"/>
                  </a:lnTo>
                  <a:lnTo>
                    <a:pt x="95148" y="126974"/>
                  </a:lnTo>
                  <a:lnTo>
                    <a:pt x="67538" y="162064"/>
                  </a:lnTo>
                  <a:lnTo>
                    <a:pt x="44170" y="200329"/>
                  </a:lnTo>
                  <a:lnTo>
                    <a:pt x="25374" y="241414"/>
                  </a:lnTo>
                  <a:lnTo>
                    <a:pt x="11506" y="284962"/>
                  </a:lnTo>
                  <a:lnTo>
                    <a:pt x="2933" y="330631"/>
                  </a:lnTo>
                  <a:lnTo>
                    <a:pt x="0" y="378053"/>
                  </a:lnTo>
                  <a:lnTo>
                    <a:pt x="0" y="5975604"/>
                  </a:lnTo>
                  <a:lnTo>
                    <a:pt x="2933" y="6023026"/>
                  </a:lnTo>
                  <a:lnTo>
                    <a:pt x="11506" y="6068657"/>
                  </a:lnTo>
                  <a:lnTo>
                    <a:pt x="25361" y="6112205"/>
                  </a:lnTo>
                  <a:lnTo>
                    <a:pt x="44145" y="6153277"/>
                  </a:lnTo>
                  <a:lnTo>
                    <a:pt x="67513" y="6191542"/>
                  </a:lnTo>
                  <a:lnTo>
                    <a:pt x="95123" y="6226645"/>
                  </a:lnTo>
                  <a:lnTo>
                    <a:pt x="126593" y="6258204"/>
                  </a:lnTo>
                  <a:lnTo>
                    <a:pt x="161594" y="6285890"/>
                  </a:lnTo>
                  <a:lnTo>
                    <a:pt x="199758" y="6309334"/>
                  </a:lnTo>
                  <a:lnTo>
                    <a:pt x="240753" y="6328194"/>
                  </a:lnTo>
                  <a:lnTo>
                    <a:pt x="284200" y="6342100"/>
                  </a:lnTo>
                  <a:lnTo>
                    <a:pt x="329768" y="6350698"/>
                  </a:lnTo>
                  <a:lnTo>
                    <a:pt x="377088" y="6353645"/>
                  </a:lnTo>
                  <a:lnTo>
                    <a:pt x="4000500" y="6353645"/>
                  </a:lnTo>
                  <a:lnTo>
                    <a:pt x="4047782" y="6350711"/>
                  </a:lnTo>
                  <a:lnTo>
                    <a:pt x="4093324" y="6342100"/>
                  </a:lnTo>
                  <a:lnTo>
                    <a:pt x="4136771" y="6328207"/>
                  </a:lnTo>
                  <a:lnTo>
                    <a:pt x="4164279" y="6315545"/>
                  </a:lnTo>
                  <a:lnTo>
                    <a:pt x="4177754" y="6309360"/>
                  </a:lnTo>
                  <a:lnTo>
                    <a:pt x="4215917" y="6285916"/>
                  </a:lnTo>
                  <a:lnTo>
                    <a:pt x="4250918" y="6258242"/>
                  </a:lnTo>
                  <a:lnTo>
                    <a:pt x="4282402" y="6226683"/>
                  </a:lnTo>
                  <a:lnTo>
                    <a:pt x="4310011" y="6191593"/>
                  </a:lnTo>
                  <a:lnTo>
                    <a:pt x="4333392" y="6153328"/>
                  </a:lnTo>
                  <a:lnTo>
                    <a:pt x="4352188" y="6112243"/>
                  </a:lnTo>
                  <a:lnTo>
                    <a:pt x="4366069" y="6068682"/>
                  </a:lnTo>
                  <a:lnTo>
                    <a:pt x="4374642" y="6023026"/>
                  </a:lnTo>
                  <a:lnTo>
                    <a:pt x="4375277" y="6012840"/>
                  </a:lnTo>
                  <a:lnTo>
                    <a:pt x="4375277" y="340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Establishing</a:t>
            </a:r>
            <a:r>
              <a:rPr spc="-85" dirty="0"/>
              <a:t> </a:t>
            </a:r>
            <a:r>
              <a:rPr spc="-15" dirty="0"/>
              <a:t>Platforms</a:t>
            </a:r>
          </a:p>
        </p:txBody>
      </p:sp>
      <p:sp>
        <p:nvSpPr>
          <p:cNvPr id="7" name="object 7"/>
          <p:cNvSpPr/>
          <p:nvPr/>
        </p:nvSpPr>
        <p:spPr>
          <a:xfrm>
            <a:off x="143497" y="1763711"/>
            <a:ext cx="8178800" cy="3703954"/>
          </a:xfrm>
          <a:custGeom>
            <a:avLst/>
            <a:gdLst/>
            <a:ahLst/>
            <a:cxnLst/>
            <a:rect l="l" t="t" r="r" b="b"/>
            <a:pathLst>
              <a:path w="8178800" h="3703954">
                <a:moveTo>
                  <a:pt x="2116937" y="409575"/>
                </a:moveTo>
                <a:lnTo>
                  <a:pt x="0" y="409575"/>
                </a:lnTo>
                <a:lnTo>
                  <a:pt x="0" y="438150"/>
                </a:lnTo>
                <a:lnTo>
                  <a:pt x="2116937" y="438150"/>
                </a:lnTo>
                <a:lnTo>
                  <a:pt x="2116937" y="409575"/>
                </a:lnTo>
                <a:close/>
              </a:path>
              <a:path w="8178800" h="3703954">
                <a:moveTo>
                  <a:pt x="2118576" y="0"/>
                </a:moveTo>
                <a:lnTo>
                  <a:pt x="0" y="0"/>
                </a:lnTo>
                <a:lnTo>
                  <a:pt x="0" y="28575"/>
                </a:lnTo>
                <a:lnTo>
                  <a:pt x="2118576" y="28575"/>
                </a:lnTo>
                <a:lnTo>
                  <a:pt x="2118576" y="0"/>
                </a:lnTo>
                <a:close/>
              </a:path>
              <a:path w="8178800" h="3703954">
                <a:moveTo>
                  <a:pt x="7246810" y="3208210"/>
                </a:moveTo>
                <a:lnTo>
                  <a:pt x="4642777" y="3208210"/>
                </a:lnTo>
                <a:lnTo>
                  <a:pt x="4642777" y="3246310"/>
                </a:lnTo>
                <a:lnTo>
                  <a:pt x="7246810" y="3246310"/>
                </a:lnTo>
                <a:lnTo>
                  <a:pt x="7246810" y="3208210"/>
                </a:lnTo>
                <a:close/>
              </a:path>
              <a:path w="8178800" h="3703954">
                <a:moveTo>
                  <a:pt x="8178635" y="3665410"/>
                </a:moveTo>
                <a:lnTo>
                  <a:pt x="4642777" y="3665410"/>
                </a:lnTo>
                <a:lnTo>
                  <a:pt x="4642777" y="3703510"/>
                </a:lnTo>
                <a:lnTo>
                  <a:pt x="8178635" y="3703510"/>
                </a:lnTo>
                <a:lnTo>
                  <a:pt x="8178635" y="3665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809" y="1389050"/>
            <a:ext cx="8542020" cy="70973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6401435">
              <a:lnSpc>
                <a:spcPts val="3229"/>
              </a:lnSpc>
              <a:spcBef>
                <a:spcPts val="215"/>
              </a:spcBef>
            </a:pPr>
            <a:r>
              <a:rPr sz="2700" b="1" spc="-10" dirty="0">
                <a:latin typeface="Arial"/>
                <a:cs typeface="Arial"/>
              </a:rPr>
              <a:t>for</a:t>
            </a:r>
            <a:r>
              <a:rPr sz="2700" b="1" spc="-105" dirty="0">
                <a:latin typeface="Arial"/>
                <a:cs typeface="Arial"/>
              </a:rPr>
              <a:t> </a:t>
            </a:r>
            <a:r>
              <a:rPr sz="2700" b="1" spc="-15" dirty="0">
                <a:latin typeface="Arial"/>
                <a:cs typeface="Arial"/>
              </a:rPr>
              <a:t>Seamless </a:t>
            </a:r>
            <a:r>
              <a:rPr sz="2700" b="1" spc="-735" dirty="0">
                <a:latin typeface="Arial"/>
                <a:cs typeface="Arial"/>
              </a:rPr>
              <a:t> </a:t>
            </a:r>
            <a:r>
              <a:rPr sz="2700" b="1" spc="-15" dirty="0">
                <a:latin typeface="Arial"/>
                <a:cs typeface="Arial"/>
              </a:rPr>
              <a:t>Coordinatio</a:t>
            </a:r>
            <a:r>
              <a:rPr sz="2700" b="1" dirty="0">
                <a:latin typeface="Arial"/>
                <a:cs typeface="Arial"/>
              </a:rPr>
              <a:t>n</a:t>
            </a:r>
            <a:endParaRPr sz="2700">
              <a:latin typeface="Arial"/>
              <a:cs typeface="Arial"/>
            </a:endParaRPr>
          </a:p>
          <a:p>
            <a:pPr marL="12700" marR="4455160">
              <a:lnSpc>
                <a:spcPts val="2850"/>
              </a:lnSpc>
              <a:spcBef>
                <a:spcPts val="70"/>
              </a:spcBef>
            </a:pPr>
            <a:r>
              <a:rPr sz="2400" b="1" spc="105" dirty="0">
                <a:latin typeface="Verdana"/>
                <a:cs typeface="Verdana"/>
              </a:rPr>
              <a:t>C</a:t>
            </a:r>
            <a:r>
              <a:rPr sz="2400" b="1" spc="-150" dirty="0">
                <a:latin typeface="Verdana"/>
                <a:cs typeface="Verdana"/>
              </a:rPr>
              <a:t>r</a:t>
            </a:r>
            <a:r>
              <a:rPr sz="2400" b="1" spc="-125" dirty="0">
                <a:latin typeface="Verdana"/>
                <a:cs typeface="Verdana"/>
              </a:rPr>
              <a:t>e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85" dirty="0">
                <a:latin typeface="Verdana"/>
                <a:cs typeface="Verdana"/>
              </a:rPr>
              <a:t>t</a:t>
            </a:r>
            <a:r>
              <a:rPr sz="2400" b="1" spc="-125" dirty="0">
                <a:latin typeface="Verdana"/>
                <a:cs typeface="Verdana"/>
              </a:rPr>
              <a:t>e</a:t>
            </a:r>
            <a:r>
              <a:rPr sz="2400" b="1" spc="-114" dirty="0">
                <a:latin typeface="Verdana"/>
                <a:cs typeface="Verdana"/>
              </a:rPr>
              <a:t>s</a:t>
            </a:r>
            <a:r>
              <a:rPr sz="2400" b="1" spc="-200" dirty="0">
                <a:latin typeface="Verdana"/>
                <a:cs typeface="Verdana"/>
              </a:rPr>
              <a:t> a </a:t>
            </a:r>
            <a:r>
              <a:rPr sz="2400" b="1" spc="-90" dirty="0">
                <a:latin typeface="Verdana"/>
                <a:cs typeface="Verdana"/>
              </a:rPr>
              <a:t>p</a:t>
            </a:r>
            <a:r>
              <a:rPr sz="2400" b="1" spc="-200" dirty="0">
                <a:latin typeface="Verdana"/>
                <a:cs typeface="Verdana"/>
              </a:rPr>
              <a:t>l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85" dirty="0">
                <a:latin typeface="Verdana"/>
                <a:cs typeface="Verdana"/>
              </a:rPr>
              <a:t>t</a:t>
            </a:r>
            <a:r>
              <a:rPr sz="2400" b="1" spc="145" dirty="0">
                <a:latin typeface="Verdana"/>
                <a:cs typeface="Verdana"/>
              </a:rPr>
              <a:t>f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150" dirty="0">
                <a:latin typeface="Verdana"/>
                <a:cs typeface="Verdana"/>
              </a:rPr>
              <a:t>r</a:t>
            </a:r>
            <a:r>
              <a:rPr sz="2400" b="1" spc="-600" dirty="0">
                <a:latin typeface="Verdana"/>
                <a:cs typeface="Verdana"/>
              </a:rPr>
              <a:t>m</a:t>
            </a:r>
            <a:r>
              <a:rPr sz="2400" b="1" spc="-200" dirty="0">
                <a:latin typeface="Verdana"/>
                <a:cs typeface="Verdana"/>
              </a:rPr>
              <a:t> </a:t>
            </a:r>
            <a:r>
              <a:rPr sz="2400" b="1" spc="145" dirty="0">
                <a:latin typeface="Verdana"/>
                <a:cs typeface="Verdana"/>
              </a:rPr>
              <a:t>f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110" dirty="0">
                <a:latin typeface="Verdana"/>
                <a:cs typeface="Verdana"/>
              </a:rPr>
              <a:t>r  </a:t>
            </a:r>
            <a:r>
              <a:rPr sz="2400" b="1" spc="145" dirty="0">
                <a:latin typeface="Verdana"/>
                <a:cs typeface="Verdana"/>
              </a:rPr>
              <a:t>f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20" dirty="0">
                <a:latin typeface="Verdana"/>
                <a:cs typeface="Verdana"/>
              </a:rPr>
              <a:t>c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200" dirty="0">
                <a:latin typeface="Verdana"/>
                <a:cs typeface="Verdana"/>
              </a:rPr>
              <a:t>l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85" dirty="0">
                <a:latin typeface="Verdana"/>
                <a:cs typeface="Verdana"/>
              </a:rPr>
              <a:t>t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85" dirty="0">
                <a:latin typeface="Verdana"/>
                <a:cs typeface="Verdana"/>
              </a:rPr>
              <a:t>t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245" dirty="0">
                <a:latin typeface="Verdana"/>
                <a:cs typeface="Verdana"/>
              </a:rPr>
              <a:t>n</a:t>
            </a:r>
            <a:r>
              <a:rPr sz="2400" b="1" spc="-80" dirty="0">
                <a:latin typeface="Verdana"/>
                <a:cs typeface="Verdana"/>
              </a:rPr>
              <a:t>g</a:t>
            </a:r>
            <a:r>
              <a:rPr sz="2400" b="1" spc="-200" dirty="0">
                <a:latin typeface="Verdana"/>
                <a:cs typeface="Verdana"/>
              </a:rPr>
              <a:t> </a:t>
            </a:r>
            <a:r>
              <a:rPr sz="2400" b="1" spc="20" dirty="0">
                <a:latin typeface="Verdana"/>
                <a:cs typeface="Verdana"/>
              </a:rPr>
              <a:t>c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610" dirty="0">
                <a:latin typeface="Verdana"/>
                <a:cs typeface="Verdana"/>
              </a:rPr>
              <a:t>mm</a:t>
            </a:r>
            <a:r>
              <a:rPr sz="2400" b="1" spc="-245" dirty="0">
                <a:latin typeface="Verdana"/>
                <a:cs typeface="Verdana"/>
              </a:rPr>
              <a:t>un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20" dirty="0">
                <a:latin typeface="Verdana"/>
                <a:cs typeface="Verdana"/>
              </a:rPr>
              <a:t>c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85" dirty="0">
                <a:latin typeface="Verdana"/>
                <a:cs typeface="Verdana"/>
              </a:rPr>
              <a:t>t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155" dirty="0">
                <a:latin typeface="Verdana"/>
                <a:cs typeface="Verdana"/>
              </a:rPr>
              <a:t>n  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-245" dirty="0">
                <a:latin typeface="Verdana"/>
                <a:cs typeface="Verdana"/>
              </a:rPr>
              <a:t>n</a:t>
            </a:r>
            <a:r>
              <a:rPr sz="2400" b="1" spc="-80" dirty="0">
                <a:latin typeface="Verdana"/>
                <a:cs typeface="Verdana"/>
              </a:rPr>
              <a:t>d</a:t>
            </a:r>
            <a:r>
              <a:rPr sz="2400" b="1" spc="-200" dirty="0">
                <a:latin typeface="Verdana"/>
                <a:cs typeface="Verdana"/>
              </a:rPr>
              <a:t> 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245" dirty="0">
                <a:latin typeface="Verdana"/>
                <a:cs typeface="Verdana"/>
              </a:rPr>
              <a:t>n</a:t>
            </a:r>
            <a:r>
              <a:rPr sz="2400" b="1" spc="145" dirty="0">
                <a:latin typeface="Verdana"/>
                <a:cs typeface="Verdana"/>
              </a:rPr>
              <a:t>f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150" dirty="0">
                <a:latin typeface="Verdana"/>
                <a:cs typeface="Verdana"/>
              </a:rPr>
              <a:t>r</a:t>
            </a:r>
            <a:r>
              <a:rPr sz="2400" b="1" spc="-610" dirty="0">
                <a:latin typeface="Verdana"/>
                <a:cs typeface="Verdana"/>
              </a:rPr>
              <a:t>m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85" dirty="0">
                <a:latin typeface="Verdana"/>
                <a:cs typeface="Verdana"/>
              </a:rPr>
              <a:t>t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235" dirty="0">
                <a:latin typeface="Verdana"/>
                <a:cs typeface="Verdana"/>
              </a:rPr>
              <a:t>n</a:t>
            </a:r>
            <a:r>
              <a:rPr sz="2400" b="1" spc="-200" dirty="0">
                <a:latin typeface="Verdana"/>
                <a:cs typeface="Verdana"/>
              </a:rPr>
              <a:t> </a:t>
            </a:r>
            <a:r>
              <a:rPr sz="2400" b="1" spc="-125" dirty="0">
                <a:latin typeface="Verdana"/>
                <a:cs typeface="Verdana"/>
              </a:rPr>
              <a:t>s</a:t>
            </a:r>
            <a:r>
              <a:rPr sz="2400" b="1" spc="-245" dirty="0">
                <a:latin typeface="Verdana"/>
                <a:cs typeface="Verdana"/>
              </a:rPr>
              <a:t>h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-150" dirty="0">
                <a:latin typeface="Verdana"/>
                <a:cs typeface="Verdana"/>
              </a:rPr>
              <a:t>r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245" dirty="0">
                <a:latin typeface="Verdana"/>
                <a:cs typeface="Verdana"/>
              </a:rPr>
              <a:t>n</a:t>
            </a:r>
            <a:r>
              <a:rPr sz="2400" b="1" spc="-55" dirty="0">
                <a:latin typeface="Verdana"/>
                <a:cs typeface="Verdana"/>
              </a:rPr>
              <a:t>g  </a:t>
            </a:r>
            <a:r>
              <a:rPr sz="2400" b="1" spc="-90" dirty="0">
                <a:latin typeface="Verdana"/>
                <a:cs typeface="Verdana"/>
              </a:rPr>
              <a:t>b</a:t>
            </a:r>
            <a:r>
              <a:rPr sz="2400" b="1" spc="-125" dirty="0">
                <a:latin typeface="Verdana"/>
                <a:cs typeface="Verdana"/>
              </a:rPr>
              <a:t>e</a:t>
            </a:r>
            <a:r>
              <a:rPr sz="2400" b="1" spc="85" dirty="0">
                <a:latin typeface="Verdana"/>
                <a:cs typeface="Verdana"/>
              </a:rPr>
              <a:t>t</a:t>
            </a:r>
            <a:r>
              <a:rPr sz="2400" b="1" spc="-345" dirty="0">
                <a:latin typeface="Verdana"/>
                <a:cs typeface="Verdana"/>
              </a:rPr>
              <a:t>w</a:t>
            </a:r>
            <a:r>
              <a:rPr sz="2400" b="1" spc="-125" dirty="0">
                <a:latin typeface="Verdana"/>
                <a:cs typeface="Verdana"/>
              </a:rPr>
              <a:t>ee</a:t>
            </a:r>
            <a:r>
              <a:rPr sz="2400" b="1" spc="-235" dirty="0">
                <a:latin typeface="Verdana"/>
                <a:cs typeface="Verdana"/>
              </a:rPr>
              <a:t>n</a:t>
            </a:r>
            <a:r>
              <a:rPr sz="2400" b="1" spc="-200" dirty="0">
                <a:latin typeface="Verdana"/>
                <a:cs typeface="Verdana"/>
              </a:rPr>
              <a:t> </a:t>
            </a:r>
            <a:r>
              <a:rPr sz="2400" b="1" spc="145" dirty="0">
                <a:latin typeface="Verdana"/>
                <a:cs typeface="Verdana"/>
              </a:rPr>
              <a:t>f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150" dirty="0">
                <a:latin typeface="Verdana"/>
                <a:cs typeface="Verdana"/>
              </a:rPr>
              <a:t>r</a:t>
            </a:r>
            <a:r>
              <a:rPr sz="2400" b="1" spc="-125" dirty="0">
                <a:latin typeface="Verdana"/>
                <a:cs typeface="Verdana"/>
              </a:rPr>
              <a:t>s</a:t>
            </a:r>
            <a:r>
              <a:rPr sz="2400" b="1" spc="95" dirty="0">
                <a:latin typeface="Verdana"/>
                <a:cs typeface="Verdana"/>
              </a:rPr>
              <a:t>t</a:t>
            </a:r>
            <a:r>
              <a:rPr sz="2400" b="1" spc="-200" dirty="0">
                <a:latin typeface="Verdana"/>
                <a:cs typeface="Verdana"/>
              </a:rPr>
              <a:t> </a:t>
            </a:r>
            <a:r>
              <a:rPr sz="2400" b="1" spc="-150" dirty="0">
                <a:latin typeface="Verdana"/>
                <a:cs typeface="Verdana"/>
              </a:rPr>
              <a:t>r</a:t>
            </a:r>
            <a:r>
              <a:rPr sz="2400" b="1" spc="-125" dirty="0">
                <a:latin typeface="Verdana"/>
                <a:cs typeface="Verdana"/>
              </a:rPr>
              <a:t>es</a:t>
            </a:r>
            <a:r>
              <a:rPr sz="2400" b="1" spc="-90" dirty="0">
                <a:latin typeface="Verdana"/>
                <a:cs typeface="Verdana"/>
              </a:rPr>
              <a:t>p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245" dirty="0">
                <a:latin typeface="Verdana"/>
                <a:cs typeface="Verdana"/>
              </a:rPr>
              <a:t>n</a:t>
            </a:r>
            <a:r>
              <a:rPr sz="2400" b="1" spc="-90" dirty="0">
                <a:latin typeface="Verdana"/>
                <a:cs typeface="Verdana"/>
              </a:rPr>
              <a:t>d</a:t>
            </a:r>
            <a:r>
              <a:rPr sz="2400" b="1" spc="-125" dirty="0">
                <a:latin typeface="Verdana"/>
                <a:cs typeface="Verdana"/>
              </a:rPr>
              <a:t>e</a:t>
            </a:r>
            <a:r>
              <a:rPr sz="2400" b="1" spc="-150" dirty="0">
                <a:latin typeface="Verdana"/>
                <a:cs typeface="Verdana"/>
              </a:rPr>
              <a:t>r</a:t>
            </a:r>
            <a:r>
              <a:rPr sz="2400" b="1" spc="-125" dirty="0">
                <a:latin typeface="Verdana"/>
                <a:cs typeface="Verdana"/>
              </a:rPr>
              <a:t>s</a:t>
            </a:r>
            <a:r>
              <a:rPr sz="2400" b="1" spc="-250" dirty="0">
                <a:latin typeface="Verdana"/>
                <a:cs typeface="Verdana"/>
              </a:rPr>
              <a:t>,  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150" dirty="0">
                <a:latin typeface="Verdana"/>
                <a:cs typeface="Verdana"/>
              </a:rPr>
              <a:t>r</a:t>
            </a:r>
            <a:r>
              <a:rPr sz="2400" b="1" spc="-90" dirty="0">
                <a:latin typeface="Verdana"/>
                <a:cs typeface="Verdana"/>
              </a:rPr>
              <a:t>g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-245" dirty="0">
                <a:latin typeface="Verdana"/>
                <a:cs typeface="Verdana"/>
              </a:rPr>
              <a:t>n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50" dirty="0">
                <a:latin typeface="Verdana"/>
                <a:cs typeface="Verdana"/>
              </a:rPr>
              <a:t>z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85" dirty="0">
                <a:latin typeface="Verdana"/>
                <a:cs typeface="Verdana"/>
              </a:rPr>
              <a:t>t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245" dirty="0">
                <a:latin typeface="Verdana"/>
                <a:cs typeface="Verdana"/>
              </a:rPr>
              <a:t>n</a:t>
            </a:r>
            <a:r>
              <a:rPr sz="2400" b="1" spc="-125" dirty="0">
                <a:latin typeface="Verdana"/>
                <a:cs typeface="Verdana"/>
              </a:rPr>
              <a:t>s</a:t>
            </a:r>
            <a:r>
              <a:rPr sz="2400" b="1" spc="-260" dirty="0">
                <a:latin typeface="Verdana"/>
                <a:cs typeface="Verdana"/>
              </a:rPr>
              <a:t>,</a:t>
            </a:r>
            <a:r>
              <a:rPr sz="2400" b="1" spc="-200" dirty="0">
                <a:latin typeface="Verdana"/>
                <a:cs typeface="Verdana"/>
              </a:rPr>
              <a:t> 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-245" dirty="0">
                <a:latin typeface="Verdana"/>
                <a:cs typeface="Verdana"/>
              </a:rPr>
              <a:t>n</a:t>
            </a:r>
            <a:r>
              <a:rPr sz="2400" b="1" spc="-55" dirty="0">
                <a:latin typeface="Verdana"/>
                <a:cs typeface="Verdana"/>
              </a:rPr>
              <a:t>d  </a:t>
            </a:r>
            <a:r>
              <a:rPr sz="2400" b="1" spc="-220" dirty="0">
                <a:latin typeface="Verdana"/>
                <a:cs typeface="Verdana"/>
              </a:rPr>
              <a:t>communities.</a:t>
            </a:r>
            <a:endParaRPr sz="2400">
              <a:latin typeface="Verdana"/>
              <a:cs typeface="Verdana"/>
            </a:endParaRPr>
          </a:p>
          <a:p>
            <a:pPr marL="4655185" marR="342900">
              <a:lnSpc>
                <a:spcPct val="100000"/>
              </a:lnSpc>
              <a:spcBef>
                <a:spcPts val="1215"/>
              </a:spcBef>
            </a:pPr>
            <a:r>
              <a:rPr sz="3000" b="1" dirty="0">
                <a:latin typeface="Arial"/>
                <a:cs typeface="Arial"/>
              </a:rPr>
              <a:t>Offline Shelter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Information</a:t>
            </a:r>
            <a:r>
              <a:rPr sz="3000" b="1" spc="-10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Access</a:t>
            </a:r>
            <a:endParaRPr sz="3000">
              <a:latin typeface="Arial"/>
              <a:cs typeface="Arial"/>
            </a:endParaRPr>
          </a:p>
          <a:p>
            <a:pPr marL="4829810" marR="5080" indent="80645" algn="ctr">
              <a:lnSpc>
                <a:spcPts val="2930"/>
              </a:lnSpc>
              <a:spcBef>
                <a:spcPts val="180"/>
              </a:spcBef>
            </a:pP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05" dirty="0">
                <a:latin typeface="Verdana"/>
                <a:cs typeface="Verdana"/>
              </a:rPr>
              <a:t>s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-235" dirty="0">
                <a:latin typeface="Verdana"/>
                <a:cs typeface="Verdana"/>
              </a:rPr>
              <a:t>h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200" dirty="0">
                <a:latin typeface="Verdana"/>
                <a:cs typeface="Verdana"/>
              </a:rPr>
              <a:t>l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30" dirty="0">
                <a:latin typeface="Verdana"/>
                <a:cs typeface="Verdana"/>
              </a:rPr>
              <a:t>r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200" dirty="0">
                <a:latin typeface="Verdana"/>
                <a:cs typeface="Verdana"/>
              </a:rPr>
              <a:t>l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35" dirty="0">
                <a:latin typeface="Verdana"/>
                <a:cs typeface="Verdana"/>
              </a:rPr>
              <a:t>c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150" dirty="0">
                <a:latin typeface="Verdana"/>
                <a:cs typeface="Verdana"/>
              </a:rPr>
              <a:t>n  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-65" dirty="0">
                <a:latin typeface="Verdana"/>
                <a:cs typeface="Verdana"/>
              </a:rPr>
              <a:t>d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35" dirty="0">
                <a:latin typeface="Verdana"/>
                <a:cs typeface="Verdana"/>
              </a:rPr>
              <a:t>c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75" dirty="0">
                <a:latin typeface="Verdana"/>
                <a:cs typeface="Verdana"/>
              </a:rPr>
              <a:t>p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35" dirty="0">
                <a:latin typeface="Verdana"/>
                <a:cs typeface="Verdana"/>
              </a:rPr>
              <a:t>c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95" dirty="0">
                <a:latin typeface="Verdana"/>
                <a:cs typeface="Verdana"/>
              </a:rPr>
              <a:t>y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75" dirty="0">
                <a:latin typeface="Verdana"/>
                <a:cs typeface="Verdana"/>
              </a:rPr>
              <a:t>d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190" dirty="0">
                <a:latin typeface="Verdana"/>
                <a:cs typeface="Verdana"/>
              </a:rPr>
              <a:t>a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225" dirty="0">
                <a:latin typeface="Verdana"/>
                <a:cs typeface="Verdana"/>
              </a:rPr>
              <a:t>n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130" dirty="0">
                <a:latin typeface="Verdana"/>
                <a:cs typeface="Verdana"/>
              </a:rPr>
              <a:t>a  </a:t>
            </a:r>
            <a:r>
              <a:rPr sz="2450" b="1" spc="-200" dirty="0">
                <a:latin typeface="Verdana"/>
                <a:cs typeface="Verdana"/>
              </a:rPr>
              <a:t>l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35" dirty="0">
                <a:latin typeface="Verdana"/>
                <a:cs typeface="Verdana"/>
              </a:rPr>
              <a:t>c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190" dirty="0">
                <a:latin typeface="Verdana"/>
                <a:cs typeface="Verdana"/>
              </a:rPr>
              <a:t>l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75" dirty="0">
                <a:latin typeface="Verdana"/>
                <a:cs typeface="Verdana"/>
              </a:rPr>
              <a:t>p</a:t>
            </a:r>
            <a:r>
              <a:rPr sz="2450" b="1" spc="-65" dirty="0">
                <a:latin typeface="Verdana"/>
                <a:cs typeface="Verdana"/>
              </a:rPr>
              <a:t>p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75" dirty="0">
                <a:latin typeface="Verdana"/>
                <a:cs typeface="Verdana"/>
              </a:rPr>
              <a:t>d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75" dirty="0">
                <a:latin typeface="Verdana"/>
                <a:cs typeface="Verdana"/>
              </a:rPr>
              <a:t>b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245" dirty="0">
                <a:latin typeface="Verdana"/>
                <a:cs typeface="Verdana"/>
              </a:rPr>
              <a:t>,  </a:t>
            </a:r>
            <a:r>
              <a:rPr sz="2450" b="1" spc="-200" dirty="0">
                <a:latin typeface="Verdana"/>
                <a:cs typeface="Verdana"/>
              </a:rPr>
              <a:t>all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335" dirty="0">
                <a:latin typeface="Verdana"/>
                <a:cs typeface="Verdana"/>
              </a:rPr>
              <a:t>w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-65" dirty="0">
                <a:latin typeface="Verdana"/>
                <a:cs typeface="Verdana"/>
              </a:rPr>
              <a:t>g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235" dirty="0">
                <a:latin typeface="Verdana"/>
                <a:cs typeface="Verdana"/>
              </a:rPr>
              <a:t>h</a:t>
            </a:r>
            <a:r>
              <a:rPr sz="2450" b="1" spc="-100" dirty="0">
                <a:latin typeface="Verdana"/>
                <a:cs typeface="Verdana"/>
              </a:rPr>
              <a:t>e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75" dirty="0">
                <a:latin typeface="Verdana"/>
                <a:cs typeface="Verdana"/>
              </a:rPr>
              <a:t>d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05" dirty="0">
                <a:latin typeface="Verdana"/>
                <a:cs typeface="Verdana"/>
              </a:rPr>
              <a:t>r  </a:t>
            </a:r>
            <a:r>
              <a:rPr sz="2450" b="1" spc="-600" dirty="0">
                <a:latin typeface="Verdana"/>
                <a:cs typeface="Verdana"/>
              </a:rPr>
              <a:t>m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75" dirty="0">
                <a:latin typeface="Verdana"/>
                <a:cs typeface="Verdana"/>
              </a:rPr>
              <a:t>g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600" dirty="0">
                <a:latin typeface="Verdana"/>
                <a:cs typeface="Verdana"/>
              </a:rPr>
              <a:t>m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110" dirty="0">
                <a:latin typeface="Verdana"/>
                <a:cs typeface="Verdana"/>
              </a:rPr>
              <a:t>t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590" dirty="0">
                <a:latin typeface="Verdana"/>
                <a:cs typeface="Verdana"/>
              </a:rPr>
              <a:t>m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20" dirty="0">
                <a:latin typeface="Verdana"/>
                <a:cs typeface="Verdana"/>
              </a:rPr>
              <a:t>o  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35" dirty="0">
                <a:latin typeface="Verdana"/>
                <a:cs typeface="Verdana"/>
              </a:rPr>
              <a:t>cc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-105" dirty="0">
                <a:latin typeface="Verdana"/>
                <a:cs typeface="Verdana"/>
              </a:rPr>
              <a:t>s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235" dirty="0">
                <a:latin typeface="Verdana"/>
                <a:cs typeface="Verdana"/>
              </a:rPr>
              <a:t>h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105" dirty="0">
                <a:latin typeface="Verdana"/>
                <a:cs typeface="Verdana"/>
              </a:rPr>
              <a:t>s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160" dirty="0">
                <a:latin typeface="Verdana"/>
                <a:cs typeface="Verdana"/>
              </a:rPr>
              <a:t>f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600" dirty="0">
                <a:latin typeface="Verdana"/>
                <a:cs typeface="Verdana"/>
              </a:rPr>
              <a:t>m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150" dirty="0">
                <a:latin typeface="Verdana"/>
                <a:cs typeface="Verdana"/>
              </a:rPr>
              <a:t>n  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70" dirty="0">
                <a:latin typeface="Verdana"/>
                <a:cs typeface="Verdana"/>
              </a:rPr>
              <a:t>v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225" dirty="0">
                <a:latin typeface="Verdana"/>
                <a:cs typeface="Verdana"/>
              </a:rPr>
              <a:t>n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335" dirty="0">
                <a:latin typeface="Verdana"/>
                <a:cs typeface="Verdana"/>
              </a:rPr>
              <a:t>w</a:t>
            </a:r>
            <a:r>
              <a:rPr sz="2450" b="1" spc="-235" dirty="0">
                <a:latin typeface="Verdana"/>
                <a:cs typeface="Verdana"/>
              </a:rPr>
              <a:t>h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225" dirty="0">
                <a:latin typeface="Verdana"/>
                <a:cs typeface="Verdana"/>
              </a:rPr>
              <a:t>n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90" dirty="0">
                <a:latin typeface="Verdana"/>
                <a:cs typeface="Verdana"/>
              </a:rPr>
              <a:t>t  </a:t>
            </a:r>
            <a:r>
              <a:rPr sz="2450" b="1" spc="35" dirty="0">
                <a:latin typeface="Verdana"/>
                <a:cs typeface="Verdana"/>
              </a:rPr>
              <a:t>c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235" dirty="0">
                <a:latin typeface="Verdana"/>
                <a:cs typeface="Verdana"/>
              </a:rPr>
              <a:t>nn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35" dirty="0">
                <a:latin typeface="Verdana"/>
                <a:cs typeface="Verdana"/>
              </a:rPr>
              <a:t>c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70" dirty="0">
                <a:latin typeface="Verdana"/>
                <a:cs typeface="Verdana"/>
              </a:rPr>
              <a:t>v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95" dirty="0">
                <a:latin typeface="Verdana"/>
                <a:cs typeface="Verdana"/>
              </a:rPr>
              <a:t>y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105" dirty="0">
                <a:latin typeface="Verdana"/>
                <a:cs typeface="Verdana"/>
              </a:rPr>
              <a:t>s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200" dirty="0">
                <a:latin typeface="Verdana"/>
                <a:cs typeface="Verdana"/>
              </a:rPr>
              <a:t>l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29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5934" y="0"/>
            <a:ext cx="14500860" cy="10287000"/>
            <a:chOff x="105934" y="0"/>
            <a:chExt cx="14500860" cy="10287000"/>
          </a:xfrm>
        </p:grpSpPr>
        <p:sp>
          <p:nvSpPr>
            <p:cNvPr id="10" name="object 10"/>
            <p:cNvSpPr/>
            <p:nvPr/>
          </p:nvSpPr>
          <p:spPr>
            <a:xfrm>
              <a:off x="5586344" y="10085140"/>
              <a:ext cx="1039494" cy="201930"/>
            </a:xfrm>
            <a:custGeom>
              <a:avLst/>
              <a:gdLst/>
              <a:ahLst/>
              <a:cxnLst/>
              <a:rect l="l" t="t" r="r" b="b"/>
              <a:pathLst>
                <a:path w="1039495" h="201929">
                  <a:moveTo>
                    <a:pt x="148399" y="0"/>
                  </a:moveTo>
                  <a:lnTo>
                    <a:pt x="890587" y="0"/>
                  </a:lnTo>
                  <a:lnTo>
                    <a:pt x="937512" y="6875"/>
                  </a:lnTo>
                  <a:lnTo>
                    <a:pt x="978252" y="26017"/>
                  </a:lnTo>
                  <a:lnTo>
                    <a:pt x="1010369" y="55200"/>
                  </a:lnTo>
                  <a:lnTo>
                    <a:pt x="1031426" y="92195"/>
                  </a:lnTo>
                  <a:lnTo>
                    <a:pt x="1038986" y="134778"/>
                  </a:lnTo>
                  <a:lnTo>
                    <a:pt x="1031426" y="177398"/>
                  </a:lnTo>
                  <a:lnTo>
                    <a:pt x="1017505" y="201859"/>
                  </a:lnTo>
                  <a:lnTo>
                    <a:pt x="21502" y="201859"/>
                  </a:lnTo>
                  <a:lnTo>
                    <a:pt x="7569" y="177398"/>
                  </a:lnTo>
                  <a:lnTo>
                    <a:pt x="0" y="134778"/>
                  </a:lnTo>
                  <a:lnTo>
                    <a:pt x="7563" y="92195"/>
                  </a:lnTo>
                  <a:lnTo>
                    <a:pt x="28645" y="55158"/>
                  </a:lnTo>
                  <a:lnTo>
                    <a:pt x="60745" y="26017"/>
                  </a:lnTo>
                  <a:lnTo>
                    <a:pt x="101491" y="6875"/>
                  </a:lnTo>
                  <a:lnTo>
                    <a:pt x="148399" y="0"/>
                  </a:lnTo>
                  <a:close/>
                </a:path>
              </a:pathLst>
            </a:custGeom>
            <a:solidFill>
              <a:srgbClr val="0FA8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7832" y="10066185"/>
              <a:ext cx="1076960" cy="220979"/>
            </a:xfrm>
            <a:custGeom>
              <a:avLst/>
              <a:gdLst/>
              <a:ahLst/>
              <a:cxnLst/>
              <a:rect l="l" t="t" r="r" b="b"/>
              <a:pathLst>
                <a:path w="1076959" h="220979">
                  <a:moveTo>
                    <a:pt x="166912" y="0"/>
                  </a:moveTo>
                  <a:lnTo>
                    <a:pt x="909100" y="0"/>
                  </a:lnTo>
                  <a:lnTo>
                    <a:pt x="961371" y="7676"/>
                  </a:lnTo>
                  <a:lnTo>
                    <a:pt x="1007256" y="29178"/>
                  </a:lnTo>
                  <a:lnTo>
                    <a:pt x="1043750" y="62215"/>
                  </a:lnTo>
                  <a:lnTo>
                    <a:pt x="1067849" y="104497"/>
                  </a:lnTo>
                  <a:lnTo>
                    <a:pt x="1076549" y="153731"/>
                  </a:lnTo>
                  <a:lnTo>
                    <a:pt x="1067849" y="203015"/>
                  </a:lnTo>
                  <a:lnTo>
                    <a:pt x="1057711" y="220814"/>
                  </a:lnTo>
                  <a:lnTo>
                    <a:pt x="1011716" y="220814"/>
                  </a:lnTo>
                  <a:lnTo>
                    <a:pt x="1028539" y="198096"/>
                  </a:lnTo>
                  <a:lnTo>
                    <a:pt x="1038449" y="153731"/>
                  </a:lnTo>
                  <a:lnTo>
                    <a:pt x="1028539" y="109411"/>
                  </a:lnTo>
                  <a:lnTo>
                    <a:pt x="1001242" y="72544"/>
                  </a:lnTo>
                  <a:lnTo>
                    <a:pt x="960212" y="47340"/>
                  </a:lnTo>
                  <a:lnTo>
                    <a:pt x="909100" y="38004"/>
                  </a:lnTo>
                  <a:lnTo>
                    <a:pt x="909100" y="18954"/>
                  </a:lnTo>
                  <a:lnTo>
                    <a:pt x="166912" y="18954"/>
                  </a:lnTo>
                  <a:lnTo>
                    <a:pt x="166912" y="0"/>
                  </a:lnTo>
                  <a:close/>
                </a:path>
                <a:path w="1076959" h="220979">
                  <a:moveTo>
                    <a:pt x="166912" y="18954"/>
                  </a:moveTo>
                  <a:lnTo>
                    <a:pt x="909100" y="18954"/>
                  </a:lnTo>
                  <a:lnTo>
                    <a:pt x="909100" y="38004"/>
                  </a:lnTo>
                  <a:lnTo>
                    <a:pt x="166912" y="38004"/>
                  </a:lnTo>
                  <a:lnTo>
                    <a:pt x="115818" y="47340"/>
                  </a:lnTo>
                  <a:lnTo>
                    <a:pt x="74805" y="72509"/>
                  </a:lnTo>
                  <a:lnTo>
                    <a:pt x="47486" y="109370"/>
                  </a:lnTo>
                  <a:lnTo>
                    <a:pt x="37563" y="153735"/>
                  </a:lnTo>
                  <a:lnTo>
                    <a:pt x="47486" y="198096"/>
                  </a:lnTo>
                  <a:lnTo>
                    <a:pt x="64323" y="220814"/>
                  </a:lnTo>
                  <a:lnTo>
                    <a:pt x="18317" y="220814"/>
                  </a:lnTo>
                  <a:lnTo>
                    <a:pt x="8172" y="203015"/>
                  </a:lnTo>
                  <a:lnTo>
                    <a:pt x="0" y="156774"/>
                  </a:lnTo>
                  <a:lnTo>
                    <a:pt x="0" y="150693"/>
                  </a:lnTo>
                  <a:lnTo>
                    <a:pt x="8165" y="104497"/>
                  </a:lnTo>
                  <a:lnTo>
                    <a:pt x="32289" y="62174"/>
                  </a:lnTo>
                  <a:lnTo>
                    <a:pt x="68766" y="29178"/>
                  </a:lnTo>
                  <a:lnTo>
                    <a:pt x="90383" y="19049"/>
                  </a:lnTo>
                  <a:lnTo>
                    <a:pt x="166912" y="19049"/>
                  </a:lnTo>
                  <a:close/>
                </a:path>
                <a:path w="1076959" h="220979">
                  <a:moveTo>
                    <a:pt x="166912" y="0"/>
                  </a:moveTo>
                  <a:lnTo>
                    <a:pt x="166912" y="19049"/>
                  </a:lnTo>
                  <a:lnTo>
                    <a:pt x="90383" y="19049"/>
                  </a:lnTo>
                  <a:lnTo>
                    <a:pt x="114657" y="7676"/>
                  </a:lnTo>
                  <a:lnTo>
                    <a:pt x="166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17401" y="2297925"/>
              <a:ext cx="488950" cy="499745"/>
            </a:xfrm>
            <a:custGeom>
              <a:avLst/>
              <a:gdLst/>
              <a:ahLst/>
              <a:cxnLst/>
              <a:rect l="l" t="t" r="r" b="b"/>
              <a:pathLst>
                <a:path w="488950" h="499744">
                  <a:moveTo>
                    <a:pt x="157059" y="499452"/>
                  </a:moveTo>
                  <a:lnTo>
                    <a:pt x="141738" y="499452"/>
                  </a:lnTo>
                  <a:lnTo>
                    <a:pt x="3853" y="359017"/>
                  </a:lnTo>
                  <a:lnTo>
                    <a:pt x="963" y="351176"/>
                  </a:lnTo>
                  <a:lnTo>
                    <a:pt x="0" y="343361"/>
                  </a:lnTo>
                  <a:lnTo>
                    <a:pt x="963" y="335565"/>
                  </a:lnTo>
                  <a:lnTo>
                    <a:pt x="3853" y="327777"/>
                  </a:lnTo>
                  <a:lnTo>
                    <a:pt x="11505" y="324858"/>
                  </a:lnTo>
                  <a:lnTo>
                    <a:pt x="19174" y="323884"/>
                  </a:lnTo>
                  <a:lnTo>
                    <a:pt x="26843" y="324858"/>
                  </a:lnTo>
                  <a:lnTo>
                    <a:pt x="34494" y="327777"/>
                  </a:lnTo>
                  <a:lnTo>
                    <a:pt x="146781" y="447450"/>
                  </a:lnTo>
                  <a:lnTo>
                    <a:pt x="457819" y="3730"/>
                  </a:lnTo>
                  <a:lnTo>
                    <a:pt x="463969" y="0"/>
                  </a:lnTo>
                  <a:lnTo>
                    <a:pt x="471082" y="162"/>
                  </a:lnTo>
                  <a:lnTo>
                    <a:pt x="478599" y="5190"/>
                  </a:lnTo>
                  <a:lnTo>
                    <a:pt x="485170" y="10031"/>
                  </a:lnTo>
                  <a:lnTo>
                    <a:pt x="488841" y="16304"/>
                  </a:lnTo>
                  <a:lnTo>
                    <a:pt x="488676" y="23533"/>
                  </a:lnTo>
                  <a:lnTo>
                    <a:pt x="483738" y="31239"/>
                  </a:lnTo>
                  <a:lnTo>
                    <a:pt x="167241" y="489071"/>
                  </a:lnTo>
                  <a:lnTo>
                    <a:pt x="167241" y="494261"/>
                  </a:lnTo>
                  <a:lnTo>
                    <a:pt x="157059" y="4994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24930" y="3375874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534990" y="1066530"/>
                  </a:moveTo>
                  <a:lnTo>
                    <a:pt x="531460" y="1066530"/>
                  </a:lnTo>
                  <a:lnTo>
                    <a:pt x="484687" y="1064429"/>
                  </a:lnTo>
                  <a:lnTo>
                    <a:pt x="437369" y="1058016"/>
                  </a:lnTo>
                  <a:lnTo>
                    <a:pt x="391460" y="1047557"/>
                  </a:lnTo>
                  <a:lnTo>
                    <a:pt x="347147" y="1033241"/>
                  </a:lnTo>
                  <a:lnTo>
                    <a:pt x="304620" y="1015257"/>
                  </a:lnTo>
                  <a:lnTo>
                    <a:pt x="264066" y="993792"/>
                  </a:lnTo>
                  <a:lnTo>
                    <a:pt x="225674" y="969035"/>
                  </a:lnTo>
                  <a:lnTo>
                    <a:pt x="189633" y="941175"/>
                  </a:lnTo>
                  <a:lnTo>
                    <a:pt x="156130" y="910399"/>
                  </a:lnTo>
                  <a:lnTo>
                    <a:pt x="125354" y="876896"/>
                  </a:lnTo>
                  <a:lnTo>
                    <a:pt x="97494" y="840855"/>
                  </a:lnTo>
                  <a:lnTo>
                    <a:pt x="72737" y="802463"/>
                  </a:lnTo>
                  <a:lnTo>
                    <a:pt x="51272" y="761909"/>
                  </a:lnTo>
                  <a:lnTo>
                    <a:pt x="33288" y="719382"/>
                  </a:lnTo>
                  <a:lnTo>
                    <a:pt x="18972" y="675070"/>
                  </a:lnTo>
                  <a:lnTo>
                    <a:pt x="8513" y="629160"/>
                  </a:lnTo>
                  <a:lnTo>
                    <a:pt x="2100" y="581842"/>
                  </a:lnTo>
                  <a:lnTo>
                    <a:pt x="0" y="535070"/>
                  </a:lnTo>
                  <a:lnTo>
                    <a:pt x="0" y="531538"/>
                  </a:lnTo>
                  <a:lnTo>
                    <a:pt x="2100" y="484766"/>
                  </a:lnTo>
                  <a:lnTo>
                    <a:pt x="8513" y="437448"/>
                  </a:lnTo>
                  <a:lnTo>
                    <a:pt x="18972" y="391539"/>
                  </a:lnTo>
                  <a:lnTo>
                    <a:pt x="33288" y="347226"/>
                  </a:lnTo>
                  <a:lnTo>
                    <a:pt x="51272" y="304699"/>
                  </a:lnTo>
                  <a:lnTo>
                    <a:pt x="72737" y="264145"/>
                  </a:lnTo>
                  <a:lnTo>
                    <a:pt x="97494" y="225754"/>
                  </a:lnTo>
                  <a:lnTo>
                    <a:pt x="125354" y="189712"/>
                  </a:lnTo>
                  <a:lnTo>
                    <a:pt x="156130" y="156209"/>
                  </a:lnTo>
                  <a:lnTo>
                    <a:pt x="189633" y="125434"/>
                  </a:lnTo>
                  <a:lnTo>
                    <a:pt x="225674" y="97573"/>
                  </a:lnTo>
                  <a:lnTo>
                    <a:pt x="264066" y="72816"/>
                  </a:lnTo>
                  <a:lnTo>
                    <a:pt x="304620" y="51351"/>
                  </a:lnTo>
                  <a:lnTo>
                    <a:pt x="347147" y="33367"/>
                  </a:lnTo>
                  <a:lnTo>
                    <a:pt x="391460" y="19051"/>
                  </a:lnTo>
                  <a:lnTo>
                    <a:pt x="437369" y="8592"/>
                  </a:lnTo>
                  <a:lnTo>
                    <a:pt x="484687" y="2179"/>
                  </a:lnTo>
                  <a:lnTo>
                    <a:pt x="533222" y="0"/>
                  </a:lnTo>
                  <a:lnTo>
                    <a:pt x="581763" y="2179"/>
                  </a:lnTo>
                  <a:lnTo>
                    <a:pt x="629081" y="8592"/>
                  </a:lnTo>
                  <a:lnTo>
                    <a:pt x="674991" y="19051"/>
                  </a:lnTo>
                  <a:lnTo>
                    <a:pt x="719303" y="33367"/>
                  </a:lnTo>
                  <a:lnTo>
                    <a:pt x="761830" y="51351"/>
                  </a:lnTo>
                  <a:lnTo>
                    <a:pt x="802384" y="72816"/>
                  </a:lnTo>
                  <a:lnTo>
                    <a:pt x="840776" y="97573"/>
                  </a:lnTo>
                  <a:lnTo>
                    <a:pt x="876817" y="125434"/>
                  </a:lnTo>
                  <a:lnTo>
                    <a:pt x="910320" y="156209"/>
                  </a:lnTo>
                  <a:lnTo>
                    <a:pt x="941096" y="189712"/>
                  </a:lnTo>
                  <a:lnTo>
                    <a:pt x="968956" y="225754"/>
                  </a:lnTo>
                  <a:lnTo>
                    <a:pt x="993713" y="264145"/>
                  </a:lnTo>
                  <a:lnTo>
                    <a:pt x="1015178" y="304699"/>
                  </a:lnTo>
                  <a:lnTo>
                    <a:pt x="1033162" y="347226"/>
                  </a:lnTo>
                  <a:lnTo>
                    <a:pt x="1047478" y="391539"/>
                  </a:lnTo>
                  <a:lnTo>
                    <a:pt x="1057937" y="437448"/>
                  </a:lnTo>
                  <a:lnTo>
                    <a:pt x="1064350" y="484766"/>
                  </a:lnTo>
                  <a:lnTo>
                    <a:pt x="1066450" y="531538"/>
                  </a:lnTo>
                  <a:lnTo>
                    <a:pt x="1066450" y="535070"/>
                  </a:lnTo>
                  <a:lnTo>
                    <a:pt x="1064350" y="581842"/>
                  </a:lnTo>
                  <a:lnTo>
                    <a:pt x="1057937" y="629160"/>
                  </a:lnTo>
                  <a:lnTo>
                    <a:pt x="1047478" y="675070"/>
                  </a:lnTo>
                  <a:lnTo>
                    <a:pt x="1033162" y="719382"/>
                  </a:lnTo>
                  <a:lnTo>
                    <a:pt x="1015178" y="761909"/>
                  </a:lnTo>
                  <a:lnTo>
                    <a:pt x="993713" y="802463"/>
                  </a:lnTo>
                  <a:lnTo>
                    <a:pt x="968956" y="840855"/>
                  </a:lnTo>
                  <a:lnTo>
                    <a:pt x="941096" y="876896"/>
                  </a:lnTo>
                  <a:lnTo>
                    <a:pt x="910320" y="910399"/>
                  </a:lnTo>
                  <a:lnTo>
                    <a:pt x="876817" y="941175"/>
                  </a:lnTo>
                  <a:lnTo>
                    <a:pt x="840776" y="969035"/>
                  </a:lnTo>
                  <a:lnTo>
                    <a:pt x="802384" y="993792"/>
                  </a:lnTo>
                  <a:lnTo>
                    <a:pt x="761830" y="1015257"/>
                  </a:lnTo>
                  <a:lnTo>
                    <a:pt x="719303" y="1033241"/>
                  </a:lnTo>
                  <a:lnTo>
                    <a:pt x="674991" y="1047557"/>
                  </a:lnTo>
                  <a:lnTo>
                    <a:pt x="629081" y="1058016"/>
                  </a:lnTo>
                  <a:lnTo>
                    <a:pt x="581763" y="1064429"/>
                  </a:lnTo>
                  <a:lnTo>
                    <a:pt x="534990" y="1066530"/>
                  </a:lnTo>
                  <a:close/>
                </a:path>
              </a:pathLst>
            </a:custGeom>
            <a:solidFill>
              <a:srgbClr val="0FA8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11534" y="3577577"/>
              <a:ext cx="488950" cy="499745"/>
            </a:xfrm>
            <a:custGeom>
              <a:avLst/>
              <a:gdLst/>
              <a:ahLst/>
              <a:cxnLst/>
              <a:rect l="l" t="t" r="r" b="b"/>
              <a:pathLst>
                <a:path w="488950" h="499745">
                  <a:moveTo>
                    <a:pt x="157059" y="499452"/>
                  </a:moveTo>
                  <a:lnTo>
                    <a:pt x="141738" y="499452"/>
                  </a:lnTo>
                  <a:lnTo>
                    <a:pt x="3853" y="359017"/>
                  </a:lnTo>
                  <a:lnTo>
                    <a:pt x="963" y="351176"/>
                  </a:lnTo>
                  <a:lnTo>
                    <a:pt x="0" y="343361"/>
                  </a:lnTo>
                  <a:lnTo>
                    <a:pt x="963" y="335565"/>
                  </a:lnTo>
                  <a:lnTo>
                    <a:pt x="3853" y="327777"/>
                  </a:lnTo>
                  <a:lnTo>
                    <a:pt x="11505" y="324858"/>
                  </a:lnTo>
                  <a:lnTo>
                    <a:pt x="19174" y="323884"/>
                  </a:lnTo>
                  <a:lnTo>
                    <a:pt x="26843" y="324858"/>
                  </a:lnTo>
                  <a:lnTo>
                    <a:pt x="34494" y="327777"/>
                  </a:lnTo>
                  <a:lnTo>
                    <a:pt x="146781" y="447450"/>
                  </a:lnTo>
                  <a:lnTo>
                    <a:pt x="457819" y="3730"/>
                  </a:lnTo>
                  <a:lnTo>
                    <a:pt x="463969" y="0"/>
                  </a:lnTo>
                  <a:lnTo>
                    <a:pt x="471082" y="162"/>
                  </a:lnTo>
                  <a:lnTo>
                    <a:pt x="478599" y="5190"/>
                  </a:lnTo>
                  <a:lnTo>
                    <a:pt x="485170" y="10031"/>
                  </a:lnTo>
                  <a:lnTo>
                    <a:pt x="488841" y="16304"/>
                  </a:lnTo>
                  <a:lnTo>
                    <a:pt x="488676" y="23533"/>
                  </a:lnTo>
                  <a:lnTo>
                    <a:pt x="483738" y="31239"/>
                  </a:lnTo>
                  <a:lnTo>
                    <a:pt x="167241" y="489071"/>
                  </a:lnTo>
                  <a:lnTo>
                    <a:pt x="167241" y="494261"/>
                  </a:lnTo>
                  <a:lnTo>
                    <a:pt x="157059" y="4994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75092" y="0"/>
              <a:ext cx="1066800" cy="6642100"/>
            </a:xfrm>
            <a:custGeom>
              <a:avLst/>
              <a:gdLst/>
              <a:ahLst/>
              <a:cxnLst/>
              <a:rect l="l" t="t" r="r" b="b"/>
              <a:pathLst>
                <a:path w="1066800" h="6642100">
                  <a:moveTo>
                    <a:pt x="1038987" y="6506819"/>
                  </a:moveTo>
                  <a:lnTo>
                    <a:pt x="1031417" y="6464236"/>
                  </a:lnTo>
                  <a:lnTo>
                    <a:pt x="1010361" y="6427241"/>
                  </a:lnTo>
                  <a:lnTo>
                    <a:pt x="978255" y="6398057"/>
                  </a:lnTo>
                  <a:lnTo>
                    <a:pt x="937514" y="6378918"/>
                  </a:lnTo>
                  <a:lnTo>
                    <a:pt x="890587" y="6372047"/>
                  </a:lnTo>
                  <a:lnTo>
                    <a:pt x="148399" y="6372047"/>
                  </a:lnTo>
                  <a:lnTo>
                    <a:pt x="101485" y="6378918"/>
                  </a:lnTo>
                  <a:lnTo>
                    <a:pt x="60744" y="6398057"/>
                  </a:lnTo>
                  <a:lnTo>
                    <a:pt x="28638" y="6427203"/>
                  </a:lnTo>
                  <a:lnTo>
                    <a:pt x="7556" y="6464236"/>
                  </a:lnTo>
                  <a:lnTo>
                    <a:pt x="0" y="6506819"/>
                  </a:lnTo>
                  <a:lnTo>
                    <a:pt x="7569" y="6549441"/>
                  </a:lnTo>
                  <a:lnTo>
                    <a:pt x="28638" y="6586436"/>
                  </a:lnTo>
                  <a:lnTo>
                    <a:pt x="60769" y="6615608"/>
                  </a:lnTo>
                  <a:lnTo>
                    <a:pt x="101511" y="6634734"/>
                  </a:lnTo>
                  <a:lnTo>
                    <a:pt x="148399" y="6641605"/>
                  </a:lnTo>
                  <a:lnTo>
                    <a:pt x="890587" y="6641605"/>
                  </a:lnTo>
                  <a:lnTo>
                    <a:pt x="937514" y="6634734"/>
                  </a:lnTo>
                  <a:lnTo>
                    <a:pt x="978255" y="6615608"/>
                  </a:lnTo>
                  <a:lnTo>
                    <a:pt x="1010361" y="6586436"/>
                  </a:lnTo>
                  <a:lnTo>
                    <a:pt x="1031417" y="6549441"/>
                  </a:lnTo>
                  <a:lnTo>
                    <a:pt x="1038987" y="6506819"/>
                  </a:lnTo>
                  <a:close/>
                </a:path>
                <a:path w="1066800" h="6642100">
                  <a:moveTo>
                    <a:pt x="1066698" y="371551"/>
                  </a:moveTo>
                  <a:lnTo>
                    <a:pt x="1064590" y="324777"/>
                  </a:lnTo>
                  <a:lnTo>
                    <a:pt x="1058176" y="277469"/>
                  </a:lnTo>
                  <a:lnTo>
                    <a:pt x="1047724" y="231559"/>
                  </a:lnTo>
                  <a:lnTo>
                    <a:pt x="1033411" y="187236"/>
                  </a:lnTo>
                  <a:lnTo>
                    <a:pt x="1015415" y="144716"/>
                  </a:lnTo>
                  <a:lnTo>
                    <a:pt x="993952" y="104165"/>
                  </a:lnTo>
                  <a:lnTo>
                    <a:pt x="969200" y="65773"/>
                  </a:lnTo>
                  <a:lnTo>
                    <a:pt x="941336" y="29730"/>
                  </a:lnTo>
                  <a:lnTo>
                    <a:pt x="914031" y="0"/>
                  </a:lnTo>
                  <a:lnTo>
                    <a:pt x="152895" y="0"/>
                  </a:lnTo>
                  <a:lnTo>
                    <a:pt x="125603" y="29730"/>
                  </a:lnTo>
                  <a:lnTo>
                    <a:pt x="97739" y="65773"/>
                  </a:lnTo>
                  <a:lnTo>
                    <a:pt x="72986" y="104165"/>
                  </a:lnTo>
                  <a:lnTo>
                    <a:pt x="51511" y="144716"/>
                  </a:lnTo>
                  <a:lnTo>
                    <a:pt x="33528" y="187236"/>
                  </a:lnTo>
                  <a:lnTo>
                    <a:pt x="19215" y="231559"/>
                  </a:lnTo>
                  <a:lnTo>
                    <a:pt x="8763" y="277469"/>
                  </a:lnTo>
                  <a:lnTo>
                    <a:pt x="2349" y="324777"/>
                  </a:lnTo>
                  <a:lnTo>
                    <a:pt x="241" y="371551"/>
                  </a:lnTo>
                  <a:lnTo>
                    <a:pt x="241" y="375094"/>
                  </a:lnTo>
                  <a:lnTo>
                    <a:pt x="2349" y="421855"/>
                  </a:lnTo>
                  <a:lnTo>
                    <a:pt x="8763" y="469176"/>
                  </a:lnTo>
                  <a:lnTo>
                    <a:pt x="19215" y="515086"/>
                  </a:lnTo>
                  <a:lnTo>
                    <a:pt x="33528" y="559396"/>
                  </a:lnTo>
                  <a:lnTo>
                    <a:pt x="51511" y="601929"/>
                  </a:lnTo>
                  <a:lnTo>
                    <a:pt x="72986" y="642480"/>
                  </a:lnTo>
                  <a:lnTo>
                    <a:pt x="97739" y="680872"/>
                  </a:lnTo>
                  <a:lnTo>
                    <a:pt x="125603" y="716915"/>
                  </a:lnTo>
                  <a:lnTo>
                    <a:pt x="156375" y="750417"/>
                  </a:lnTo>
                  <a:lnTo>
                    <a:pt x="189877" y="781189"/>
                  </a:lnTo>
                  <a:lnTo>
                    <a:pt x="225920" y="809053"/>
                  </a:lnTo>
                  <a:lnTo>
                    <a:pt x="264312" y="833805"/>
                  </a:lnTo>
                  <a:lnTo>
                    <a:pt x="304863" y="855268"/>
                  </a:lnTo>
                  <a:lnTo>
                    <a:pt x="347395" y="873252"/>
                  </a:lnTo>
                  <a:lnTo>
                    <a:pt x="391706" y="887577"/>
                  </a:lnTo>
                  <a:lnTo>
                    <a:pt x="437616" y="898029"/>
                  </a:lnTo>
                  <a:lnTo>
                    <a:pt x="484936" y="904443"/>
                  </a:lnTo>
                  <a:lnTo>
                    <a:pt x="531710" y="906551"/>
                  </a:lnTo>
                  <a:lnTo>
                    <a:pt x="535228" y="906551"/>
                  </a:lnTo>
                  <a:lnTo>
                    <a:pt x="582002" y="904443"/>
                  </a:lnTo>
                  <a:lnTo>
                    <a:pt x="629323" y="898029"/>
                  </a:lnTo>
                  <a:lnTo>
                    <a:pt x="675233" y="887577"/>
                  </a:lnTo>
                  <a:lnTo>
                    <a:pt x="719543" y="873252"/>
                  </a:lnTo>
                  <a:lnTo>
                    <a:pt x="762076" y="855268"/>
                  </a:lnTo>
                  <a:lnTo>
                    <a:pt x="802627" y="833805"/>
                  </a:lnTo>
                  <a:lnTo>
                    <a:pt x="841019" y="809053"/>
                  </a:lnTo>
                  <a:lnTo>
                    <a:pt x="877062" y="781189"/>
                  </a:lnTo>
                  <a:lnTo>
                    <a:pt x="910564" y="750417"/>
                  </a:lnTo>
                  <a:lnTo>
                    <a:pt x="941336" y="716915"/>
                  </a:lnTo>
                  <a:lnTo>
                    <a:pt x="969200" y="680872"/>
                  </a:lnTo>
                  <a:lnTo>
                    <a:pt x="993952" y="642480"/>
                  </a:lnTo>
                  <a:lnTo>
                    <a:pt x="1015415" y="601929"/>
                  </a:lnTo>
                  <a:lnTo>
                    <a:pt x="1033411" y="559396"/>
                  </a:lnTo>
                  <a:lnTo>
                    <a:pt x="1047724" y="515086"/>
                  </a:lnTo>
                  <a:lnTo>
                    <a:pt x="1058176" y="469176"/>
                  </a:lnTo>
                  <a:lnTo>
                    <a:pt x="1064590" y="421855"/>
                  </a:lnTo>
                  <a:lnTo>
                    <a:pt x="1066698" y="375094"/>
                  </a:lnTo>
                  <a:lnTo>
                    <a:pt x="1066698" y="371551"/>
                  </a:lnTo>
                  <a:close/>
                </a:path>
              </a:pathLst>
            </a:custGeom>
            <a:solidFill>
              <a:srgbClr val="5450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6584" y="6353080"/>
              <a:ext cx="1076960" cy="307975"/>
            </a:xfrm>
            <a:custGeom>
              <a:avLst/>
              <a:gdLst/>
              <a:ahLst/>
              <a:cxnLst/>
              <a:rect l="l" t="t" r="r" b="b"/>
              <a:pathLst>
                <a:path w="1076960" h="307975">
                  <a:moveTo>
                    <a:pt x="166911" y="0"/>
                  </a:moveTo>
                  <a:lnTo>
                    <a:pt x="909099" y="0"/>
                  </a:lnTo>
                  <a:lnTo>
                    <a:pt x="961371" y="7676"/>
                  </a:lnTo>
                  <a:lnTo>
                    <a:pt x="1007255" y="29178"/>
                  </a:lnTo>
                  <a:lnTo>
                    <a:pt x="1043749" y="62215"/>
                  </a:lnTo>
                  <a:lnTo>
                    <a:pt x="1067848" y="104497"/>
                  </a:lnTo>
                  <a:lnTo>
                    <a:pt x="1076549" y="153733"/>
                  </a:lnTo>
                  <a:lnTo>
                    <a:pt x="1067848" y="203015"/>
                  </a:lnTo>
                  <a:lnTo>
                    <a:pt x="1043749" y="245325"/>
                  </a:lnTo>
                  <a:lnTo>
                    <a:pt x="1007255" y="278377"/>
                  </a:lnTo>
                  <a:lnTo>
                    <a:pt x="961371" y="299885"/>
                  </a:lnTo>
                  <a:lnTo>
                    <a:pt x="909100" y="307562"/>
                  </a:lnTo>
                  <a:lnTo>
                    <a:pt x="166911" y="307562"/>
                  </a:lnTo>
                  <a:lnTo>
                    <a:pt x="114676" y="299885"/>
                  </a:lnTo>
                  <a:lnTo>
                    <a:pt x="90415" y="288512"/>
                  </a:lnTo>
                  <a:lnTo>
                    <a:pt x="909099" y="288512"/>
                  </a:lnTo>
                  <a:lnTo>
                    <a:pt x="909099" y="269462"/>
                  </a:lnTo>
                  <a:lnTo>
                    <a:pt x="960211" y="260139"/>
                  </a:lnTo>
                  <a:lnTo>
                    <a:pt x="1001242" y="234957"/>
                  </a:lnTo>
                  <a:lnTo>
                    <a:pt x="1028538" y="198096"/>
                  </a:lnTo>
                  <a:lnTo>
                    <a:pt x="1038449" y="153733"/>
                  </a:lnTo>
                  <a:lnTo>
                    <a:pt x="1028538" y="109411"/>
                  </a:lnTo>
                  <a:lnTo>
                    <a:pt x="1001242" y="72544"/>
                  </a:lnTo>
                  <a:lnTo>
                    <a:pt x="960211" y="47340"/>
                  </a:lnTo>
                  <a:lnTo>
                    <a:pt x="909099" y="38004"/>
                  </a:lnTo>
                  <a:lnTo>
                    <a:pt x="909099" y="18954"/>
                  </a:lnTo>
                  <a:lnTo>
                    <a:pt x="166911" y="18954"/>
                  </a:lnTo>
                  <a:lnTo>
                    <a:pt x="166911" y="0"/>
                  </a:lnTo>
                  <a:close/>
                </a:path>
                <a:path w="1076960" h="307975">
                  <a:moveTo>
                    <a:pt x="166911" y="269462"/>
                  </a:moveTo>
                  <a:lnTo>
                    <a:pt x="909099" y="269462"/>
                  </a:lnTo>
                  <a:lnTo>
                    <a:pt x="909099" y="288512"/>
                  </a:lnTo>
                  <a:lnTo>
                    <a:pt x="166911" y="288512"/>
                  </a:lnTo>
                  <a:lnTo>
                    <a:pt x="166911" y="269462"/>
                  </a:lnTo>
                  <a:close/>
                </a:path>
                <a:path w="1076960" h="307975">
                  <a:moveTo>
                    <a:pt x="166911" y="18954"/>
                  </a:moveTo>
                  <a:lnTo>
                    <a:pt x="909099" y="18954"/>
                  </a:lnTo>
                  <a:lnTo>
                    <a:pt x="909099" y="38004"/>
                  </a:lnTo>
                  <a:lnTo>
                    <a:pt x="166911" y="38004"/>
                  </a:lnTo>
                  <a:lnTo>
                    <a:pt x="115817" y="47340"/>
                  </a:lnTo>
                  <a:lnTo>
                    <a:pt x="74804" y="72509"/>
                  </a:lnTo>
                  <a:lnTo>
                    <a:pt x="47486" y="109370"/>
                  </a:lnTo>
                  <a:lnTo>
                    <a:pt x="37562" y="153733"/>
                  </a:lnTo>
                  <a:lnTo>
                    <a:pt x="47486" y="198096"/>
                  </a:lnTo>
                  <a:lnTo>
                    <a:pt x="74804" y="234957"/>
                  </a:lnTo>
                  <a:lnTo>
                    <a:pt x="115839" y="260139"/>
                  </a:lnTo>
                  <a:lnTo>
                    <a:pt x="166911" y="269462"/>
                  </a:lnTo>
                  <a:lnTo>
                    <a:pt x="166911" y="288512"/>
                  </a:lnTo>
                  <a:lnTo>
                    <a:pt x="90415" y="288512"/>
                  </a:lnTo>
                  <a:lnTo>
                    <a:pt x="68796" y="278377"/>
                  </a:lnTo>
                  <a:lnTo>
                    <a:pt x="32289" y="245325"/>
                  </a:lnTo>
                  <a:lnTo>
                    <a:pt x="8171" y="203015"/>
                  </a:lnTo>
                  <a:lnTo>
                    <a:pt x="0" y="156776"/>
                  </a:lnTo>
                  <a:lnTo>
                    <a:pt x="0" y="150691"/>
                  </a:lnTo>
                  <a:lnTo>
                    <a:pt x="8165" y="104497"/>
                  </a:lnTo>
                  <a:lnTo>
                    <a:pt x="32289" y="62174"/>
                  </a:lnTo>
                  <a:lnTo>
                    <a:pt x="68766" y="29178"/>
                  </a:lnTo>
                  <a:lnTo>
                    <a:pt x="90383" y="19049"/>
                  </a:lnTo>
                  <a:lnTo>
                    <a:pt x="166911" y="19049"/>
                  </a:lnTo>
                  <a:close/>
                </a:path>
                <a:path w="1076960" h="307975">
                  <a:moveTo>
                    <a:pt x="166911" y="0"/>
                  </a:moveTo>
                  <a:lnTo>
                    <a:pt x="166911" y="19049"/>
                  </a:lnTo>
                  <a:lnTo>
                    <a:pt x="90383" y="19049"/>
                  </a:lnTo>
                  <a:lnTo>
                    <a:pt x="114657" y="7676"/>
                  </a:lnTo>
                  <a:lnTo>
                    <a:pt x="166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61947" y="111156"/>
              <a:ext cx="488950" cy="499745"/>
            </a:xfrm>
            <a:custGeom>
              <a:avLst/>
              <a:gdLst/>
              <a:ahLst/>
              <a:cxnLst/>
              <a:rect l="l" t="t" r="r" b="b"/>
              <a:pathLst>
                <a:path w="488950" h="499745">
                  <a:moveTo>
                    <a:pt x="157059" y="499452"/>
                  </a:moveTo>
                  <a:lnTo>
                    <a:pt x="141738" y="499452"/>
                  </a:lnTo>
                  <a:lnTo>
                    <a:pt x="3853" y="359017"/>
                  </a:lnTo>
                  <a:lnTo>
                    <a:pt x="963" y="351176"/>
                  </a:lnTo>
                  <a:lnTo>
                    <a:pt x="0" y="343361"/>
                  </a:lnTo>
                  <a:lnTo>
                    <a:pt x="963" y="335565"/>
                  </a:lnTo>
                  <a:lnTo>
                    <a:pt x="3853" y="327777"/>
                  </a:lnTo>
                  <a:lnTo>
                    <a:pt x="11505" y="324858"/>
                  </a:lnTo>
                  <a:lnTo>
                    <a:pt x="19174" y="323884"/>
                  </a:lnTo>
                  <a:lnTo>
                    <a:pt x="26843" y="324858"/>
                  </a:lnTo>
                  <a:lnTo>
                    <a:pt x="34494" y="327777"/>
                  </a:lnTo>
                  <a:lnTo>
                    <a:pt x="146781" y="447450"/>
                  </a:lnTo>
                  <a:lnTo>
                    <a:pt x="457819" y="3730"/>
                  </a:lnTo>
                  <a:lnTo>
                    <a:pt x="463969" y="0"/>
                  </a:lnTo>
                  <a:lnTo>
                    <a:pt x="471082" y="162"/>
                  </a:lnTo>
                  <a:lnTo>
                    <a:pt x="478599" y="5190"/>
                  </a:lnTo>
                  <a:lnTo>
                    <a:pt x="485170" y="10031"/>
                  </a:lnTo>
                  <a:lnTo>
                    <a:pt x="488841" y="16304"/>
                  </a:lnTo>
                  <a:lnTo>
                    <a:pt x="488676" y="23533"/>
                  </a:lnTo>
                  <a:lnTo>
                    <a:pt x="483738" y="31239"/>
                  </a:lnTo>
                  <a:lnTo>
                    <a:pt x="167241" y="489071"/>
                  </a:lnTo>
                  <a:lnTo>
                    <a:pt x="167241" y="494261"/>
                  </a:lnTo>
                  <a:lnTo>
                    <a:pt x="157059" y="4994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34" y="8942832"/>
              <a:ext cx="1266824" cy="1266824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7359" y="0"/>
              <a:ext cx="9560640" cy="102810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06445" y="808062"/>
              <a:ext cx="7847330" cy="76200"/>
            </a:xfrm>
            <a:custGeom>
              <a:avLst/>
              <a:gdLst/>
              <a:ahLst/>
              <a:cxnLst/>
              <a:rect l="l" t="t" r="r" b="b"/>
              <a:pathLst>
                <a:path w="7847330" h="76200">
                  <a:moveTo>
                    <a:pt x="377041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770414" y="76200"/>
                  </a:lnTo>
                  <a:lnTo>
                    <a:pt x="3770414" y="0"/>
                  </a:lnTo>
                  <a:close/>
                </a:path>
                <a:path w="7847330" h="76200">
                  <a:moveTo>
                    <a:pt x="7846962" y="0"/>
                  </a:moveTo>
                  <a:lnTo>
                    <a:pt x="4338739" y="0"/>
                  </a:lnTo>
                  <a:lnTo>
                    <a:pt x="4338739" y="76200"/>
                  </a:lnTo>
                  <a:lnTo>
                    <a:pt x="7846962" y="76200"/>
                  </a:lnTo>
                  <a:lnTo>
                    <a:pt x="7846962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3752" y="0"/>
            <a:ext cx="78632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65" dirty="0">
                <a:solidFill>
                  <a:srgbClr val="FEFEFE"/>
                </a:solidFill>
              </a:rPr>
              <a:t>Technologies</a:t>
            </a:r>
            <a:r>
              <a:rPr sz="6600" spc="100" dirty="0">
                <a:solidFill>
                  <a:srgbClr val="FEFEFE"/>
                </a:solidFill>
              </a:rPr>
              <a:t> </a:t>
            </a:r>
            <a:r>
              <a:rPr sz="6600" spc="55" dirty="0">
                <a:solidFill>
                  <a:srgbClr val="FEFEFE"/>
                </a:solidFill>
              </a:rPr>
              <a:t>Used</a:t>
            </a:r>
            <a:endParaRPr sz="6600"/>
          </a:p>
        </p:txBody>
      </p:sp>
      <p:grpSp>
        <p:nvGrpSpPr>
          <p:cNvPr id="6" name="object 6"/>
          <p:cNvGrpSpPr/>
          <p:nvPr/>
        </p:nvGrpSpPr>
        <p:grpSpPr>
          <a:xfrm>
            <a:off x="37800" y="808061"/>
            <a:ext cx="11158220" cy="7136130"/>
            <a:chOff x="37800" y="808061"/>
            <a:chExt cx="11158220" cy="7136130"/>
          </a:xfrm>
        </p:grpSpPr>
        <p:sp>
          <p:nvSpPr>
            <p:cNvPr id="7" name="object 7"/>
            <p:cNvSpPr/>
            <p:nvPr/>
          </p:nvSpPr>
          <p:spPr>
            <a:xfrm>
              <a:off x="10953415" y="808061"/>
              <a:ext cx="242570" cy="76200"/>
            </a:xfrm>
            <a:custGeom>
              <a:avLst/>
              <a:gdLst/>
              <a:ahLst/>
              <a:cxnLst/>
              <a:rect l="l" t="t" r="r" b="b"/>
              <a:pathLst>
                <a:path w="242570" h="76200">
                  <a:moveTo>
                    <a:pt x="242440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242440" y="0"/>
                  </a:lnTo>
                  <a:lnTo>
                    <a:pt x="242440" y="7619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8474" y="2627491"/>
              <a:ext cx="3943349" cy="44576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50843" y="2054463"/>
              <a:ext cx="2778125" cy="989965"/>
            </a:xfrm>
            <a:custGeom>
              <a:avLst/>
              <a:gdLst/>
              <a:ahLst/>
              <a:cxnLst/>
              <a:rect l="l" t="t" r="r" b="b"/>
              <a:pathLst>
                <a:path w="2778125" h="989964">
                  <a:moveTo>
                    <a:pt x="2609944" y="989647"/>
                  </a:moveTo>
                  <a:lnTo>
                    <a:pt x="168020" y="989647"/>
                  </a:lnTo>
                  <a:lnTo>
                    <a:pt x="123361" y="983757"/>
                  </a:lnTo>
                  <a:lnTo>
                    <a:pt x="83227" y="967133"/>
                  </a:lnTo>
                  <a:lnTo>
                    <a:pt x="49220" y="941343"/>
                  </a:lnTo>
                  <a:lnTo>
                    <a:pt x="22944" y="907958"/>
                  </a:lnTo>
                  <a:lnTo>
                    <a:pt x="6003" y="868545"/>
                  </a:lnTo>
                  <a:lnTo>
                    <a:pt x="0" y="824674"/>
                  </a:lnTo>
                  <a:lnTo>
                    <a:pt x="0" y="164972"/>
                  </a:lnTo>
                  <a:lnTo>
                    <a:pt x="6003" y="121101"/>
                  </a:lnTo>
                  <a:lnTo>
                    <a:pt x="22944" y="81689"/>
                  </a:lnTo>
                  <a:lnTo>
                    <a:pt x="49220" y="48303"/>
                  </a:lnTo>
                  <a:lnTo>
                    <a:pt x="83227" y="22514"/>
                  </a:lnTo>
                  <a:lnTo>
                    <a:pt x="123361" y="5890"/>
                  </a:lnTo>
                  <a:lnTo>
                    <a:pt x="168020" y="0"/>
                  </a:lnTo>
                  <a:lnTo>
                    <a:pt x="2609944" y="0"/>
                  </a:lnTo>
                  <a:lnTo>
                    <a:pt x="2654603" y="5890"/>
                  </a:lnTo>
                  <a:lnTo>
                    <a:pt x="2694738" y="22514"/>
                  </a:lnTo>
                  <a:lnTo>
                    <a:pt x="2728745" y="48303"/>
                  </a:lnTo>
                  <a:lnTo>
                    <a:pt x="2755021" y="81689"/>
                  </a:lnTo>
                  <a:lnTo>
                    <a:pt x="2771962" y="121101"/>
                  </a:lnTo>
                  <a:lnTo>
                    <a:pt x="2777965" y="164972"/>
                  </a:lnTo>
                  <a:lnTo>
                    <a:pt x="2777965" y="824674"/>
                  </a:lnTo>
                  <a:lnTo>
                    <a:pt x="2771962" y="868512"/>
                  </a:lnTo>
                  <a:lnTo>
                    <a:pt x="2755021" y="907915"/>
                  </a:lnTo>
                  <a:lnTo>
                    <a:pt x="2728745" y="941308"/>
                  </a:lnTo>
                  <a:lnTo>
                    <a:pt x="2694738" y="967111"/>
                  </a:lnTo>
                  <a:lnTo>
                    <a:pt x="2654603" y="983750"/>
                  </a:lnTo>
                  <a:lnTo>
                    <a:pt x="2609944" y="989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6557" y="2040175"/>
              <a:ext cx="2806700" cy="1018540"/>
            </a:xfrm>
            <a:custGeom>
              <a:avLst/>
              <a:gdLst/>
              <a:ahLst/>
              <a:cxnLst/>
              <a:rect l="l" t="t" r="r" b="b"/>
              <a:pathLst>
                <a:path w="2806700" h="1018539">
                  <a:moveTo>
                    <a:pt x="182308" y="1018210"/>
                  </a:moveTo>
                  <a:lnTo>
                    <a:pt x="133911" y="1011836"/>
                  </a:lnTo>
                  <a:lnTo>
                    <a:pt x="90381" y="993803"/>
                  </a:lnTo>
                  <a:lnTo>
                    <a:pt x="53470" y="965811"/>
                  </a:lnTo>
                  <a:lnTo>
                    <a:pt x="24933" y="929548"/>
                  </a:lnTo>
                  <a:lnTo>
                    <a:pt x="6525" y="886702"/>
                  </a:lnTo>
                  <a:lnTo>
                    <a:pt x="0" y="838964"/>
                  </a:lnTo>
                  <a:lnTo>
                    <a:pt x="0" y="179257"/>
                  </a:lnTo>
                  <a:lnTo>
                    <a:pt x="6525" y="131519"/>
                  </a:lnTo>
                  <a:lnTo>
                    <a:pt x="24933" y="88674"/>
                  </a:lnTo>
                  <a:lnTo>
                    <a:pt x="53470" y="52411"/>
                  </a:lnTo>
                  <a:lnTo>
                    <a:pt x="90381" y="24419"/>
                  </a:lnTo>
                  <a:lnTo>
                    <a:pt x="133911" y="6386"/>
                  </a:lnTo>
                  <a:lnTo>
                    <a:pt x="182308" y="0"/>
                  </a:lnTo>
                  <a:lnTo>
                    <a:pt x="2624232" y="0"/>
                  </a:lnTo>
                  <a:lnTo>
                    <a:pt x="2624232" y="14287"/>
                  </a:lnTo>
                  <a:lnTo>
                    <a:pt x="182308" y="14287"/>
                  </a:lnTo>
                  <a:lnTo>
                    <a:pt x="182308" y="28574"/>
                  </a:lnTo>
                  <a:lnTo>
                    <a:pt x="133620" y="36281"/>
                  </a:lnTo>
                  <a:lnTo>
                    <a:pt x="91407" y="57723"/>
                  </a:lnTo>
                  <a:lnTo>
                    <a:pt x="58164" y="90379"/>
                  </a:lnTo>
                  <a:lnTo>
                    <a:pt x="36388" y="131731"/>
                  </a:lnTo>
                  <a:lnTo>
                    <a:pt x="28575" y="179257"/>
                  </a:lnTo>
                  <a:lnTo>
                    <a:pt x="28575" y="838964"/>
                  </a:lnTo>
                  <a:lnTo>
                    <a:pt x="36388" y="886490"/>
                  </a:lnTo>
                  <a:lnTo>
                    <a:pt x="58164" y="927843"/>
                  </a:lnTo>
                  <a:lnTo>
                    <a:pt x="91407" y="960499"/>
                  </a:lnTo>
                  <a:lnTo>
                    <a:pt x="133620" y="981940"/>
                  </a:lnTo>
                  <a:lnTo>
                    <a:pt x="182308" y="989647"/>
                  </a:lnTo>
                  <a:lnTo>
                    <a:pt x="2721638" y="989647"/>
                  </a:lnTo>
                  <a:lnTo>
                    <a:pt x="2716159" y="993803"/>
                  </a:lnTo>
                  <a:lnTo>
                    <a:pt x="2691701" y="1003934"/>
                  </a:lnTo>
                  <a:lnTo>
                    <a:pt x="182308" y="1003934"/>
                  </a:lnTo>
                  <a:lnTo>
                    <a:pt x="182308" y="1018210"/>
                  </a:lnTo>
                  <a:close/>
                </a:path>
                <a:path w="2806700" h="1018539">
                  <a:moveTo>
                    <a:pt x="2721638" y="989647"/>
                  </a:moveTo>
                  <a:lnTo>
                    <a:pt x="2624232" y="989647"/>
                  </a:lnTo>
                  <a:lnTo>
                    <a:pt x="2672919" y="981940"/>
                  </a:lnTo>
                  <a:lnTo>
                    <a:pt x="2715132" y="960499"/>
                  </a:lnTo>
                  <a:lnTo>
                    <a:pt x="2748375" y="927843"/>
                  </a:lnTo>
                  <a:lnTo>
                    <a:pt x="2770152" y="886490"/>
                  </a:lnTo>
                  <a:lnTo>
                    <a:pt x="2777965" y="838964"/>
                  </a:lnTo>
                  <a:lnTo>
                    <a:pt x="2777965" y="179257"/>
                  </a:lnTo>
                  <a:lnTo>
                    <a:pt x="2770152" y="131731"/>
                  </a:lnTo>
                  <a:lnTo>
                    <a:pt x="2748375" y="90379"/>
                  </a:lnTo>
                  <a:lnTo>
                    <a:pt x="2715132" y="57723"/>
                  </a:lnTo>
                  <a:lnTo>
                    <a:pt x="2672919" y="36281"/>
                  </a:lnTo>
                  <a:lnTo>
                    <a:pt x="2624232" y="28574"/>
                  </a:lnTo>
                  <a:lnTo>
                    <a:pt x="182308" y="28574"/>
                  </a:lnTo>
                  <a:lnTo>
                    <a:pt x="182308" y="14287"/>
                  </a:lnTo>
                  <a:lnTo>
                    <a:pt x="2624232" y="14287"/>
                  </a:lnTo>
                  <a:lnTo>
                    <a:pt x="2624232" y="0"/>
                  </a:lnTo>
                  <a:lnTo>
                    <a:pt x="2672595" y="6386"/>
                  </a:lnTo>
                  <a:lnTo>
                    <a:pt x="2716116" y="24419"/>
                  </a:lnTo>
                  <a:lnTo>
                    <a:pt x="2753033" y="52411"/>
                  </a:lnTo>
                  <a:lnTo>
                    <a:pt x="2781585" y="88674"/>
                  </a:lnTo>
                  <a:lnTo>
                    <a:pt x="2800008" y="131519"/>
                  </a:lnTo>
                  <a:lnTo>
                    <a:pt x="2806540" y="179257"/>
                  </a:lnTo>
                  <a:lnTo>
                    <a:pt x="2806540" y="838964"/>
                  </a:lnTo>
                  <a:lnTo>
                    <a:pt x="2800014" y="886702"/>
                  </a:lnTo>
                  <a:lnTo>
                    <a:pt x="2781606" y="929548"/>
                  </a:lnTo>
                  <a:lnTo>
                    <a:pt x="2753069" y="965811"/>
                  </a:lnTo>
                  <a:lnTo>
                    <a:pt x="2721638" y="989647"/>
                  </a:lnTo>
                  <a:close/>
                </a:path>
                <a:path w="2806700" h="1018539">
                  <a:moveTo>
                    <a:pt x="2624232" y="1018210"/>
                  </a:moveTo>
                  <a:lnTo>
                    <a:pt x="182308" y="1018210"/>
                  </a:lnTo>
                  <a:lnTo>
                    <a:pt x="182308" y="1003934"/>
                  </a:lnTo>
                  <a:lnTo>
                    <a:pt x="2624232" y="1003934"/>
                  </a:lnTo>
                  <a:lnTo>
                    <a:pt x="2624232" y="1018210"/>
                  </a:lnTo>
                  <a:close/>
                </a:path>
                <a:path w="2806700" h="1018539">
                  <a:moveTo>
                    <a:pt x="2624325" y="1018210"/>
                  </a:moveTo>
                  <a:lnTo>
                    <a:pt x="2624232" y="1003934"/>
                  </a:lnTo>
                  <a:lnTo>
                    <a:pt x="2691701" y="1003934"/>
                  </a:lnTo>
                  <a:lnTo>
                    <a:pt x="2672628" y="1011836"/>
                  </a:lnTo>
                  <a:lnTo>
                    <a:pt x="2624325" y="1018210"/>
                  </a:lnTo>
                  <a:close/>
                </a:path>
              </a:pathLst>
            </a:custGeom>
            <a:solidFill>
              <a:srgbClr val="0C4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461" y="1950290"/>
              <a:ext cx="2654300" cy="914400"/>
            </a:xfrm>
            <a:custGeom>
              <a:avLst/>
              <a:gdLst/>
              <a:ahLst/>
              <a:cxnLst/>
              <a:rect l="l" t="t" r="r" b="b"/>
              <a:pathLst>
                <a:path w="2654300" h="914400">
                  <a:moveTo>
                    <a:pt x="2498502" y="914399"/>
                  </a:moveTo>
                  <a:lnTo>
                    <a:pt x="155543" y="914399"/>
                  </a:lnTo>
                  <a:lnTo>
                    <a:pt x="106375" y="906633"/>
                  </a:lnTo>
                  <a:lnTo>
                    <a:pt x="63676" y="885005"/>
                  </a:lnTo>
                  <a:lnTo>
                    <a:pt x="30007" y="852019"/>
                  </a:lnTo>
                  <a:lnTo>
                    <a:pt x="7928" y="810182"/>
                  </a:lnTo>
                  <a:lnTo>
                    <a:pt x="0" y="761999"/>
                  </a:lnTo>
                  <a:lnTo>
                    <a:pt x="0" y="152399"/>
                  </a:lnTo>
                  <a:lnTo>
                    <a:pt x="7928" y="104217"/>
                  </a:lnTo>
                  <a:lnTo>
                    <a:pt x="30007" y="62380"/>
                  </a:lnTo>
                  <a:lnTo>
                    <a:pt x="63676" y="29394"/>
                  </a:lnTo>
                  <a:lnTo>
                    <a:pt x="106375" y="7766"/>
                  </a:lnTo>
                  <a:lnTo>
                    <a:pt x="155543" y="0"/>
                  </a:lnTo>
                  <a:lnTo>
                    <a:pt x="2498502" y="0"/>
                  </a:lnTo>
                  <a:lnTo>
                    <a:pt x="2547670" y="7766"/>
                  </a:lnTo>
                  <a:lnTo>
                    <a:pt x="2590369" y="29394"/>
                  </a:lnTo>
                  <a:lnTo>
                    <a:pt x="2624038" y="62380"/>
                  </a:lnTo>
                  <a:lnTo>
                    <a:pt x="2646117" y="104217"/>
                  </a:lnTo>
                  <a:lnTo>
                    <a:pt x="2654046" y="152399"/>
                  </a:lnTo>
                  <a:lnTo>
                    <a:pt x="2654046" y="761999"/>
                  </a:lnTo>
                  <a:lnTo>
                    <a:pt x="2646117" y="810182"/>
                  </a:lnTo>
                  <a:lnTo>
                    <a:pt x="2624038" y="852019"/>
                  </a:lnTo>
                  <a:lnTo>
                    <a:pt x="2590369" y="885005"/>
                  </a:lnTo>
                  <a:lnTo>
                    <a:pt x="2547670" y="906633"/>
                  </a:lnTo>
                  <a:lnTo>
                    <a:pt x="24985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74" y="1936003"/>
              <a:ext cx="2682240" cy="942975"/>
            </a:xfrm>
            <a:custGeom>
              <a:avLst/>
              <a:gdLst/>
              <a:ahLst/>
              <a:cxnLst/>
              <a:rect l="l" t="t" r="r" b="b"/>
              <a:pathLst>
                <a:path w="2682240" h="942975">
                  <a:moveTo>
                    <a:pt x="169830" y="942974"/>
                  </a:moveTo>
                  <a:lnTo>
                    <a:pt x="124757" y="937037"/>
                  </a:lnTo>
                  <a:lnTo>
                    <a:pt x="84201" y="920270"/>
                  </a:lnTo>
                  <a:lnTo>
                    <a:pt x="49811" y="894242"/>
                  </a:lnTo>
                  <a:lnTo>
                    <a:pt x="23226" y="860523"/>
                  </a:lnTo>
                  <a:lnTo>
                    <a:pt x="6084" y="820715"/>
                  </a:lnTo>
                  <a:lnTo>
                    <a:pt x="0" y="776287"/>
                  </a:lnTo>
                  <a:lnTo>
                    <a:pt x="0" y="166687"/>
                  </a:lnTo>
                  <a:lnTo>
                    <a:pt x="6084" y="122292"/>
                  </a:lnTo>
                  <a:lnTo>
                    <a:pt x="23244" y="82451"/>
                  </a:lnTo>
                  <a:lnTo>
                    <a:pt x="49839" y="48732"/>
                  </a:lnTo>
                  <a:lnTo>
                    <a:pt x="84229" y="22704"/>
                  </a:lnTo>
                  <a:lnTo>
                    <a:pt x="124773" y="5937"/>
                  </a:lnTo>
                  <a:lnTo>
                    <a:pt x="169830" y="0"/>
                  </a:lnTo>
                  <a:lnTo>
                    <a:pt x="2512790" y="0"/>
                  </a:lnTo>
                  <a:lnTo>
                    <a:pt x="2512790" y="14287"/>
                  </a:lnTo>
                  <a:lnTo>
                    <a:pt x="169830" y="14287"/>
                  </a:lnTo>
                  <a:lnTo>
                    <a:pt x="169830" y="28574"/>
                  </a:lnTo>
                  <a:lnTo>
                    <a:pt x="125074" y="35641"/>
                  </a:lnTo>
                  <a:lnTo>
                    <a:pt x="86285" y="55299"/>
                  </a:lnTo>
                  <a:lnTo>
                    <a:pt x="55747" y="85235"/>
                  </a:lnTo>
                  <a:lnTo>
                    <a:pt x="35749" y="123136"/>
                  </a:lnTo>
                  <a:lnTo>
                    <a:pt x="28574" y="166687"/>
                  </a:lnTo>
                  <a:lnTo>
                    <a:pt x="28574" y="776287"/>
                  </a:lnTo>
                  <a:lnTo>
                    <a:pt x="35749" y="819838"/>
                  </a:lnTo>
                  <a:lnTo>
                    <a:pt x="55747" y="857739"/>
                  </a:lnTo>
                  <a:lnTo>
                    <a:pt x="86285" y="887675"/>
                  </a:lnTo>
                  <a:lnTo>
                    <a:pt x="125074" y="907333"/>
                  </a:lnTo>
                  <a:lnTo>
                    <a:pt x="169830" y="914399"/>
                  </a:lnTo>
                  <a:lnTo>
                    <a:pt x="2606147" y="914399"/>
                  </a:lnTo>
                  <a:lnTo>
                    <a:pt x="2598391" y="920270"/>
                  </a:lnTo>
                  <a:lnTo>
                    <a:pt x="2578038" y="928687"/>
                  </a:lnTo>
                  <a:lnTo>
                    <a:pt x="169830" y="928687"/>
                  </a:lnTo>
                  <a:lnTo>
                    <a:pt x="169830" y="942974"/>
                  </a:lnTo>
                  <a:close/>
                </a:path>
                <a:path w="2682240" h="942975">
                  <a:moveTo>
                    <a:pt x="2606147" y="914399"/>
                  </a:moveTo>
                  <a:lnTo>
                    <a:pt x="2512790" y="914399"/>
                  </a:lnTo>
                  <a:lnTo>
                    <a:pt x="2557546" y="907333"/>
                  </a:lnTo>
                  <a:lnTo>
                    <a:pt x="2596335" y="887675"/>
                  </a:lnTo>
                  <a:lnTo>
                    <a:pt x="2626873" y="857739"/>
                  </a:lnTo>
                  <a:lnTo>
                    <a:pt x="2646871" y="819838"/>
                  </a:lnTo>
                  <a:lnTo>
                    <a:pt x="2654046" y="776287"/>
                  </a:lnTo>
                  <a:lnTo>
                    <a:pt x="2654046" y="166687"/>
                  </a:lnTo>
                  <a:lnTo>
                    <a:pt x="2646871" y="123136"/>
                  </a:lnTo>
                  <a:lnTo>
                    <a:pt x="2626873" y="85235"/>
                  </a:lnTo>
                  <a:lnTo>
                    <a:pt x="2596335" y="55299"/>
                  </a:lnTo>
                  <a:lnTo>
                    <a:pt x="2557546" y="35641"/>
                  </a:lnTo>
                  <a:lnTo>
                    <a:pt x="2512790" y="28574"/>
                  </a:lnTo>
                  <a:lnTo>
                    <a:pt x="169830" y="28574"/>
                  </a:lnTo>
                  <a:lnTo>
                    <a:pt x="169830" y="14287"/>
                  </a:lnTo>
                  <a:lnTo>
                    <a:pt x="2512790" y="14287"/>
                  </a:lnTo>
                  <a:lnTo>
                    <a:pt x="2512790" y="0"/>
                  </a:lnTo>
                  <a:lnTo>
                    <a:pt x="2557847" y="5937"/>
                  </a:lnTo>
                  <a:lnTo>
                    <a:pt x="2598391" y="22704"/>
                  </a:lnTo>
                  <a:lnTo>
                    <a:pt x="2632781" y="48732"/>
                  </a:lnTo>
                  <a:lnTo>
                    <a:pt x="2659376" y="82451"/>
                  </a:lnTo>
                  <a:lnTo>
                    <a:pt x="2676536" y="122292"/>
                  </a:lnTo>
                  <a:lnTo>
                    <a:pt x="2681708" y="160031"/>
                  </a:lnTo>
                  <a:lnTo>
                    <a:pt x="2681708" y="782943"/>
                  </a:lnTo>
                  <a:lnTo>
                    <a:pt x="2676522" y="820715"/>
                  </a:lnTo>
                  <a:lnTo>
                    <a:pt x="2659376" y="860523"/>
                  </a:lnTo>
                  <a:lnTo>
                    <a:pt x="2632781" y="894242"/>
                  </a:lnTo>
                  <a:lnTo>
                    <a:pt x="2606147" y="914399"/>
                  </a:lnTo>
                  <a:close/>
                </a:path>
                <a:path w="2682240" h="942975">
                  <a:moveTo>
                    <a:pt x="2512790" y="942974"/>
                  </a:moveTo>
                  <a:lnTo>
                    <a:pt x="169830" y="942974"/>
                  </a:lnTo>
                  <a:lnTo>
                    <a:pt x="169830" y="928687"/>
                  </a:lnTo>
                  <a:lnTo>
                    <a:pt x="2512790" y="928687"/>
                  </a:lnTo>
                  <a:lnTo>
                    <a:pt x="2512790" y="942974"/>
                  </a:lnTo>
                  <a:close/>
                </a:path>
                <a:path w="2682240" h="942975">
                  <a:moveTo>
                    <a:pt x="2512790" y="942974"/>
                  </a:moveTo>
                  <a:lnTo>
                    <a:pt x="2512790" y="928687"/>
                  </a:lnTo>
                  <a:lnTo>
                    <a:pt x="2578038" y="928687"/>
                  </a:lnTo>
                  <a:lnTo>
                    <a:pt x="2557847" y="937037"/>
                  </a:lnTo>
                  <a:lnTo>
                    <a:pt x="2512790" y="942974"/>
                  </a:lnTo>
                  <a:close/>
                </a:path>
              </a:pathLst>
            </a:custGeom>
            <a:solidFill>
              <a:srgbClr val="0C4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28115" y="6131314"/>
              <a:ext cx="3594735" cy="1754505"/>
            </a:xfrm>
            <a:custGeom>
              <a:avLst/>
              <a:gdLst/>
              <a:ahLst/>
              <a:cxnLst/>
              <a:rect l="l" t="t" r="r" b="b"/>
              <a:pathLst>
                <a:path w="3594734" h="1754504">
                  <a:moveTo>
                    <a:pt x="3299840" y="1754314"/>
                  </a:moveTo>
                  <a:lnTo>
                    <a:pt x="294798" y="1754314"/>
                  </a:lnTo>
                  <a:lnTo>
                    <a:pt x="246988" y="1750488"/>
                  </a:lnTo>
                  <a:lnTo>
                    <a:pt x="201631" y="1739411"/>
                  </a:lnTo>
                  <a:lnTo>
                    <a:pt x="159335" y="1721684"/>
                  </a:lnTo>
                  <a:lnTo>
                    <a:pt x="120707" y="1697908"/>
                  </a:lnTo>
                  <a:lnTo>
                    <a:pt x="86356" y="1668684"/>
                  </a:lnTo>
                  <a:lnTo>
                    <a:pt x="56887" y="1634614"/>
                  </a:lnTo>
                  <a:lnTo>
                    <a:pt x="32910" y="1596300"/>
                  </a:lnTo>
                  <a:lnTo>
                    <a:pt x="15031" y="1554341"/>
                  </a:lnTo>
                  <a:lnTo>
                    <a:pt x="3859" y="1509339"/>
                  </a:lnTo>
                  <a:lnTo>
                    <a:pt x="0" y="1461896"/>
                  </a:lnTo>
                  <a:lnTo>
                    <a:pt x="0" y="292417"/>
                  </a:lnTo>
                  <a:lnTo>
                    <a:pt x="3859" y="244974"/>
                  </a:lnTo>
                  <a:lnTo>
                    <a:pt x="15031" y="199973"/>
                  </a:lnTo>
                  <a:lnTo>
                    <a:pt x="32910" y="158014"/>
                  </a:lnTo>
                  <a:lnTo>
                    <a:pt x="56887" y="119699"/>
                  </a:lnTo>
                  <a:lnTo>
                    <a:pt x="86356" y="85629"/>
                  </a:lnTo>
                  <a:lnTo>
                    <a:pt x="120707" y="56406"/>
                  </a:lnTo>
                  <a:lnTo>
                    <a:pt x="159335" y="32630"/>
                  </a:lnTo>
                  <a:lnTo>
                    <a:pt x="201631" y="14903"/>
                  </a:lnTo>
                  <a:lnTo>
                    <a:pt x="246988" y="3826"/>
                  </a:lnTo>
                  <a:lnTo>
                    <a:pt x="294798" y="0"/>
                  </a:lnTo>
                  <a:lnTo>
                    <a:pt x="3299840" y="0"/>
                  </a:lnTo>
                  <a:lnTo>
                    <a:pt x="3347651" y="3826"/>
                  </a:lnTo>
                  <a:lnTo>
                    <a:pt x="3393007" y="14903"/>
                  </a:lnTo>
                  <a:lnTo>
                    <a:pt x="3435303" y="32630"/>
                  </a:lnTo>
                  <a:lnTo>
                    <a:pt x="3473931" y="56406"/>
                  </a:lnTo>
                  <a:lnTo>
                    <a:pt x="3508282" y="85629"/>
                  </a:lnTo>
                  <a:lnTo>
                    <a:pt x="3537750" y="119699"/>
                  </a:lnTo>
                  <a:lnTo>
                    <a:pt x="3561728" y="158014"/>
                  </a:lnTo>
                  <a:lnTo>
                    <a:pt x="3579606" y="199973"/>
                  </a:lnTo>
                  <a:lnTo>
                    <a:pt x="3590779" y="244974"/>
                  </a:lnTo>
                  <a:lnTo>
                    <a:pt x="3594638" y="292417"/>
                  </a:lnTo>
                  <a:lnTo>
                    <a:pt x="3594638" y="1461896"/>
                  </a:lnTo>
                  <a:lnTo>
                    <a:pt x="3590779" y="1509316"/>
                  </a:lnTo>
                  <a:lnTo>
                    <a:pt x="3579606" y="1554304"/>
                  </a:lnTo>
                  <a:lnTo>
                    <a:pt x="3561728" y="1596257"/>
                  </a:lnTo>
                  <a:lnTo>
                    <a:pt x="3537750" y="1634573"/>
                  </a:lnTo>
                  <a:lnTo>
                    <a:pt x="3508282" y="1668648"/>
                  </a:lnTo>
                  <a:lnTo>
                    <a:pt x="3473931" y="1697880"/>
                  </a:lnTo>
                  <a:lnTo>
                    <a:pt x="3435303" y="1721666"/>
                  </a:lnTo>
                  <a:lnTo>
                    <a:pt x="3393007" y="1739402"/>
                  </a:lnTo>
                  <a:lnTo>
                    <a:pt x="3347651" y="1750485"/>
                  </a:lnTo>
                  <a:lnTo>
                    <a:pt x="3299840" y="17543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3827" y="6117027"/>
              <a:ext cx="3622040" cy="1783080"/>
            </a:xfrm>
            <a:custGeom>
              <a:avLst/>
              <a:gdLst/>
              <a:ahLst/>
              <a:cxnLst/>
              <a:rect l="l" t="t" r="r" b="b"/>
              <a:pathLst>
                <a:path w="3622040" h="1783079">
                  <a:moveTo>
                    <a:pt x="309086" y="1782889"/>
                  </a:moveTo>
                  <a:lnTo>
                    <a:pt x="263426" y="1779565"/>
                  </a:lnTo>
                  <a:lnTo>
                    <a:pt x="219837" y="1769908"/>
                  </a:lnTo>
                  <a:lnTo>
                    <a:pt x="178803" y="1754393"/>
                  </a:lnTo>
                  <a:lnTo>
                    <a:pt x="140802" y="1733492"/>
                  </a:lnTo>
                  <a:lnTo>
                    <a:pt x="106315" y="1707680"/>
                  </a:lnTo>
                  <a:lnTo>
                    <a:pt x="75821" y="1677430"/>
                  </a:lnTo>
                  <a:lnTo>
                    <a:pt x="49800" y="1643215"/>
                  </a:lnTo>
                  <a:lnTo>
                    <a:pt x="28729" y="1605509"/>
                  </a:lnTo>
                  <a:lnTo>
                    <a:pt x="13087" y="1564787"/>
                  </a:lnTo>
                  <a:lnTo>
                    <a:pt x="3353" y="1521542"/>
                  </a:lnTo>
                  <a:lnTo>
                    <a:pt x="0" y="1476184"/>
                  </a:lnTo>
                  <a:lnTo>
                    <a:pt x="0" y="306704"/>
                  </a:lnTo>
                  <a:lnTo>
                    <a:pt x="3353" y="261347"/>
                  </a:lnTo>
                  <a:lnTo>
                    <a:pt x="13095" y="218067"/>
                  </a:lnTo>
                  <a:lnTo>
                    <a:pt x="28745" y="177338"/>
                  </a:lnTo>
                  <a:lnTo>
                    <a:pt x="49823" y="139631"/>
                  </a:lnTo>
                  <a:lnTo>
                    <a:pt x="75851" y="105420"/>
                  </a:lnTo>
                  <a:lnTo>
                    <a:pt x="106347" y="75176"/>
                  </a:lnTo>
                  <a:lnTo>
                    <a:pt x="140834" y="49372"/>
                  </a:lnTo>
                  <a:lnTo>
                    <a:pt x="178831" y="28480"/>
                  </a:lnTo>
                  <a:lnTo>
                    <a:pt x="219858" y="12972"/>
                  </a:lnTo>
                  <a:lnTo>
                    <a:pt x="263436" y="3321"/>
                  </a:lnTo>
                  <a:lnTo>
                    <a:pt x="309086" y="0"/>
                  </a:lnTo>
                  <a:lnTo>
                    <a:pt x="3314128" y="0"/>
                  </a:lnTo>
                  <a:lnTo>
                    <a:pt x="3314128" y="14287"/>
                  </a:lnTo>
                  <a:lnTo>
                    <a:pt x="309086" y="14287"/>
                  </a:lnTo>
                  <a:lnTo>
                    <a:pt x="309086" y="28574"/>
                  </a:lnTo>
                  <a:lnTo>
                    <a:pt x="263539" y="32219"/>
                  </a:lnTo>
                  <a:lnTo>
                    <a:pt x="220345" y="42769"/>
                  </a:lnTo>
                  <a:lnTo>
                    <a:pt x="180081" y="59649"/>
                  </a:lnTo>
                  <a:lnTo>
                    <a:pt x="143325" y="82283"/>
                  </a:lnTo>
                  <a:lnTo>
                    <a:pt x="110649" y="110097"/>
                  </a:lnTo>
                  <a:lnTo>
                    <a:pt x="82629" y="142513"/>
                  </a:lnTo>
                  <a:lnTo>
                    <a:pt x="59839" y="178958"/>
                  </a:lnTo>
                  <a:lnTo>
                    <a:pt x="42852" y="218855"/>
                  </a:lnTo>
                  <a:lnTo>
                    <a:pt x="32240" y="261629"/>
                  </a:lnTo>
                  <a:lnTo>
                    <a:pt x="28574" y="306704"/>
                  </a:lnTo>
                  <a:lnTo>
                    <a:pt x="28574" y="1476184"/>
                  </a:lnTo>
                  <a:lnTo>
                    <a:pt x="32242" y="1521259"/>
                  </a:lnTo>
                  <a:lnTo>
                    <a:pt x="42877" y="1564070"/>
                  </a:lnTo>
                  <a:lnTo>
                    <a:pt x="59884" y="1603972"/>
                  </a:lnTo>
                  <a:lnTo>
                    <a:pt x="82691" y="1640416"/>
                  </a:lnTo>
                  <a:lnTo>
                    <a:pt x="110722" y="1672828"/>
                  </a:lnTo>
                  <a:lnTo>
                    <a:pt x="143401" y="1700632"/>
                  </a:lnTo>
                  <a:lnTo>
                    <a:pt x="180154" y="1723257"/>
                  </a:lnTo>
                  <a:lnTo>
                    <a:pt x="220404" y="1740128"/>
                  </a:lnTo>
                  <a:lnTo>
                    <a:pt x="263582" y="1750672"/>
                  </a:lnTo>
                  <a:lnTo>
                    <a:pt x="309086" y="1754314"/>
                  </a:lnTo>
                  <a:lnTo>
                    <a:pt x="3444526" y="1754314"/>
                  </a:lnTo>
                  <a:lnTo>
                    <a:pt x="3444342" y="1754408"/>
                  </a:lnTo>
                  <a:lnTo>
                    <a:pt x="3406811" y="1768601"/>
                  </a:lnTo>
                  <a:lnTo>
                    <a:pt x="309086" y="1768601"/>
                  </a:lnTo>
                  <a:lnTo>
                    <a:pt x="309086" y="1782889"/>
                  </a:lnTo>
                  <a:close/>
                </a:path>
                <a:path w="3622040" h="1783079">
                  <a:moveTo>
                    <a:pt x="3444526" y="1754314"/>
                  </a:moveTo>
                  <a:lnTo>
                    <a:pt x="3314128" y="1754314"/>
                  </a:lnTo>
                  <a:lnTo>
                    <a:pt x="3359674" y="1750669"/>
                  </a:lnTo>
                  <a:lnTo>
                    <a:pt x="3402868" y="1740119"/>
                  </a:lnTo>
                  <a:lnTo>
                    <a:pt x="3443132" y="1723239"/>
                  </a:lnTo>
                  <a:lnTo>
                    <a:pt x="3479889" y="1700605"/>
                  </a:lnTo>
                  <a:lnTo>
                    <a:pt x="3512564" y="1672792"/>
                  </a:lnTo>
                  <a:lnTo>
                    <a:pt x="3540584" y="1640375"/>
                  </a:lnTo>
                  <a:lnTo>
                    <a:pt x="3563374" y="1603930"/>
                  </a:lnTo>
                  <a:lnTo>
                    <a:pt x="3580361" y="1564033"/>
                  </a:lnTo>
                  <a:lnTo>
                    <a:pt x="3590973" y="1521259"/>
                  </a:lnTo>
                  <a:lnTo>
                    <a:pt x="3594639" y="1476184"/>
                  </a:lnTo>
                  <a:lnTo>
                    <a:pt x="3594639" y="306704"/>
                  </a:lnTo>
                  <a:lnTo>
                    <a:pt x="3590971" y="261629"/>
                  </a:lnTo>
                  <a:lnTo>
                    <a:pt x="3580337" y="218818"/>
                  </a:lnTo>
                  <a:lnTo>
                    <a:pt x="3563330" y="178916"/>
                  </a:lnTo>
                  <a:lnTo>
                    <a:pt x="3540523" y="142472"/>
                  </a:lnTo>
                  <a:lnTo>
                    <a:pt x="3512492" y="110061"/>
                  </a:lnTo>
                  <a:lnTo>
                    <a:pt x="3479812" y="82256"/>
                  </a:lnTo>
                  <a:lnTo>
                    <a:pt x="3443060" y="59631"/>
                  </a:lnTo>
                  <a:lnTo>
                    <a:pt x="3402809" y="42760"/>
                  </a:lnTo>
                  <a:lnTo>
                    <a:pt x="3359631" y="32216"/>
                  </a:lnTo>
                  <a:lnTo>
                    <a:pt x="3314128" y="28574"/>
                  </a:lnTo>
                  <a:lnTo>
                    <a:pt x="309086" y="28574"/>
                  </a:lnTo>
                  <a:lnTo>
                    <a:pt x="309086" y="14287"/>
                  </a:lnTo>
                  <a:lnTo>
                    <a:pt x="3314128" y="14287"/>
                  </a:lnTo>
                  <a:lnTo>
                    <a:pt x="3314128" y="0"/>
                  </a:lnTo>
                  <a:lnTo>
                    <a:pt x="3359777" y="3321"/>
                  </a:lnTo>
                  <a:lnTo>
                    <a:pt x="3403355" y="12972"/>
                  </a:lnTo>
                  <a:lnTo>
                    <a:pt x="3444383" y="28480"/>
                  </a:lnTo>
                  <a:lnTo>
                    <a:pt x="3482379" y="49372"/>
                  </a:lnTo>
                  <a:lnTo>
                    <a:pt x="3516866" y="75176"/>
                  </a:lnTo>
                  <a:lnTo>
                    <a:pt x="3547362" y="105420"/>
                  </a:lnTo>
                  <a:lnTo>
                    <a:pt x="3573390" y="139631"/>
                  </a:lnTo>
                  <a:lnTo>
                    <a:pt x="3594468" y="177338"/>
                  </a:lnTo>
                  <a:lnTo>
                    <a:pt x="3610118" y="218067"/>
                  </a:lnTo>
                  <a:lnTo>
                    <a:pt x="3619859" y="261347"/>
                  </a:lnTo>
                  <a:lnTo>
                    <a:pt x="3621518" y="283777"/>
                  </a:lnTo>
                  <a:lnTo>
                    <a:pt x="3621518" y="1499078"/>
                  </a:lnTo>
                  <a:lnTo>
                    <a:pt x="3610104" y="1564821"/>
                  </a:lnTo>
                  <a:lnTo>
                    <a:pt x="3594445" y="1605551"/>
                  </a:lnTo>
                  <a:lnTo>
                    <a:pt x="3573358" y="1643257"/>
                  </a:lnTo>
                  <a:lnTo>
                    <a:pt x="3547323" y="1677468"/>
                  </a:lnTo>
                  <a:lnTo>
                    <a:pt x="3516823" y="1707712"/>
                  </a:lnTo>
                  <a:lnTo>
                    <a:pt x="3482335" y="1733516"/>
                  </a:lnTo>
                  <a:lnTo>
                    <a:pt x="3444526" y="1754314"/>
                  </a:lnTo>
                  <a:close/>
                </a:path>
                <a:path w="3622040" h="1783079">
                  <a:moveTo>
                    <a:pt x="3314128" y="1782889"/>
                  </a:moveTo>
                  <a:lnTo>
                    <a:pt x="309086" y="1782889"/>
                  </a:lnTo>
                  <a:lnTo>
                    <a:pt x="309086" y="1768601"/>
                  </a:lnTo>
                  <a:lnTo>
                    <a:pt x="3314128" y="1768601"/>
                  </a:lnTo>
                  <a:lnTo>
                    <a:pt x="3314128" y="1782889"/>
                  </a:lnTo>
                  <a:close/>
                </a:path>
                <a:path w="3622040" h="1783079">
                  <a:moveTo>
                    <a:pt x="3314128" y="1782889"/>
                  </a:moveTo>
                  <a:lnTo>
                    <a:pt x="3314128" y="1768601"/>
                  </a:lnTo>
                  <a:lnTo>
                    <a:pt x="3406811" y="1768601"/>
                  </a:lnTo>
                  <a:lnTo>
                    <a:pt x="3403320" y="1769916"/>
                  </a:lnTo>
                  <a:lnTo>
                    <a:pt x="3359748" y="1779567"/>
                  </a:lnTo>
                  <a:lnTo>
                    <a:pt x="3314128" y="1782889"/>
                  </a:lnTo>
                  <a:close/>
                </a:path>
              </a:pathLst>
            </a:custGeom>
            <a:solidFill>
              <a:srgbClr val="0C4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087" y="6128796"/>
              <a:ext cx="3681095" cy="1801495"/>
            </a:xfrm>
            <a:custGeom>
              <a:avLst/>
              <a:gdLst/>
              <a:ahLst/>
              <a:cxnLst/>
              <a:rect l="l" t="t" r="r" b="b"/>
              <a:pathLst>
                <a:path w="3681095" h="1801495">
                  <a:moveTo>
                    <a:pt x="3378231" y="1800891"/>
                  </a:moveTo>
                  <a:lnTo>
                    <a:pt x="302609" y="1800891"/>
                  </a:lnTo>
                  <a:lnTo>
                    <a:pt x="253538" y="1796962"/>
                  </a:lnTo>
                  <a:lnTo>
                    <a:pt x="206983" y="1785588"/>
                  </a:lnTo>
                  <a:lnTo>
                    <a:pt x="163568" y="1767386"/>
                  </a:lnTo>
                  <a:lnTo>
                    <a:pt x="123917" y="1742976"/>
                  </a:lnTo>
                  <a:lnTo>
                    <a:pt x="88653" y="1712975"/>
                  </a:lnTo>
                  <a:lnTo>
                    <a:pt x="58402" y="1678003"/>
                  </a:lnTo>
                  <a:lnTo>
                    <a:pt x="33787" y="1638676"/>
                  </a:lnTo>
                  <a:lnTo>
                    <a:pt x="15432" y="1595614"/>
                  </a:lnTo>
                  <a:lnTo>
                    <a:pt x="3962" y="1549436"/>
                  </a:lnTo>
                  <a:lnTo>
                    <a:pt x="0" y="1500758"/>
                  </a:lnTo>
                  <a:lnTo>
                    <a:pt x="0" y="300132"/>
                  </a:lnTo>
                  <a:lnTo>
                    <a:pt x="3959" y="251455"/>
                  </a:lnTo>
                  <a:lnTo>
                    <a:pt x="15423" y="205276"/>
                  </a:lnTo>
                  <a:lnTo>
                    <a:pt x="33769" y="162214"/>
                  </a:lnTo>
                  <a:lnTo>
                    <a:pt x="58375" y="122888"/>
                  </a:lnTo>
                  <a:lnTo>
                    <a:pt x="88618" y="87915"/>
                  </a:lnTo>
                  <a:lnTo>
                    <a:pt x="123876" y="57914"/>
                  </a:lnTo>
                  <a:lnTo>
                    <a:pt x="163526" y="33504"/>
                  </a:lnTo>
                  <a:lnTo>
                    <a:pt x="206946" y="15303"/>
                  </a:lnTo>
                  <a:lnTo>
                    <a:pt x="253515" y="3928"/>
                  </a:lnTo>
                  <a:lnTo>
                    <a:pt x="302609" y="0"/>
                  </a:lnTo>
                  <a:lnTo>
                    <a:pt x="3378231" y="0"/>
                  </a:lnTo>
                  <a:lnTo>
                    <a:pt x="3427302" y="3928"/>
                  </a:lnTo>
                  <a:lnTo>
                    <a:pt x="3473857" y="15303"/>
                  </a:lnTo>
                  <a:lnTo>
                    <a:pt x="3517272" y="33504"/>
                  </a:lnTo>
                  <a:lnTo>
                    <a:pt x="3556923" y="57914"/>
                  </a:lnTo>
                  <a:lnTo>
                    <a:pt x="3592187" y="87915"/>
                  </a:lnTo>
                  <a:lnTo>
                    <a:pt x="3622438" y="122888"/>
                  </a:lnTo>
                  <a:lnTo>
                    <a:pt x="3647053" y="162214"/>
                  </a:lnTo>
                  <a:lnTo>
                    <a:pt x="3665408" y="205276"/>
                  </a:lnTo>
                  <a:lnTo>
                    <a:pt x="3676878" y="251455"/>
                  </a:lnTo>
                  <a:lnTo>
                    <a:pt x="3680840" y="300132"/>
                  </a:lnTo>
                  <a:lnTo>
                    <a:pt x="3680840" y="1500758"/>
                  </a:lnTo>
                  <a:lnTo>
                    <a:pt x="3676881" y="1549436"/>
                  </a:lnTo>
                  <a:lnTo>
                    <a:pt x="3665417" y="1595614"/>
                  </a:lnTo>
                  <a:lnTo>
                    <a:pt x="3647071" y="1638676"/>
                  </a:lnTo>
                  <a:lnTo>
                    <a:pt x="3622465" y="1678003"/>
                  </a:lnTo>
                  <a:lnTo>
                    <a:pt x="3592222" y="1712975"/>
                  </a:lnTo>
                  <a:lnTo>
                    <a:pt x="3556964" y="1742976"/>
                  </a:lnTo>
                  <a:lnTo>
                    <a:pt x="3517314" y="1767386"/>
                  </a:lnTo>
                  <a:lnTo>
                    <a:pt x="3473893" y="1785588"/>
                  </a:lnTo>
                  <a:lnTo>
                    <a:pt x="3427325" y="1796962"/>
                  </a:lnTo>
                  <a:lnTo>
                    <a:pt x="3378231" y="18008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800" y="6114509"/>
              <a:ext cx="3709035" cy="1830070"/>
            </a:xfrm>
            <a:custGeom>
              <a:avLst/>
              <a:gdLst/>
              <a:ahLst/>
              <a:cxnLst/>
              <a:rect l="l" t="t" r="r" b="b"/>
              <a:pathLst>
                <a:path w="3709035" h="1830070">
                  <a:moveTo>
                    <a:pt x="316896" y="1829464"/>
                  </a:moveTo>
                  <a:lnTo>
                    <a:pt x="270077" y="1826059"/>
                  </a:lnTo>
                  <a:lnTo>
                    <a:pt x="225388" y="1816161"/>
                  </a:lnTo>
                  <a:lnTo>
                    <a:pt x="183319" y="1800257"/>
                  </a:lnTo>
                  <a:lnTo>
                    <a:pt x="144362" y="1778833"/>
                  </a:lnTo>
                  <a:lnTo>
                    <a:pt x="109006" y="1752373"/>
                  </a:lnTo>
                  <a:lnTo>
                    <a:pt x="77743" y="1721364"/>
                  </a:lnTo>
                  <a:lnTo>
                    <a:pt x="51064" y="1686289"/>
                  </a:lnTo>
                  <a:lnTo>
                    <a:pt x="29460" y="1647635"/>
                  </a:lnTo>
                  <a:lnTo>
                    <a:pt x="13420" y="1605886"/>
                  </a:lnTo>
                  <a:lnTo>
                    <a:pt x="3436" y="1561528"/>
                  </a:lnTo>
                  <a:lnTo>
                    <a:pt x="0" y="1515046"/>
                  </a:lnTo>
                  <a:lnTo>
                    <a:pt x="0" y="314419"/>
                  </a:lnTo>
                  <a:lnTo>
                    <a:pt x="3436" y="267937"/>
                  </a:lnTo>
                  <a:lnTo>
                    <a:pt x="13420" y="223579"/>
                  </a:lnTo>
                  <a:lnTo>
                    <a:pt x="29460" y="181830"/>
                  </a:lnTo>
                  <a:lnTo>
                    <a:pt x="51064" y="143176"/>
                  </a:lnTo>
                  <a:lnTo>
                    <a:pt x="77743" y="108102"/>
                  </a:lnTo>
                  <a:lnTo>
                    <a:pt x="109006" y="77092"/>
                  </a:lnTo>
                  <a:lnTo>
                    <a:pt x="144362" y="50633"/>
                  </a:lnTo>
                  <a:lnTo>
                    <a:pt x="183319" y="29208"/>
                  </a:lnTo>
                  <a:lnTo>
                    <a:pt x="225388" y="13305"/>
                  </a:lnTo>
                  <a:lnTo>
                    <a:pt x="270077" y="3407"/>
                  </a:lnTo>
                  <a:lnTo>
                    <a:pt x="316895" y="0"/>
                  </a:lnTo>
                  <a:lnTo>
                    <a:pt x="3392519" y="0"/>
                  </a:lnTo>
                  <a:lnTo>
                    <a:pt x="3392519" y="14287"/>
                  </a:lnTo>
                  <a:lnTo>
                    <a:pt x="316896" y="14287"/>
                  </a:lnTo>
                  <a:lnTo>
                    <a:pt x="316896" y="28574"/>
                  </a:lnTo>
                  <a:lnTo>
                    <a:pt x="270100" y="32319"/>
                  </a:lnTo>
                  <a:lnTo>
                    <a:pt x="225719" y="43160"/>
                  </a:lnTo>
                  <a:lnTo>
                    <a:pt x="184344" y="60505"/>
                  </a:lnTo>
                  <a:lnTo>
                    <a:pt x="146566" y="83764"/>
                  </a:lnTo>
                  <a:lnTo>
                    <a:pt x="112978" y="112347"/>
                  </a:lnTo>
                  <a:lnTo>
                    <a:pt x="84170" y="145661"/>
                  </a:lnTo>
                  <a:lnTo>
                    <a:pt x="60734" y="183116"/>
                  </a:lnTo>
                  <a:lnTo>
                    <a:pt x="43262" y="224122"/>
                  </a:lnTo>
                  <a:lnTo>
                    <a:pt x="32345" y="268086"/>
                  </a:lnTo>
                  <a:lnTo>
                    <a:pt x="28574" y="314419"/>
                  </a:lnTo>
                  <a:lnTo>
                    <a:pt x="28574" y="1515046"/>
                  </a:lnTo>
                  <a:lnTo>
                    <a:pt x="32345" y="1561379"/>
                  </a:lnTo>
                  <a:lnTo>
                    <a:pt x="43262" y="1605344"/>
                  </a:lnTo>
                  <a:lnTo>
                    <a:pt x="60734" y="1646349"/>
                  </a:lnTo>
                  <a:lnTo>
                    <a:pt x="84170" y="1683804"/>
                  </a:lnTo>
                  <a:lnTo>
                    <a:pt x="112978" y="1717119"/>
                  </a:lnTo>
                  <a:lnTo>
                    <a:pt x="146566" y="1745701"/>
                  </a:lnTo>
                  <a:lnTo>
                    <a:pt x="184344" y="1768960"/>
                  </a:lnTo>
                  <a:lnTo>
                    <a:pt x="225719" y="1786305"/>
                  </a:lnTo>
                  <a:lnTo>
                    <a:pt x="270100" y="1797146"/>
                  </a:lnTo>
                  <a:lnTo>
                    <a:pt x="316896" y="1800891"/>
                  </a:lnTo>
                  <a:lnTo>
                    <a:pt x="3524419" y="1800891"/>
                  </a:lnTo>
                  <a:lnTo>
                    <a:pt x="3486625" y="1815178"/>
                  </a:lnTo>
                  <a:lnTo>
                    <a:pt x="316896" y="1815178"/>
                  </a:lnTo>
                  <a:lnTo>
                    <a:pt x="316896" y="1829464"/>
                  </a:lnTo>
                  <a:close/>
                </a:path>
                <a:path w="3709035" h="1830070">
                  <a:moveTo>
                    <a:pt x="3524419" y="1800891"/>
                  </a:moveTo>
                  <a:lnTo>
                    <a:pt x="3392519" y="1800891"/>
                  </a:lnTo>
                  <a:lnTo>
                    <a:pt x="3439315" y="1797146"/>
                  </a:lnTo>
                  <a:lnTo>
                    <a:pt x="3483696" y="1786305"/>
                  </a:lnTo>
                  <a:lnTo>
                    <a:pt x="3525071" y="1768960"/>
                  </a:lnTo>
                  <a:lnTo>
                    <a:pt x="3562849" y="1745701"/>
                  </a:lnTo>
                  <a:lnTo>
                    <a:pt x="3596437" y="1717119"/>
                  </a:lnTo>
                  <a:lnTo>
                    <a:pt x="3625245" y="1683804"/>
                  </a:lnTo>
                  <a:lnTo>
                    <a:pt x="3648681" y="1646349"/>
                  </a:lnTo>
                  <a:lnTo>
                    <a:pt x="3666153" y="1605344"/>
                  </a:lnTo>
                  <a:lnTo>
                    <a:pt x="3677070" y="1561379"/>
                  </a:lnTo>
                  <a:lnTo>
                    <a:pt x="3680840" y="1515046"/>
                  </a:lnTo>
                  <a:lnTo>
                    <a:pt x="3680840" y="314419"/>
                  </a:lnTo>
                  <a:lnTo>
                    <a:pt x="3677044" y="268086"/>
                  </a:lnTo>
                  <a:lnTo>
                    <a:pt x="3666106" y="224122"/>
                  </a:lnTo>
                  <a:lnTo>
                    <a:pt x="3648618" y="183116"/>
                  </a:lnTo>
                  <a:lnTo>
                    <a:pt x="3625170" y="145661"/>
                  </a:lnTo>
                  <a:lnTo>
                    <a:pt x="3596354" y="112347"/>
                  </a:lnTo>
                  <a:lnTo>
                    <a:pt x="3562759" y="83764"/>
                  </a:lnTo>
                  <a:lnTo>
                    <a:pt x="3524978" y="60505"/>
                  </a:lnTo>
                  <a:lnTo>
                    <a:pt x="3483601" y="43160"/>
                  </a:lnTo>
                  <a:lnTo>
                    <a:pt x="3439219" y="32319"/>
                  </a:lnTo>
                  <a:lnTo>
                    <a:pt x="3392423" y="28574"/>
                  </a:lnTo>
                  <a:lnTo>
                    <a:pt x="316896" y="28574"/>
                  </a:lnTo>
                  <a:lnTo>
                    <a:pt x="316896" y="14287"/>
                  </a:lnTo>
                  <a:lnTo>
                    <a:pt x="3392519" y="14287"/>
                  </a:lnTo>
                  <a:lnTo>
                    <a:pt x="3392519" y="0"/>
                  </a:lnTo>
                  <a:lnTo>
                    <a:pt x="3439316" y="3407"/>
                  </a:lnTo>
                  <a:lnTo>
                    <a:pt x="3483992" y="13305"/>
                  </a:lnTo>
                  <a:lnTo>
                    <a:pt x="3526055" y="29208"/>
                  </a:lnTo>
                  <a:lnTo>
                    <a:pt x="3565011" y="50633"/>
                  </a:lnTo>
                  <a:lnTo>
                    <a:pt x="3600370" y="77092"/>
                  </a:lnTo>
                  <a:lnTo>
                    <a:pt x="3631639" y="108102"/>
                  </a:lnTo>
                  <a:lnTo>
                    <a:pt x="3658327" y="143176"/>
                  </a:lnTo>
                  <a:lnTo>
                    <a:pt x="3679940" y="181830"/>
                  </a:lnTo>
                  <a:lnTo>
                    <a:pt x="3695987" y="223579"/>
                  </a:lnTo>
                  <a:lnTo>
                    <a:pt x="3705977" y="267937"/>
                  </a:lnTo>
                  <a:lnTo>
                    <a:pt x="3708953" y="308163"/>
                  </a:lnTo>
                  <a:lnTo>
                    <a:pt x="3708953" y="1521307"/>
                  </a:lnTo>
                  <a:lnTo>
                    <a:pt x="3705979" y="1561528"/>
                  </a:lnTo>
                  <a:lnTo>
                    <a:pt x="3695995" y="1605886"/>
                  </a:lnTo>
                  <a:lnTo>
                    <a:pt x="3679956" y="1647635"/>
                  </a:lnTo>
                  <a:lnTo>
                    <a:pt x="3658351" y="1686289"/>
                  </a:lnTo>
                  <a:lnTo>
                    <a:pt x="3631672" y="1721364"/>
                  </a:lnTo>
                  <a:lnTo>
                    <a:pt x="3600409" y="1752373"/>
                  </a:lnTo>
                  <a:lnTo>
                    <a:pt x="3565053" y="1778833"/>
                  </a:lnTo>
                  <a:lnTo>
                    <a:pt x="3526096" y="1800257"/>
                  </a:lnTo>
                  <a:lnTo>
                    <a:pt x="3524419" y="1800891"/>
                  </a:lnTo>
                  <a:close/>
                </a:path>
                <a:path w="3709035" h="1830070">
                  <a:moveTo>
                    <a:pt x="3392519" y="1829464"/>
                  </a:moveTo>
                  <a:lnTo>
                    <a:pt x="316896" y="1829464"/>
                  </a:lnTo>
                  <a:lnTo>
                    <a:pt x="316896" y="1815178"/>
                  </a:lnTo>
                  <a:lnTo>
                    <a:pt x="3392519" y="1815178"/>
                  </a:lnTo>
                  <a:lnTo>
                    <a:pt x="3392519" y="1829464"/>
                  </a:lnTo>
                  <a:close/>
                </a:path>
                <a:path w="3709035" h="1830070">
                  <a:moveTo>
                    <a:pt x="3392545" y="1829464"/>
                  </a:moveTo>
                  <a:lnTo>
                    <a:pt x="3392519" y="1815178"/>
                  </a:lnTo>
                  <a:lnTo>
                    <a:pt x="3486625" y="1815178"/>
                  </a:lnTo>
                  <a:lnTo>
                    <a:pt x="3484027" y="1816161"/>
                  </a:lnTo>
                  <a:lnTo>
                    <a:pt x="3439338" y="1826059"/>
                  </a:lnTo>
                  <a:lnTo>
                    <a:pt x="3392545" y="1829464"/>
                  </a:lnTo>
                  <a:close/>
                </a:path>
              </a:pathLst>
            </a:custGeom>
            <a:solidFill>
              <a:srgbClr val="0C4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9310" y="1967817"/>
            <a:ext cx="1554480" cy="9118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ctr">
              <a:lnSpc>
                <a:spcPts val="2320"/>
              </a:lnSpc>
              <a:spcBef>
                <a:spcPts val="195"/>
              </a:spcBef>
            </a:pPr>
            <a:r>
              <a:rPr sz="1950" b="1" dirty="0">
                <a:latin typeface="Arial"/>
                <a:cs typeface="Arial"/>
              </a:rPr>
              <a:t>Ai</a:t>
            </a:r>
            <a:r>
              <a:rPr sz="1950" b="1" spc="-9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Prediction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Models</a:t>
            </a:r>
            <a:endParaRPr sz="1950">
              <a:latin typeface="Arial"/>
              <a:cs typeface="Arial"/>
            </a:endParaRPr>
          </a:p>
          <a:p>
            <a:pPr algn="ctr">
              <a:lnSpc>
                <a:spcPts val="2240"/>
              </a:lnSpc>
            </a:pPr>
            <a:r>
              <a:rPr sz="1950" b="1" dirty="0">
                <a:latin typeface="Arial"/>
                <a:cs typeface="Arial"/>
              </a:rPr>
              <a:t>at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a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SERVER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32571" y="2112634"/>
            <a:ext cx="2099945" cy="846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10" dirty="0">
                <a:latin typeface="Arial"/>
                <a:cs typeface="Arial"/>
              </a:rPr>
              <a:t>Android</a:t>
            </a:r>
            <a:r>
              <a:rPr sz="2600" b="1" spc="-50" dirty="0">
                <a:latin typeface="Arial"/>
                <a:cs typeface="Arial"/>
              </a:rPr>
              <a:t> </a:t>
            </a:r>
            <a:r>
              <a:rPr sz="2600" b="1" spc="10" dirty="0">
                <a:latin typeface="Arial"/>
                <a:cs typeface="Arial"/>
              </a:rPr>
              <a:t>app: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700" dirty="0">
                <a:latin typeface="Arial MT"/>
                <a:cs typeface="Arial MT"/>
              </a:rPr>
              <a:t>Flutter/dart</a:t>
            </a:r>
            <a:endParaRPr sz="27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5452" y="6672334"/>
            <a:ext cx="76200" cy="1019175"/>
            <a:chOff x="305452" y="6672334"/>
            <a:chExt cx="76200" cy="101917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452" y="6672334"/>
              <a:ext cx="76200" cy="761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452" y="6986659"/>
              <a:ext cx="76200" cy="761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452" y="7300984"/>
              <a:ext cx="76200" cy="761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452" y="7615309"/>
              <a:ext cx="76200" cy="761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30827" y="6145284"/>
            <a:ext cx="2701290" cy="1650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Web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App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  <a:p>
            <a:pPr marL="392430" marR="1708150">
              <a:lnSpc>
                <a:spcPts val="2470"/>
              </a:lnSpc>
              <a:spcBef>
                <a:spcPts val="105"/>
              </a:spcBef>
            </a:pPr>
            <a:r>
              <a:rPr sz="2100" b="1" dirty="0">
                <a:latin typeface="Arial"/>
                <a:cs typeface="Arial"/>
              </a:rPr>
              <a:t>Html  Css </a:t>
            </a:r>
            <a:r>
              <a:rPr sz="2100" b="1" spc="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JS</a:t>
            </a:r>
            <a:endParaRPr sz="2100">
              <a:latin typeface="Arial"/>
              <a:cs typeface="Arial"/>
            </a:endParaRPr>
          </a:p>
          <a:p>
            <a:pPr marL="392430">
              <a:lnSpc>
                <a:spcPts val="2410"/>
              </a:lnSpc>
            </a:pPr>
            <a:r>
              <a:rPr sz="2100" b="1" dirty="0">
                <a:latin typeface="Arial"/>
                <a:cs typeface="Arial"/>
              </a:rPr>
              <a:t>Flask</a:t>
            </a:r>
            <a:endParaRPr sz="2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99501" y="6469982"/>
            <a:ext cx="2159000" cy="8464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631190" marR="5080" indent="-619125">
              <a:lnSpc>
                <a:spcPts val="3229"/>
              </a:lnSpc>
              <a:spcBef>
                <a:spcPts val="204"/>
              </a:spcBef>
            </a:pPr>
            <a:r>
              <a:rPr sz="2700" b="1" dirty="0">
                <a:latin typeface="Arial"/>
                <a:cs typeface="Arial"/>
              </a:rPr>
              <a:t>Multi-Lingual  LLMs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01882" y="7329854"/>
            <a:ext cx="2175510" cy="2753360"/>
            <a:chOff x="4001882" y="7329854"/>
            <a:chExt cx="2175510" cy="2753360"/>
          </a:xfrm>
        </p:grpSpPr>
        <p:sp>
          <p:nvSpPr>
            <p:cNvPr id="27" name="object 27"/>
            <p:cNvSpPr/>
            <p:nvPr/>
          </p:nvSpPr>
          <p:spPr>
            <a:xfrm>
              <a:off x="4016146" y="7344142"/>
              <a:ext cx="2146935" cy="2726055"/>
            </a:xfrm>
            <a:custGeom>
              <a:avLst/>
              <a:gdLst/>
              <a:ahLst/>
              <a:cxnLst/>
              <a:rect l="l" t="t" r="r" b="b"/>
              <a:pathLst>
                <a:path w="2146935" h="2726054">
                  <a:moveTo>
                    <a:pt x="1788890" y="2725864"/>
                  </a:moveTo>
                  <a:lnTo>
                    <a:pt x="357758" y="2725864"/>
                  </a:lnTo>
                  <a:lnTo>
                    <a:pt x="309220" y="2722589"/>
                  </a:lnTo>
                  <a:lnTo>
                    <a:pt x="262665" y="2713051"/>
                  </a:lnTo>
                  <a:lnTo>
                    <a:pt x="218518" y="2697674"/>
                  </a:lnTo>
                  <a:lnTo>
                    <a:pt x="177207" y="2676888"/>
                  </a:lnTo>
                  <a:lnTo>
                    <a:pt x="139158" y="2651118"/>
                  </a:lnTo>
                  <a:lnTo>
                    <a:pt x="104798" y="2620791"/>
                  </a:lnTo>
                  <a:lnTo>
                    <a:pt x="74554" y="2586335"/>
                  </a:lnTo>
                  <a:lnTo>
                    <a:pt x="48852" y="2548177"/>
                  </a:lnTo>
                  <a:lnTo>
                    <a:pt x="28119" y="2506743"/>
                  </a:lnTo>
                  <a:lnTo>
                    <a:pt x="12782" y="2462460"/>
                  </a:lnTo>
                  <a:lnTo>
                    <a:pt x="3266" y="2415756"/>
                  </a:lnTo>
                  <a:lnTo>
                    <a:pt x="0" y="2367057"/>
                  </a:lnTo>
                  <a:lnTo>
                    <a:pt x="0" y="358806"/>
                  </a:lnTo>
                  <a:lnTo>
                    <a:pt x="3266" y="310108"/>
                  </a:lnTo>
                  <a:lnTo>
                    <a:pt x="12782" y="263403"/>
                  </a:lnTo>
                  <a:lnTo>
                    <a:pt x="28119" y="219121"/>
                  </a:lnTo>
                  <a:lnTo>
                    <a:pt x="48852" y="177687"/>
                  </a:lnTo>
                  <a:lnTo>
                    <a:pt x="74554" y="139528"/>
                  </a:lnTo>
                  <a:lnTo>
                    <a:pt x="104798" y="105072"/>
                  </a:lnTo>
                  <a:lnTo>
                    <a:pt x="139158" y="74746"/>
                  </a:lnTo>
                  <a:lnTo>
                    <a:pt x="177207" y="48976"/>
                  </a:lnTo>
                  <a:lnTo>
                    <a:pt x="218518" y="28189"/>
                  </a:lnTo>
                  <a:lnTo>
                    <a:pt x="262665" y="12813"/>
                  </a:lnTo>
                  <a:lnTo>
                    <a:pt x="309220" y="3274"/>
                  </a:lnTo>
                  <a:lnTo>
                    <a:pt x="357758" y="0"/>
                  </a:lnTo>
                  <a:lnTo>
                    <a:pt x="1788890" y="0"/>
                  </a:lnTo>
                  <a:lnTo>
                    <a:pt x="1837428" y="3274"/>
                  </a:lnTo>
                  <a:lnTo>
                    <a:pt x="1883984" y="12813"/>
                  </a:lnTo>
                  <a:lnTo>
                    <a:pt x="1928130" y="28189"/>
                  </a:lnTo>
                  <a:lnTo>
                    <a:pt x="1969441" y="48976"/>
                  </a:lnTo>
                  <a:lnTo>
                    <a:pt x="2007490" y="74746"/>
                  </a:lnTo>
                  <a:lnTo>
                    <a:pt x="2041850" y="105072"/>
                  </a:lnTo>
                  <a:lnTo>
                    <a:pt x="2072094" y="139528"/>
                  </a:lnTo>
                  <a:lnTo>
                    <a:pt x="2097796" y="177687"/>
                  </a:lnTo>
                  <a:lnTo>
                    <a:pt x="2118529" y="219121"/>
                  </a:lnTo>
                  <a:lnTo>
                    <a:pt x="2133867" y="263403"/>
                  </a:lnTo>
                  <a:lnTo>
                    <a:pt x="2143382" y="310108"/>
                  </a:lnTo>
                  <a:lnTo>
                    <a:pt x="2146649" y="358806"/>
                  </a:lnTo>
                  <a:lnTo>
                    <a:pt x="2146649" y="2367057"/>
                  </a:lnTo>
                  <a:lnTo>
                    <a:pt x="2143382" y="2415736"/>
                  </a:lnTo>
                  <a:lnTo>
                    <a:pt x="2133867" y="2462427"/>
                  </a:lnTo>
                  <a:lnTo>
                    <a:pt x="2118529" y="2506703"/>
                  </a:lnTo>
                  <a:lnTo>
                    <a:pt x="2097796" y="2548135"/>
                  </a:lnTo>
                  <a:lnTo>
                    <a:pt x="2072094" y="2586295"/>
                  </a:lnTo>
                  <a:lnTo>
                    <a:pt x="2041850" y="2620756"/>
                  </a:lnTo>
                  <a:lnTo>
                    <a:pt x="2007490" y="2651089"/>
                  </a:lnTo>
                  <a:lnTo>
                    <a:pt x="1969441" y="2676867"/>
                  </a:lnTo>
                  <a:lnTo>
                    <a:pt x="1928130" y="2697661"/>
                  </a:lnTo>
                  <a:lnTo>
                    <a:pt x="1883984" y="2713044"/>
                  </a:lnTo>
                  <a:lnTo>
                    <a:pt x="1837428" y="2722588"/>
                  </a:lnTo>
                  <a:lnTo>
                    <a:pt x="1788890" y="27258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01882" y="7329854"/>
              <a:ext cx="2175510" cy="2753360"/>
            </a:xfrm>
            <a:custGeom>
              <a:avLst/>
              <a:gdLst/>
              <a:ahLst/>
              <a:cxnLst/>
              <a:rect l="l" t="t" r="r" b="b"/>
              <a:pathLst>
                <a:path w="2175510" h="2753359">
                  <a:moveTo>
                    <a:pt x="372023" y="2752988"/>
                  </a:moveTo>
                  <a:lnTo>
                    <a:pt x="348726" y="2752988"/>
                  </a:lnTo>
                  <a:lnTo>
                    <a:pt x="325339" y="2751531"/>
                  </a:lnTo>
                  <a:lnTo>
                    <a:pt x="280391" y="2743042"/>
                  </a:lnTo>
                  <a:lnTo>
                    <a:pt x="237524" y="2729322"/>
                  </a:lnTo>
                  <a:lnTo>
                    <a:pt x="197089" y="2710719"/>
                  </a:lnTo>
                  <a:lnTo>
                    <a:pt x="159432" y="2687585"/>
                  </a:lnTo>
                  <a:lnTo>
                    <a:pt x="124902" y="2660268"/>
                  </a:lnTo>
                  <a:lnTo>
                    <a:pt x="93847" y="2629120"/>
                  </a:lnTo>
                  <a:lnTo>
                    <a:pt x="66614" y="2594489"/>
                  </a:lnTo>
                  <a:lnTo>
                    <a:pt x="43553" y="2556725"/>
                  </a:lnTo>
                  <a:lnTo>
                    <a:pt x="25010" y="2516179"/>
                  </a:lnTo>
                  <a:lnTo>
                    <a:pt x="11334" y="2473201"/>
                  </a:lnTo>
                  <a:lnTo>
                    <a:pt x="2871" y="2428102"/>
                  </a:lnTo>
                  <a:lnTo>
                    <a:pt x="0" y="2381722"/>
                  </a:lnTo>
                  <a:lnTo>
                    <a:pt x="0" y="372716"/>
                  </a:lnTo>
                  <a:lnTo>
                    <a:pt x="2878" y="326299"/>
                  </a:lnTo>
                  <a:lnTo>
                    <a:pt x="11334" y="281238"/>
                  </a:lnTo>
                  <a:lnTo>
                    <a:pt x="25010" y="238259"/>
                  </a:lnTo>
                  <a:lnTo>
                    <a:pt x="43553" y="197713"/>
                  </a:lnTo>
                  <a:lnTo>
                    <a:pt x="66614" y="159949"/>
                  </a:lnTo>
                  <a:lnTo>
                    <a:pt x="93847" y="125318"/>
                  </a:lnTo>
                  <a:lnTo>
                    <a:pt x="124902" y="94170"/>
                  </a:lnTo>
                  <a:lnTo>
                    <a:pt x="159432" y="66853"/>
                  </a:lnTo>
                  <a:lnTo>
                    <a:pt x="197089" y="43719"/>
                  </a:lnTo>
                  <a:lnTo>
                    <a:pt x="237524" y="25116"/>
                  </a:lnTo>
                  <a:lnTo>
                    <a:pt x="280391" y="11396"/>
                  </a:lnTo>
                  <a:lnTo>
                    <a:pt x="325339" y="2907"/>
                  </a:lnTo>
                  <a:lnTo>
                    <a:pt x="372023" y="0"/>
                  </a:lnTo>
                  <a:lnTo>
                    <a:pt x="1803154" y="0"/>
                  </a:lnTo>
                  <a:lnTo>
                    <a:pt x="1803154" y="14287"/>
                  </a:lnTo>
                  <a:lnTo>
                    <a:pt x="372023" y="14287"/>
                  </a:lnTo>
                  <a:lnTo>
                    <a:pt x="372023" y="28574"/>
                  </a:lnTo>
                  <a:lnTo>
                    <a:pt x="325426" y="31719"/>
                  </a:lnTo>
                  <a:lnTo>
                    <a:pt x="280732" y="40879"/>
                  </a:lnTo>
                  <a:lnTo>
                    <a:pt x="238350" y="55643"/>
                  </a:lnTo>
                  <a:lnTo>
                    <a:pt x="198689" y="75603"/>
                  </a:lnTo>
                  <a:lnTo>
                    <a:pt x="162159" y="100348"/>
                  </a:lnTo>
                  <a:lnTo>
                    <a:pt x="129171" y="129468"/>
                  </a:lnTo>
                  <a:lnTo>
                    <a:pt x="100133" y="162553"/>
                  </a:lnTo>
                  <a:lnTo>
                    <a:pt x="75456" y="199192"/>
                  </a:lnTo>
                  <a:lnTo>
                    <a:pt x="55550" y="238976"/>
                  </a:lnTo>
                  <a:lnTo>
                    <a:pt x="40824" y="281494"/>
                  </a:lnTo>
                  <a:lnTo>
                    <a:pt x="31693" y="326337"/>
                  </a:lnTo>
                  <a:lnTo>
                    <a:pt x="28576" y="372716"/>
                  </a:lnTo>
                  <a:lnTo>
                    <a:pt x="28576" y="2381722"/>
                  </a:lnTo>
                  <a:lnTo>
                    <a:pt x="31695" y="2428139"/>
                  </a:lnTo>
                  <a:lnTo>
                    <a:pt x="40824" y="2472944"/>
                  </a:lnTo>
                  <a:lnTo>
                    <a:pt x="55550" y="2515463"/>
                  </a:lnTo>
                  <a:lnTo>
                    <a:pt x="75456" y="2555246"/>
                  </a:lnTo>
                  <a:lnTo>
                    <a:pt x="100133" y="2591886"/>
                  </a:lnTo>
                  <a:lnTo>
                    <a:pt x="129171" y="2624970"/>
                  </a:lnTo>
                  <a:lnTo>
                    <a:pt x="162159" y="2654090"/>
                  </a:lnTo>
                  <a:lnTo>
                    <a:pt x="198689" y="2678835"/>
                  </a:lnTo>
                  <a:lnTo>
                    <a:pt x="238350" y="2698795"/>
                  </a:lnTo>
                  <a:lnTo>
                    <a:pt x="280732" y="2713560"/>
                  </a:lnTo>
                  <a:lnTo>
                    <a:pt x="325426" y="2722719"/>
                  </a:lnTo>
                  <a:lnTo>
                    <a:pt x="372023" y="2725864"/>
                  </a:lnTo>
                  <a:lnTo>
                    <a:pt x="1945169" y="2725864"/>
                  </a:lnTo>
                  <a:lnTo>
                    <a:pt x="1937652" y="2729322"/>
                  </a:lnTo>
                  <a:lnTo>
                    <a:pt x="1903818" y="2740151"/>
                  </a:lnTo>
                  <a:lnTo>
                    <a:pt x="372023" y="2740151"/>
                  </a:lnTo>
                  <a:lnTo>
                    <a:pt x="372023" y="2752988"/>
                  </a:lnTo>
                  <a:close/>
                </a:path>
                <a:path w="2175510" h="2753359">
                  <a:moveTo>
                    <a:pt x="1945169" y="2725864"/>
                  </a:moveTo>
                  <a:lnTo>
                    <a:pt x="1803154" y="2725864"/>
                  </a:lnTo>
                  <a:lnTo>
                    <a:pt x="1849750" y="2722719"/>
                  </a:lnTo>
                  <a:lnTo>
                    <a:pt x="1894444" y="2713560"/>
                  </a:lnTo>
                  <a:lnTo>
                    <a:pt x="1936827" y="2698795"/>
                  </a:lnTo>
                  <a:lnTo>
                    <a:pt x="1976488" y="2678835"/>
                  </a:lnTo>
                  <a:lnTo>
                    <a:pt x="2013017" y="2654090"/>
                  </a:lnTo>
                  <a:lnTo>
                    <a:pt x="2046006" y="2624970"/>
                  </a:lnTo>
                  <a:lnTo>
                    <a:pt x="2075043" y="2591886"/>
                  </a:lnTo>
                  <a:lnTo>
                    <a:pt x="2099720" y="2555246"/>
                  </a:lnTo>
                  <a:lnTo>
                    <a:pt x="2119626" y="2515463"/>
                  </a:lnTo>
                  <a:lnTo>
                    <a:pt x="2134353" y="2472944"/>
                  </a:lnTo>
                  <a:lnTo>
                    <a:pt x="2143484" y="2428102"/>
                  </a:lnTo>
                  <a:lnTo>
                    <a:pt x="2146600" y="2381722"/>
                  </a:lnTo>
                  <a:lnTo>
                    <a:pt x="2146600" y="372716"/>
                  </a:lnTo>
                  <a:lnTo>
                    <a:pt x="2143481" y="326299"/>
                  </a:lnTo>
                  <a:lnTo>
                    <a:pt x="2134353" y="281494"/>
                  </a:lnTo>
                  <a:lnTo>
                    <a:pt x="2119626" y="238976"/>
                  </a:lnTo>
                  <a:lnTo>
                    <a:pt x="2099720" y="199192"/>
                  </a:lnTo>
                  <a:lnTo>
                    <a:pt x="2075043" y="162553"/>
                  </a:lnTo>
                  <a:lnTo>
                    <a:pt x="2046006" y="129468"/>
                  </a:lnTo>
                  <a:lnTo>
                    <a:pt x="2013017" y="100348"/>
                  </a:lnTo>
                  <a:lnTo>
                    <a:pt x="1976488" y="75603"/>
                  </a:lnTo>
                  <a:lnTo>
                    <a:pt x="1936827" y="55643"/>
                  </a:lnTo>
                  <a:lnTo>
                    <a:pt x="1894444" y="40879"/>
                  </a:lnTo>
                  <a:lnTo>
                    <a:pt x="1849750" y="31719"/>
                  </a:lnTo>
                  <a:lnTo>
                    <a:pt x="1803154" y="28574"/>
                  </a:lnTo>
                  <a:lnTo>
                    <a:pt x="372023" y="28574"/>
                  </a:lnTo>
                  <a:lnTo>
                    <a:pt x="372023" y="14287"/>
                  </a:lnTo>
                  <a:lnTo>
                    <a:pt x="1803154" y="14287"/>
                  </a:lnTo>
                  <a:lnTo>
                    <a:pt x="1803154" y="0"/>
                  </a:lnTo>
                  <a:lnTo>
                    <a:pt x="1849837" y="2907"/>
                  </a:lnTo>
                  <a:lnTo>
                    <a:pt x="1894786" y="11396"/>
                  </a:lnTo>
                  <a:lnTo>
                    <a:pt x="1937652" y="25116"/>
                  </a:lnTo>
                  <a:lnTo>
                    <a:pt x="1978087" y="43719"/>
                  </a:lnTo>
                  <a:lnTo>
                    <a:pt x="2015744" y="66853"/>
                  </a:lnTo>
                  <a:lnTo>
                    <a:pt x="2050274" y="94170"/>
                  </a:lnTo>
                  <a:lnTo>
                    <a:pt x="2081330" y="125318"/>
                  </a:lnTo>
                  <a:lnTo>
                    <a:pt x="2108562" y="159949"/>
                  </a:lnTo>
                  <a:lnTo>
                    <a:pt x="2131624" y="197713"/>
                  </a:lnTo>
                  <a:lnTo>
                    <a:pt x="2150166" y="238259"/>
                  </a:lnTo>
                  <a:lnTo>
                    <a:pt x="2163842" y="281238"/>
                  </a:lnTo>
                  <a:lnTo>
                    <a:pt x="2172305" y="326337"/>
                  </a:lnTo>
                  <a:lnTo>
                    <a:pt x="2175177" y="372716"/>
                  </a:lnTo>
                  <a:lnTo>
                    <a:pt x="2175177" y="2381722"/>
                  </a:lnTo>
                  <a:lnTo>
                    <a:pt x="2172298" y="2428139"/>
                  </a:lnTo>
                  <a:lnTo>
                    <a:pt x="2163842" y="2473201"/>
                  </a:lnTo>
                  <a:lnTo>
                    <a:pt x="2150166" y="2516179"/>
                  </a:lnTo>
                  <a:lnTo>
                    <a:pt x="2131624" y="2556725"/>
                  </a:lnTo>
                  <a:lnTo>
                    <a:pt x="2108562" y="2594489"/>
                  </a:lnTo>
                  <a:lnTo>
                    <a:pt x="2081330" y="2629120"/>
                  </a:lnTo>
                  <a:lnTo>
                    <a:pt x="2050274" y="2660268"/>
                  </a:lnTo>
                  <a:lnTo>
                    <a:pt x="2015744" y="2687585"/>
                  </a:lnTo>
                  <a:lnTo>
                    <a:pt x="1978087" y="2710719"/>
                  </a:lnTo>
                  <a:lnTo>
                    <a:pt x="1945169" y="2725864"/>
                  </a:lnTo>
                  <a:close/>
                </a:path>
                <a:path w="2175510" h="2753359">
                  <a:moveTo>
                    <a:pt x="1803154" y="2752988"/>
                  </a:moveTo>
                  <a:lnTo>
                    <a:pt x="372023" y="2752988"/>
                  </a:lnTo>
                  <a:lnTo>
                    <a:pt x="372023" y="2740151"/>
                  </a:lnTo>
                  <a:lnTo>
                    <a:pt x="1803154" y="2740151"/>
                  </a:lnTo>
                  <a:lnTo>
                    <a:pt x="1803154" y="2752988"/>
                  </a:lnTo>
                  <a:close/>
                </a:path>
                <a:path w="2175510" h="2753359">
                  <a:moveTo>
                    <a:pt x="1826450" y="2752988"/>
                  </a:moveTo>
                  <a:lnTo>
                    <a:pt x="1803154" y="2752988"/>
                  </a:lnTo>
                  <a:lnTo>
                    <a:pt x="1803154" y="2740151"/>
                  </a:lnTo>
                  <a:lnTo>
                    <a:pt x="1903818" y="2740151"/>
                  </a:lnTo>
                  <a:lnTo>
                    <a:pt x="1894786" y="2743042"/>
                  </a:lnTo>
                  <a:lnTo>
                    <a:pt x="1849837" y="2751531"/>
                  </a:lnTo>
                  <a:lnTo>
                    <a:pt x="1826450" y="2752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12248" y="7616979"/>
            <a:ext cx="1889760" cy="1572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20"/>
              </a:spcBef>
            </a:pPr>
            <a:r>
              <a:rPr sz="2700" b="1" dirty="0">
                <a:latin typeface="Arial"/>
                <a:cs typeface="Arial"/>
              </a:rPr>
              <a:t>Model 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Training: 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Google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collab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kaggle.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486" y="8736658"/>
            <a:ext cx="1533524" cy="1533524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10286999"/>
                  </a:moveTo>
                  <a:lnTo>
                    <a:pt x="0" y="0"/>
                  </a:lnTo>
                  <a:lnTo>
                    <a:pt x="14287" y="0"/>
                  </a:lnTo>
                  <a:lnTo>
                    <a:pt x="14287" y="14287"/>
                  </a:lnTo>
                  <a:lnTo>
                    <a:pt x="18262599" y="14287"/>
                  </a:lnTo>
                  <a:lnTo>
                    <a:pt x="25399" y="10272712"/>
                  </a:lnTo>
                  <a:lnTo>
                    <a:pt x="14287" y="10272712"/>
                  </a:lnTo>
                  <a:lnTo>
                    <a:pt x="14287" y="10278962"/>
                  </a:lnTo>
                  <a:lnTo>
                    <a:pt x="0" y="10286999"/>
                  </a:lnTo>
                  <a:close/>
                </a:path>
                <a:path w="18288000" h="10287000">
                  <a:moveTo>
                    <a:pt x="18262599" y="14287"/>
                  </a:moveTo>
                  <a:lnTo>
                    <a:pt x="14287" y="14287"/>
                  </a:lnTo>
                  <a:lnTo>
                    <a:pt x="14287" y="0"/>
                  </a:lnTo>
                  <a:lnTo>
                    <a:pt x="18273711" y="0"/>
                  </a:lnTo>
                  <a:lnTo>
                    <a:pt x="18273711" y="8036"/>
                  </a:lnTo>
                  <a:lnTo>
                    <a:pt x="18262599" y="14287"/>
                  </a:lnTo>
                  <a:close/>
                </a:path>
                <a:path w="18288000" h="10287000">
                  <a:moveTo>
                    <a:pt x="18273711" y="8036"/>
                  </a:moveTo>
                  <a:lnTo>
                    <a:pt x="18273711" y="0"/>
                  </a:lnTo>
                  <a:lnTo>
                    <a:pt x="18287999" y="0"/>
                  </a:lnTo>
                  <a:lnTo>
                    <a:pt x="18273711" y="8036"/>
                  </a:lnTo>
                  <a:close/>
                </a:path>
                <a:path w="18288000" h="10287000">
                  <a:moveTo>
                    <a:pt x="18287999" y="10286999"/>
                  </a:moveTo>
                  <a:lnTo>
                    <a:pt x="18273711" y="10286999"/>
                  </a:lnTo>
                  <a:lnTo>
                    <a:pt x="18273711" y="8036"/>
                  </a:lnTo>
                  <a:lnTo>
                    <a:pt x="18287999" y="0"/>
                  </a:lnTo>
                  <a:lnTo>
                    <a:pt x="18287999" y="10286999"/>
                  </a:lnTo>
                  <a:close/>
                </a:path>
                <a:path w="18288000" h="10287000">
                  <a:moveTo>
                    <a:pt x="18273711" y="14287"/>
                  </a:moveTo>
                  <a:lnTo>
                    <a:pt x="18262599" y="14287"/>
                  </a:lnTo>
                  <a:lnTo>
                    <a:pt x="18273711" y="8036"/>
                  </a:lnTo>
                  <a:lnTo>
                    <a:pt x="18273711" y="14287"/>
                  </a:lnTo>
                  <a:close/>
                </a:path>
                <a:path w="18288000" h="10287000">
                  <a:moveTo>
                    <a:pt x="14287" y="10278962"/>
                  </a:moveTo>
                  <a:lnTo>
                    <a:pt x="14287" y="10272712"/>
                  </a:lnTo>
                  <a:lnTo>
                    <a:pt x="25399" y="10272712"/>
                  </a:lnTo>
                  <a:lnTo>
                    <a:pt x="14287" y="10278962"/>
                  </a:lnTo>
                  <a:close/>
                </a:path>
                <a:path w="18288000" h="10287000">
                  <a:moveTo>
                    <a:pt x="18273711" y="10286999"/>
                  </a:moveTo>
                  <a:lnTo>
                    <a:pt x="14287" y="10286999"/>
                  </a:lnTo>
                  <a:lnTo>
                    <a:pt x="14287" y="10278962"/>
                  </a:lnTo>
                  <a:lnTo>
                    <a:pt x="25399" y="10272712"/>
                  </a:lnTo>
                  <a:lnTo>
                    <a:pt x="18273711" y="10272712"/>
                  </a:lnTo>
                  <a:lnTo>
                    <a:pt x="18273711" y="10286999"/>
                  </a:lnTo>
                  <a:close/>
                </a:path>
                <a:path w="18288000" h="10287000">
                  <a:moveTo>
                    <a:pt x="14287" y="10286999"/>
                  </a:moveTo>
                  <a:lnTo>
                    <a:pt x="0" y="10286999"/>
                  </a:lnTo>
                  <a:lnTo>
                    <a:pt x="14287" y="10278962"/>
                  </a:lnTo>
                  <a:lnTo>
                    <a:pt x="14287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679031" y="3751595"/>
              <a:ext cx="5977890" cy="4198620"/>
            </a:xfrm>
            <a:custGeom>
              <a:avLst/>
              <a:gdLst/>
              <a:ahLst/>
              <a:cxnLst/>
              <a:rect l="l" t="t" r="r" b="b"/>
              <a:pathLst>
                <a:path w="5977890" h="4198620">
                  <a:moveTo>
                    <a:pt x="2115383" y="4198421"/>
                  </a:moveTo>
                  <a:lnTo>
                    <a:pt x="0" y="2024816"/>
                  </a:lnTo>
                  <a:lnTo>
                    <a:pt x="549870" y="1500822"/>
                  </a:lnTo>
                  <a:lnTo>
                    <a:pt x="2141259" y="3131026"/>
                  </a:lnTo>
                  <a:lnTo>
                    <a:pt x="5453419" y="0"/>
                  </a:lnTo>
                  <a:lnTo>
                    <a:pt x="5977413" y="543401"/>
                  </a:lnTo>
                  <a:lnTo>
                    <a:pt x="2671722" y="3680896"/>
                  </a:lnTo>
                  <a:lnTo>
                    <a:pt x="2115383" y="4198421"/>
                  </a:lnTo>
                  <a:close/>
                </a:path>
              </a:pathLst>
            </a:custGeom>
            <a:solidFill>
              <a:srgbClr val="156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679031" y="3751595"/>
              <a:ext cx="5977890" cy="4198620"/>
            </a:xfrm>
            <a:custGeom>
              <a:avLst/>
              <a:gdLst/>
              <a:ahLst/>
              <a:cxnLst/>
              <a:rect l="l" t="t" r="r" b="b"/>
              <a:pathLst>
                <a:path w="5977890" h="4198620">
                  <a:moveTo>
                    <a:pt x="5453419" y="0"/>
                  </a:moveTo>
                  <a:lnTo>
                    <a:pt x="2141259" y="3131026"/>
                  </a:lnTo>
                  <a:lnTo>
                    <a:pt x="549870" y="1500822"/>
                  </a:lnTo>
                  <a:lnTo>
                    <a:pt x="0" y="2024816"/>
                  </a:lnTo>
                  <a:lnTo>
                    <a:pt x="2115383" y="4198421"/>
                  </a:lnTo>
                  <a:lnTo>
                    <a:pt x="2671722" y="3680896"/>
                  </a:lnTo>
                  <a:lnTo>
                    <a:pt x="5977413" y="543401"/>
                  </a:lnTo>
                  <a:lnTo>
                    <a:pt x="5453419" y="0"/>
                  </a:lnTo>
                  <a:close/>
                </a:path>
              </a:pathLst>
            </a:custGeom>
            <a:ln w="64690">
              <a:solidFill>
                <a:srgbClr val="1560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7359" y="0"/>
              <a:ext cx="9560640" cy="102810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97521" y="945209"/>
              <a:ext cx="6618605" cy="38100"/>
            </a:xfrm>
            <a:custGeom>
              <a:avLst/>
              <a:gdLst/>
              <a:ahLst/>
              <a:cxnLst/>
              <a:rect l="l" t="t" r="r" b="b"/>
              <a:pathLst>
                <a:path w="6618605" h="38100">
                  <a:moveTo>
                    <a:pt x="6618541" y="0"/>
                  </a:moveTo>
                  <a:lnTo>
                    <a:pt x="643429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6434290" y="38100"/>
                  </a:lnTo>
                  <a:lnTo>
                    <a:pt x="6618541" y="38100"/>
                  </a:lnTo>
                  <a:lnTo>
                    <a:pt x="6618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725" y="1355811"/>
              <a:ext cx="114300" cy="1142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14463" y="1536788"/>
              <a:ext cx="3832225" cy="38100"/>
            </a:xfrm>
            <a:custGeom>
              <a:avLst/>
              <a:gdLst/>
              <a:ahLst/>
              <a:cxnLst/>
              <a:rect l="l" t="t" r="r" b="b"/>
              <a:pathLst>
                <a:path w="3832225" h="38100">
                  <a:moveTo>
                    <a:pt x="233608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336088" y="38100"/>
                  </a:lnTo>
                  <a:lnTo>
                    <a:pt x="2336088" y="0"/>
                  </a:lnTo>
                  <a:close/>
                </a:path>
                <a:path w="3832225" h="38100">
                  <a:moveTo>
                    <a:pt x="3832034" y="0"/>
                  </a:moveTo>
                  <a:lnTo>
                    <a:pt x="2594419" y="0"/>
                  </a:lnTo>
                  <a:lnTo>
                    <a:pt x="2594419" y="38100"/>
                  </a:lnTo>
                  <a:lnTo>
                    <a:pt x="3832034" y="38100"/>
                  </a:lnTo>
                  <a:lnTo>
                    <a:pt x="3832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050" y="1774910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050" y="2136860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050" y="2498810"/>
              <a:ext cx="95250" cy="95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050" y="2860760"/>
              <a:ext cx="95250" cy="952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050" y="3222710"/>
              <a:ext cx="95250" cy="952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725" y="3622760"/>
              <a:ext cx="114300" cy="1142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14463" y="3803738"/>
              <a:ext cx="3366135" cy="38100"/>
            </a:xfrm>
            <a:custGeom>
              <a:avLst/>
              <a:gdLst/>
              <a:ahLst/>
              <a:cxnLst/>
              <a:rect l="l" t="t" r="r" b="b"/>
              <a:pathLst>
                <a:path w="3366135" h="38100">
                  <a:moveTo>
                    <a:pt x="174598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745983" y="38100"/>
                  </a:lnTo>
                  <a:lnTo>
                    <a:pt x="1745983" y="0"/>
                  </a:lnTo>
                  <a:close/>
                </a:path>
                <a:path w="3366135" h="38100">
                  <a:moveTo>
                    <a:pt x="3365754" y="0"/>
                  </a:moveTo>
                  <a:lnTo>
                    <a:pt x="1874456" y="0"/>
                  </a:lnTo>
                  <a:lnTo>
                    <a:pt x="1874456" y="38100"/>
                  </a:lnTo>
                  <a:lnTo>
                    <a:pt x="3365754" y="38100"/>
                  </a:lnTo>
                  <a:lnTo>
                    <a:pt x="33657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475" y="4022810"/>
              <a:ext cx="76200" cy="76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475" y="4337135"/>
              <a:ext cx="76200" cy="761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475" y="4651460"/>
              <a:ext cx="76200" cy="761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475" y="4965785"/>
              <a:ext cx="76200" cy="761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475" y="5280110"/>
              <a:ext cx="76200" cy="761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475" y="5594435"/>
              <a:ext cx="76200" cy="761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475" y="5908760"/>
              <a:ext cx="76200" cy="761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725" y="6280235"/>
              <a:ext cx="114300" cy="1142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14475" y="6461210"/>
              <a:ext cx="1842135" cy="38100"/>
            </a:xfrm>
            <a:custGeom>
              <a:avLst/>
              <a:gdLst/>
              <a:ahLst/>
              <a:cxnLst/>
              <a:rect l="l" t="t" r="r" b="b"/>
              <a:pathLst>
                <a:path w="1842135" h="38100">
                  <a:moveTo>
                    <a:pt x="1841747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841747" y="0"/>
                  </a:lnTo>
                  <a:lnTo>
                    <a:pt x="1841747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475" y="7766135"/>
              <a:ext cx="76200" cy="761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475" y="8080460"/>
              <a:ext cx="76200" cy="761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475" y="8394785"/>
              <a:ext cx="76200" cy="7619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313237" y="6877136"/>
            <a:ext cx="6250940" cy="2012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414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government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agencies,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550">
              <a:latin typeface="Arial MT"/>
              <a:cs typeface="Arial MT"/>
            </a:endParaRPr>
          </a:p>
          <a:p>
            <a:pPr marL="219710" marR="2642870" indent="977265">
              <a:lnSpc>
                <a:spcPts val="2480"/>
              </a:lnSpc>
            </a:pPr>
            <a:r>
              <a:rPr sz="2100" b="1" dirty="0">
                <a:latin typeface="Arial"/>
                <a:cs typeface="Arial"/>
              </a:rPr>
              <a:t>maintenance</a:t>
            </a:r>
            <a:r>
              <a:rPr sz="2100" b="1" spc="-10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costs </a:t>
            </a:r>
            <a:r>
              <a:rPr sz="2100" b="1" spc="-56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promotional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expenses</a:t>
            </a:r>
            <a:endParaRPr sz="2100">
              <a:latin typeface="Arial"/>
              <a:cs typeface="Arial"/>
            </a:endParaRPr>
          </a:p>
          <a:p>
            <a:pPr marL="664845">
              <a:lnSpc>
                <a:spcPts val="2370"/>
              </a:lnSpc>
            </a:pPr>
            <a:r>
              <a:rPr sz="2100" b="1" dirty="0">
                <a:latin typeface="Arial"/>
                <a:cs typeface="Arial"/>
              </a:rPr>
              <a:t>(servers,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customer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support)Partnership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and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500"/>
              </a:lnSpc>
            </a:pPr>
            <a:r>
              <a:rPr sz="2100" b="1" dirty="0">
                <a:latin typeface="Arial"/>
                <a:cs typeface="Arial"/>
              </a:rPr>
              <a:t>expense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21932" y="8854330"/>
            <a:ext cx="1485899" cy="1432669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"/>
            <a:ext cx="8455515" cy="9715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85748" y="3066999"/>
            <a:ext cx="4977765" cy="240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>
              <a:lnSpc>
                <a:spcPts val="6490"/>
              </a:lnSpc>
              <a:spcBef>
                <a:spcPts val="100"/>
              </a:spcBef>
            </a:pPr>
            <a:r>
              <a:rPr sz="6000" b="1" dirty="0">
                <a:solidFill>
                  <a:srgbClr val="0D2840"/>
                </a:solidFill>
                <a:latin typeface="Arial"/>
                <a:cs typeface="Arial"/>
              </a:rPr>
              <a:t>Methodology</a:t>
            </a:r>
            <a:endParaRPr sz="6000">
              <a:latin typeface="Arial"/>
              <a:cs typeface="Arial"/>
            </a:endParaRPr>
          </a:p>
          <a:p>
            <a:pPr marL="12700" marR="45085">
              <a:lnSpc>
                <a:spcPts val="5780"/>
              </a:lnSpc>
              <a:spcBef>
                <a:spcPts val="660"/>
              </a:spcBef>
              <a:tabLst>
                <a:tab pos="435609" algn="l"/>
              </a:tabLst>
            </a:pPr>
            <a:r>
              <a:rPr sz="6000" b="1" dirty="0">
                <a:solidFill>
                  <a:srgbClr val="0D2840"/>
                </a:solidFill>
                <a:latin typeface="Arial"/>
                <a:cs typeface="Arial"/>
              </a:rPr>
              <a:t>/	Architecture  diagram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7953" y="85542"/>
            <a:ext cx="6419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dirty="0">
                <a:uFill>
                  <a:solidFill>
                    <a:srgbClr val="000000"/>
                  </a:solidFill>
                </a:uFill>
              </a:rPr>
              <a:t>Data</a:t>
            </a:r>
            <a:r>
              <a:rPr sz="300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000" u="heavy" dirty="0">
                <a:uFill>
                  <a:solidFill>
                    <a:srgbClr val="000000"/>
                  </a:solidFill>
                </a:uFill>
              </a:rPr>
              <a:t>Visualization</a:t>
            </a:r>
            <a:r>
              <a:rPr sz="300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000" u="heavy" dirty="0">
                <a:uFill>
                  <a:solidFill>
                    <a:srgbClr val="000000"/>
                  </a:solidFill>
                </a:uFill>
              </a:rPr>
              <a:t>and</a:t>
            </a:r>
            <a:r>
              <a:rPr sz="300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000" u="heavy" dirty="0">
                <a:uFill>
                  <a:solidFill>
                    <a:srgbClr val="000000"/>
                  </a:solidFill>
                </a:uFill>
              </a:rPr>
              <a:t>Anal</a:t>
            </a:r>
            <a:r>
              <a:rPr sz="3000" dirty="0"/>
              <a:t>y</a:t>
            </a:r>
            <a:r>
              <a:rPr sz="3000" u="heavy" dirty="0">
                <a:uFill>
                  <a:solidFill>
                    <a:srgbClr val="000000"/>
                  </a:solidFill>
                </a:uFill>
              </a:rPr>
              <a:t>tics</a:t>
            </a:r>
            <a:r>
              <a:rPr sz="3000" u="heavy" spc="-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000" u="heavy" dirty="0">
                <a:uFill>
                  <a:solidFill>
                    <a:srgbClr val="000000"/>
                  </a:solidFill>
                </a:uFill>
              </a:rPr>
              <a:t>in 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9358351" y="4016335"/>
            <a:ext cx="1730375" cy="6597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9530" marR="5080" indent="-37465">
              <a:lnSpc>
                <a:spcPts val="2480"/>
              </a:lnSpc>
              <a:spcBef>
                <a:spcPts val="215"/>
              </a:spcBef>
            </a:pPr>
            <a:r>
              <a:rPr sz="2100" b="1" dirty="0">
                <a:latin typeface="Arial"/>
                <a:cs typeface="Arial"/>
              </a:rPr>
              <a:t>Disaster</a:t>
            </a:r>
            <a:r>
              <a:rPr sz="2100" b="1" spc="-10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Data </a:t>
            </a:r>
            <a:r>
              <a:rPr sz="2100" b="1" spc="-57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Visualization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7768" y="9241096"/>
            <a:ext cx="16016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These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Graphical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Representations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Help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Stakeholders,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Users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about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possible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disasters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,Recent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climatic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changes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7768" y="9603046"/>
            <a:ext cx="10324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,Comparison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alerts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about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recent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disasters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severity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disasters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53984" y="619462"/>
            <a:ext cx="6715759" cy="5996940"/>
            <a:chOff x="8353984" y="619462"/>
            <a:chExt cx="6715759" cy="59969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3984" y="619462"/>
              <a:ext cx="4133849" cy="32956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9399" y="824704"/>
              <a:ext cx="3409950" cy="57911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917305" y="6648818"/>
            <a:ext cx="2885440" cy="6597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871855" marR="5080" indent="-859790">
              <a:lnSpc>
                <a:spcPts val="2480"/>
              </a:lnSpc>
              <a:spcBef>
                <a:spcPts val="215"/>
              </a:spcBef>
            </a:pPr>
            <a:r>
              <a:rPr sz="2100" b="1" dirty="0">
                <a:latin typeface="Arial"/>
                <a:cs typeface="Arial"/>
              </a:rPr>
              <a:t>Mobile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app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Trend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Data </a:t>
            </a:r>
            <a:r>
              <a:rPr sz="2100" b="1" spc="-57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analytics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51330" y="2983567"/>
            <a:ext cx="2886074" cy="49053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716882" y="7976461"/>
            <a:ext cx="2109470" cy="5245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28980" marR="5080" indent="-716915">
              <a:lnSpc>
                <a:spcPts val="1950"/>
              </a:lnSpc>
              <a:spcBef>
                <a:spcPts val="190"/>
              </a:spcBef>
            </a:pPr>
            <a:r>
              <a:rPr sz="1650" b="1" dirty="0">
                <a:latin typeface="Arial"/>
                <a:cs typeface="Arial"/>
              </a:rPr>
              <a:t>Homepage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With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SOS </a:t>
            </a:r>
            <a:r>
              <a:rPr sz="1650" b="1" spc="-4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button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72182" y="9538969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57575"/>
                </a:solidFill>
                <a:latin typeface="Arial MT"/>
                <a:cs typeface="Arial MT"/>
              </a:rPr>
              <a:t>13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4180" y="8937661"/>
            <a:ext cx="1266824" cy="12668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590" y="315594"/>
            <a:ext cx="7997190" cy="721360"/>
          </a:xfrm>
          <a:custGeom>
            <a:avLst/>
            <a:gdLst/>
            <a:ahLst/>
            <a:cxnLst/>
            <a:rect l="l" t="t" r="r" b="b"/>
            <a:pathLst>
              <a:path w="7997190" h="721360">
                <a:moveTo>
                  <a:pt x="7991379" y="721042"/>
                </a:moveTo>
                <a:lnTo>
                  <a:pt x="6381" y="721042"/>
                </a:lnTo>
                <a:lnTo>
                  <a:pt x="0" y="714660"/>
                </a:lnTo>
                <a:lnTo>
                  <a:pt x="0" y="6381"/>
                </a:lnTo>
                <a:lnTo>
                  <a:pt x="6381" y="0"/>
                </a:lnTo>
                <a:lnTo>
                  <a:pt x="7991379" y="0"/>
                </a:lnTo>
                <a:lnTo>
                  <a:pt x="7996581" y="5201"/>
                </a:lnTo>
                <a:lnTo>
                  <a:pt x="7996581" y="14287"/>
                </a:lnTo>
                <a:lnTo>
                  <a:pt x="14287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692467"/>
                </a:lnTo>
                <a:lnTo>
                  <a:pt x="14287" y="692467"/>
                </a:lnTo>
                <a:lnTo>
                  <a:pt x="14287" y="706754"/>
                </a:lnTo>
                <a:lnTo>
                  <a:pt x="7996581" y="706754"/>
                </a:lnTo>
                <a:lnTo>
                  <a:pt x="7996581" y="715841"/>
                </a:lnTo>
                <a:lnTo>
                  <a:pt x="7991379" y="721042"/>
                </a:lnTo>
                <a:close/>
              </a:path>
              <a:path w="7997190" h="721360">
                <a:moveTo>
                  <a:pt x="28575" y="28575"/>
                </a:moveTo>
                <a:lnTo>
                  <a:pt x="14287" y="28575"/>
                </a:lnTo>
                <a:lnTo>
                  <a:pt x="14287" y="14287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7997190" h="721360">
                <a:moveTo>
                  <a:pt x="7969186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7969186" y="14287"/>
                </a:lnTo>
                <a:lnTo>
                  <a:pt x="7969186" y="28575"/>
                </a:lnTo>
                <a:close/>
              </a:path>
              <a:path w="7997190" h="721360">
                <a:moveTo>
                  <a:pt x="7983473" y="706754"/>
                </a:moveTo>
                <a:lnTo>
                  <a:pt x="7969186" y="706754"/>
                </a:lnTo>
                <a:lnTo>
                  <a:pt x="7969186" y="14287"/>
                </a:lnTo>
                <a:lnTo>
                  <a:pt x="7983473" y="14287"/>
                </a:lnTo>
                <a:lnTo>
                  <a:pt x="7983473" y="28575"/>
                </a:lnTo>
                <a:lnTo>
                  <a:pt x="7996581" y="28575"/>
                </a:lnTo>
                <a:lnTo>
                  <a:pt x="7996581" y="692467"/>
                </a:lnTo>
                <a:lnTo>
                  <a:pt x="7983473" y="692467"/>
                </a:lnTo>
                <a:lnTo>
                  <a:pt x="7983473" y="706754"/>
                </a:lnTo>
                <a:close/>
              </a:path>
              <a:path w="7997190" h="721360">
                <a:moveTo>
                  <a:pt x="7996581" y="28575"/>
                </a:moveTo>
                <a:lnTo>
                  <a:pt x="7983473" y="28575"/>
                </a:lnTo>
                <a:lnTo>
                  <a:pt x="7983473" y="14287"/>
                </a:lnTo>
                <a:lnTo>
                  <a:pt x="7996581" y="14287"/>
                </a:lnTo>
                <a:lnTo>
                  <a:pt x="7996581" y="28575"/>
                </a:lnTo>
                <a:close/>
              </a:path>
              <a:path w="7997190" h="721360">
                <a:moveTo>
                  <a:pt x="28575" y="706754"/>
                </a:moveTo>
                <a:lnTo>
                  <a:pt x="14287" y="706754"/>
                </a:lnTo>
                <a:lnTo>
                  <a:pt x="14287" y="692467"/>
                </a:lnTo>
                <a:lnTo>
                  <a:pt x="28575" y="692467"/>
                </a:lnTo>
                <a:lnTo>
                  <a:pt x="28575" y="706754"/>
                </a:lnTo>
                <a:close/>
              </a:path>
              <a:path w="7997190" h="721360">
                <a:moveTo>
                  <a:pt x="7969186" y="706754"/>
                </a:moveTo>
                <a:lnTo>
                  <a:pt x="28575" y="706754"/>
                </a:lnTo>
                <a:lnTo>
                  <a:pt x="28575" y="692467"/>
                </a:lnTo>
                <a:lnTo>
                  <a:pt x="7969186" y="692467"/>
                </a:lnTo>
                <a:lnTo>
                  <a:pt x="7969186" y="706754"/>
                </a:lnTo>
                <a:close/>
              </a:path>
              <a:path w="7997190" h="721360">
                <a:moveTo>
                  <a:pt x="7996581" y="706754"/>
                </a:moveTo>
                <a:lnTo>
                  <a:pt x="7983473" y="706754"/>
                </a:lnTo>
                <a:lnTo>
                  <a:pt x="7983473" y="692467"/>
                </a:lnTo>
                <a:lnTo>
                  <a:pt x="7996581" y="692467"/>
                </a:lnTo>
                <a:lnTo>
                  <a:pt x="7996581" y="706754"/>
                </a:lnTo>
                <a:close/>
              </a:path>
            </a:pathLst>
          </a:custGeom>
          <a:solidFill>
            <a:srgbClr val="0E9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990" y="302893"/>
            <a:ext cx="5716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Revenue</a:t>
            </a:r>
            <a:r>
              <a:rPr sz="3600" spc="-50" dirty="0"/>
              <a:t> </a:t>
            </a:r>
            <a:r>
              <a:rPr sz="3600" dirty="0"/>
              <a:t>Generation</a:t>
            </a:r>
            <a:r>
              <a:rPr sz="3600" spc="-50" dirty="0"/>
              <a:t> </a:t>
            </a:r>
            <a:r>
              <a:rPr sz="3600" dirty="0"/>
              <a:t>Plan: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08617" y="1559190"/>
            <a:ext cx="17527905" cy="22009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ts val="2850"/>
              </a:lnSpc>
              <a:spcBef>
                <a:spcPts val="219"/>
              </a:spcBef>
            </a:pPr>
            <a:r>
              <a:rPr sz="2400" b="1" u="heavy" spc="5" dirty="0">
                <a:solidFill>
                  <a:srgbClr val="4EA62E"/>
                </a:solidFill>
                <a:uFill>
                  <a:solidFill>
                    <a:srgbClr val="4EA62E"/>
                  </a:solidFill>
                </a:uFill>
                <a:latin typeface="Arial"/>
                <a:cs typeface="Arial"/>
              </a:rPr>
              <a:t>Advertisin</a:t>
            </a:r>
            <a:r>
              <a:rPr sz="2400" b="1" spc="5" dirty="0">
                <a:solidFill>
                  <a:srgbClr val="4EA62E"/>
                </a:solidFill>
                <a:latin typeface="Arial"/>
                <a:cs typeface="Arial"/>
              </a:rPr>
              <a:t>g</a:t>
            </a:r>
            <a:r>
              <a:rPr sz="2400" b="1" u="heavy" spc="5" dirty="0">
                <a:solidFill>
                  <a:srgbClr val="4EA62E"/>
                </a:solidFill>
                <a:uFill>
                  <a:solidFill>
                    <a:srgbClr val="4EA62E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4EA62E"/>
                </a:solidFill>
                <a:uFill>
                  <a:solidFill>
                    <a:srgbClr val="4EA62E"/>
                  </a:solidFill>
                </a:uFill>
                <a:latin typeface="Arial"/>
                <a:cs typeface="Arial"/>
              </a:rPr>
              <a:t>Revenue:</a:t>
            </a:r>
            <a:r>
              <a:rPr sz="2400" dirty="0">
                <a:latin typeface="Arial MT"/>
                <a:cs typeface="Arial MT"/>
              </a:rPr>
              <a:t>: Offer targeted advertising space within the app to disaster relief organizations, insurance companies, and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emergency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preparedness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suppliers.Implement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various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formats,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including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banner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ads,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sponsored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content,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video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ads.Utilize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targeted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advertising based on user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demographics, location, and behavior.</a:t>
            </a:r>
            <a:endParaRPr sz="2400">
              <a:latin typeface="Arial MT"/>
              <a:cs typeface="Arial MT"/>
            </a:endParaRPr>
          </a:p>
          <a:p>
            <a:pPr marL="12700" marR="108585" algn="just">
              <a:lnSpc>
                <a:spcPts val="2850"/>
              </a:lnSpc>
            </a:pPr>
            <a:r>
              <a:rPr sz="2400" b="1" u="heavy" dirty="0">
                <a:solidFill>
                  <a:srgbClr val="4EA62E"/>
                </a:solidFill>
                <a:uFill>
                  <a:solidFill>
                    <a:srgbClr val="4EA62E"/>
                  </a:solidFill>
                </a:uFill>
                <a:latin typeface="Arial"/>
                <a:cs typeface="Arial"/>
              </a:rPr>
              <a:t>Partnerships</a:t>
            </a:r>
            <a:r>
              <a:rPr sz="2400" b="1" u="heavy" spc="-10" dirty="0">
                <a:solidFill>
                  <a:srgbClr val="4EA62E"/>
                </a:solidFill>
                <a:uFill>
                  <a:solidFill>
                    <a:srgbClr val="4EA62E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4EA62E"/>
                </a:solidFill>
                <a:uFill>
                  <a:solidFill>
                    <a:srgbClr val="4EA62E"/>
                  </a:solidFill>
                </a:uFill>
                <a:latin typeface="Arial"/>
                <a:cs typeface="Arial"/>
              </a:rPr>
              <a:t>and</a:t>
            </a:r>
            <a:r>
              <a:rPr sz="2400" b="1" u="heavy" spc="-10" dirty="0">
                <a:solidFill>
                  <a:srgbClr val="4EA62E"/>
                </a:solidFill>
                <a:uFill>
                  <a:solidFill>
                    <a:srgbClr val="4EA62E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4EA62E"/>
                </a:solidFill>
                <a:uFill>
                  <a:solidFill>
                    <a:srgbClr val="4EA62E"/>
                  </a:solidFill>
                </a:uFill>
                <a:latin typeface="Arial"/>
                <a:cs typeface="Arial"/>
              </a:rPr>
              <a:t>Sponsorships:</a:t>
            </a:r>
            <a:r>
              <a:rPr sz="2400" dirty="0">
                <a:latin typeface="Arial MT"/>
                <a:cs typeface="Arial MT"/>
              </a:rPr>
              <a:t>:Forge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partnerships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government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agencies,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NGOs,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corporate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sponsors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support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development and operations.Offer sponsorship opportunities for specific features, events, or initiatives within the app.Collaborate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sponsors to create co-branded content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 marketing campaigns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617" y="4751489"/>
            <a:ext cx="17796510" cy="25628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71755">
              <a:lnSpc>
                <a:spcPts val="2850"/>
              </a:lnSpc>
              <a:spcBef>
                <a:spcPts val="219"/>
              </a:spcBef>
            </a:pPr>
            <a:r>
              <a:rPr sz="2400" b="1" u="heavy" dirty="0">
                <a:solidFill>
                  <a:srgbClr val="0E9DD5"/>
                </a:solidFill>
                <a:uFill>
                  <a:solidFill>
                    <a:srgbClr val="0E9DD5"/>
                  </a:solidFill>
                </a:uFill>
                <a:latin typeface="Arial"/>
                <a:cs typeface="Arial"/>
              </a:rPr>
              <a:t>Data</a:t>
            </a:r>
            <a:r>
              <a:rPr sz="2400" b="1" u="heavy" spc="-5" dirty="0">
                <a:solidFill>
                  <a:srgbClr val="0E9DD5"/>
                </a:solidFill>
                <a:uFill>
                  <a:solidFill>
                    <a:srgbClr val="0E9DD5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5" dirty="0">
                <a:solidFill>
                  <a:srgbClr val="0E9DD5"/>
                </a:solidFill>
                <a:uFill>
                  <a:solidFill>
                    <a:srgbClr val="0E9DD5"/>
                  </a:solidFill>
                </a:uFill>
                <a:latin typeface="Arial"/>
                <a:cs typeface="Arial"/>
              </a:rPr>
              <a:t>Licensin</a:t>
            </a:r>
            <a:r>
              <a:rPr sz="2400" b="1" spc="5" dirty="0">
                <a:solidFill>
                  <a:srgbClr val="0E9DD5"/>
                </a:solidFill>
                <a:latin typeface="Arial"/>
                <a:cs typeface="Arial"/>
              </a:rPr>
              <a:t>g</a:t>
            </a:r>
            <a:r>
              <a:rPr sz="2400" b="1" u="heavy" spc="-85" dirty="0">
                <a:solidFill>
                  <a:srgbClr val="0E9DD5"/>
                </a:solidFill>
                <a:uFill>
                  <a:solidFill>
                    <a:srgbClr val="0E9DD5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0E9DD5"/>
                </a:solidFill>
                <a:uFill>
                  <a:solidFill>
                    <a:srgbClr val="0E9DD5"/>
                  </a:solidFill>
                </a:uFill>
                <a:latin typeface="Arial"/>
                <a:cs typeface="Arial"/>
              </a:rPr>
              <a:t>and</a:t>
            </a:r>
            <a:r>
              <a:rPr sz="2400" b="1" u="heavy" spc="-5" dirty="0">
                <a:solidFill>
                  <a:srgbClr val="0E9DD5"/>
                </a:solidFill>
                <a:uFill>
                  <a:solidFill>
                    <a:srgbClr val="0E9DD5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0E9DD5"/>
                </a:solidFill>
                <a:uFill>
                  <a:solidFill>
                    <a:srgbClr val="0E9DD5"/>
                  </a:solidFill>
                </a:uFill>
                <a:latin typeface="Arial"/>
                <a:cs typeface="Arial"/>
              </a:rPr>
              <a:t>Analytics:</a:t>
            </a:r>
            <a:r>
              <a:rPr sz="2400" dirty="0">
                <a:latin typeface="Arial MT"/>
                <a:cs typeface="Arial MT"/>
              </a:rPr>
              <a:t>:Monetize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assets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offering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licensing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agreements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researchers,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policymakers,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businesses.Provide access to data analytics tools and dashboards for disaster trend analysis and risk management.Offer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customized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 reports and research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services to clients seeking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in-depth analysis.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850"/>
              </a:lnSpc>
            </a:pPr>
            <a:r>
              <a:rPr sz="2400" b="1" u="heavy" dirty="0">
                <a:solidFill>
                  <a:srgbClr val="0E9DD5"/>
                </a:solidFill>
                <a:uFill>
                  <a:solidFill>
                    <a:srgbClr val="0E9DD5"/>
                  </a:solidFill>
                </a:uFill>
                <a:latin typeface="Arial"/>
                <a:cs typeface="Arial"/>
              </a:rPr>
              <a:t>E-commerce</a:t>
            </a:r>
            <a:r>
              <a:rPr sz="2400" b="1" u="heavy" spc="-10" dirty="0">
                <a:solidFill>
                  <a:srgbClr val="0E9DD5"/>
                </a:solidFill>
                <a:uFill>
                  <a:solidFill>
                    <a:srgbClr val="0E9DD5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0E9DD5"/>
                </a:solidFill>
                <a:uFill>
                  <a:solidFill>
                    <a:srgbClr val="0E9DD5"/>
                  </a:solidFill>
                </a:uFill>
                <a:latin typeface="Arial"/>
                <a:cs typeface="Arial"/>
              </a:rPr>
              <a:t>Inte</a:t>
            </a:r>
            <a:r>
              <a:rPr sz="2400" b="1" dirty="0">
                <a:solidFill>
                  <a:srgbClr val="0E9DD5"/>
                </a:solidFill>
                <a:latin typeface="Arial"/>
                <a:cs typeface="Arial"/>
              </a:rPr>
              <a:t>g</a:t>
            </a:r>
            <a:r>
              <a:rPr sz="2400" b="1" u="heavy" dirty="0">
                <a:solidFill>
                  <a:srgbClr val="0E9DD5"/>
                </a:solidFill>
                <a:uFill>
                  <a:solidFill>
                    <a:srgbClr val="0E9DD5"/>
                  </a:solidFill>
                </a:uFill>
                <a:latin typeface="Arial"/>
                <a:cs typeface="Arial"/>
              </a:rPr>
              <a:t>ration: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Integrate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e-commerce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platform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within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sell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emergency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preparedness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kits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survival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gear. </a:t>
            </a:r>
            <a:r>
              <a:rPr sz="2400" spc="-6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Curate a selection of products from trusted suppliers and manufacturers.Implement affiliate marketing programs to earn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commissions on product sales.This revenue generation plan leverages advertising, partnerships, data monetization, and e-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commerce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integration to create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diversified revenue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stream for sustained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profitability and growth.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877" y="8811086"/>
            <a:ext cx="1266824" cy="12668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3860" y="1631412"/>
            <a:ext cx="908494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68975" algn="l"/>
              </a:tabLst>
            </a:pPr>
            <a:r>
              <a:rPr sz="12000" dirty="0"/>
              <a:t>THANK	YOU</a:t>
            </a:r>
            <a:endParaRPr sz="12000"/>
          </a:p>
        </p:txBody>
      </p:sp>
      <p:sp>
        <p:nvSpPr>
          <p:cNvPr id="3" name="object 3"/>
          <p:cNvSpPr txBox="1"/>
          <p:nvPr/>
        </p:nvSpPr>
        <p:spPr>
          <a:xfrm>
            <a:off x="2535428" y="3872300"/>
            <a:ext cx="13740765" cy="29997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75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70"/>
              </a:spcBef>
            </a:pPr>
            <a:r>
              <a:rPr sz="3600" b="1" u="heavy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Arial"/>
                <a:cs typeface="Arial"/>
              </a:rPr>
              <a:t>Team</a:t>
            </a:r>
            <a:r>
              <a:rPr sz="3600" b="1" u="heavy" spc="-50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Arial"/>
                <a:cs typeface="Arial"/>
              </a:rPr>
              <a:t>CUSAT</a:t>
            </a:r>
            <a:endParaRPr sz="3600">
              <a:latin typeface="Arial"/>
              <a:cs typeface="Arial"/>
            </a:endParaRPr>
          </a:p>
          <a:p>
            <a:pPr marL="3552190" marR="3194050" indent="-244475">
              <a:lnSpc>
                <a:spcPct val="100000"/>
              </a:lnSpc>
              <a:spcBef>
                <a:spcPts val="30"/>
              </a:spcBef>
            </a:pPr>
            <a:r>
              <a:rPr sz="3000" b="1" dirty="0">
                <a:latin typeface="Arial"/>
                <a:cs typeface="Arial"/>
              </a:rPr>
              <a:t>Sajad</a:t>
            </a:r>
            <a:r>
              <a:rPr sz="3000" b="1" spc="-45" dirty="0">
                <a:latin typeface="Arial"/>
                <a:cs typeface="Arial"/>
              </a:rPr>
              <a:t> </a:t>
            </a:r>
            <a:r>
              <a:rPr sz="3000" b="1" spc="25" dirty="0">
                <a:latin typeface="Arial"/>
                <a:cs typeface="Arial"/>
              </a:rPr>
              <a:t>Hussain---------□</a:t>
            </a:r>
            <a:r>
              <a:rPr sz="3000" b="1" spc="-4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Design/Research </a:t>
            </a:r>
            <a:r>
              <a:rPr sz="3000" b="1" spc="-8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Ruvais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P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35" dirty="0">
                <a:latin typeface="Arial"/>
                <a:cs typeface="Arial"/>
              </a:rPr>
              <a:t>-----------□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App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Development</a:t>
            </a:r>
            <a:endParaRPr sz="3000">
              <a:latin typeface="Arial"/>
              <a:cs typeface="Arial"/>
            </a:endParaRPr>
          </a:p>
          <a:p>
            <a:pPr marL="694055" marR="686435" indent="337820">
              <a:lnSpc>
                <a:spcPct val="100000"/>
              </a:lnSpc>
            </a:pPr>
            <a:r>
              <a:rPr sz="3000" b="1" dirty="0">
                <a:latin typeface="Arial"/>
                <a:cs typeface="Arial"/>
              </a:rPr>
              <a:t>Adarsh Singh </a:t>
            </a:r>
            <a:r>
              <a:rPr sz="3000" b="1" spc="145" dirty="0">
                <a:latin typeface="Arial"/>
                <a:cs typeface="Arial"/>
              </a:rPr>
              <a:t>--□ </a:t>
            </a:r>
            <a:r>
              <a:rPr sz="3000" b="1" dirty="0">
                <a:latin typeface="Arial"/>
                <a:cs typeface="Arial"/>
              </a:rPr>
              <a:t>Web App development /Database Management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Avinash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Singh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spc="215" dirty="0">
                <a:latin typeface="Arial"/>
                <a:cs typeface="Arial"/>
              </a:rPr>
              <a:t>-□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Machine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Learning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/Model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training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and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deployment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999" y="7102201"/>
            <a:ext cx="3181349" cy="31813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>
                <a:moveTo>
                  <a:pt x="18287988" y="0"/>
                </a:moveTo>
                <a:lnTo>
                  <a:pt x="18273687" y="0"/>
                </a:lnTo>
                <a:lnTo>
                  <a:pt x="18273687" y="317"/>
                </a:lnTo>
                <a:lnTo>
                  <a:pt x="18273687" y="14605"/>
                </a:lnTo>
                <a:lnTo>
                  <a:pt x="18273687" y="15240"/>
                </a:lnTo>
                <a:lnTo>
                  <a:pt x="18273687" y="10273030"/>
                </a:lnTo>
                <a:lnTo>
                  <a:pt x="14744" y="10273030"/>
                </a:lnTo>
                <a:lnTo>
                  <a:pt x="14744" y="15240"/>
                </a:lnTo>
                <a:lnTo>
                  <a:pt x="457" y="15240"/>
                </a:lnTo>
                <a:lnTo>
                  <a:pt x="457" y="14605"/>
                </a:lnTo>
                <a:lnTo>
                  <a:pt x="14744" y="14605"/>
                </a:lnTo>
                <a:lnTo>
                  <a:pt x="18273687" y="14605"/>
                </a:lnTo>
                <a:lnTo>
                  <a:pt x="18273687" y="317"/>
                </a:lnTo>
                <a:lnTo>
                  <a:pt x="14744" y="317"/>
                </a:lnTo>
                <a:lnTo>
                  <a:pt x="457" y="317"/>
                </a:lnTo>
                <a:lnTo>
                  <a:pt x="457" y="0"/>
                </a:lnTo>
                <a:lnTo>
                  <a:pt x="0" y="0"/>
                </a:lnTo>
                <a:lnTo>
                  <a:pt x="0" y="15240"/>
                </a:lnTo>
                <a:lnTo>
                  <a:pt x="0" y="10273030"/>
                </a:lnTo>
                <a:lnTo>
                  <a:pt x="0" y="10287000"/>
                </a:lnTo>
                <a:lnTo>
                  <a:pt x="457" y="10287000"/>
                </a:lnTo>
                <a:lnTo>
                  <a:pt x="457" y="10287317"/>
                </a:lnTo>
                <a:lnTo>
                  <a:pt x="14744" y="10287317"/>
                </a:lnTo>
                <a:lnTo>
                  <a:pt x="18273687" y="10287317"/>
                </a:lnTo>
                <a:lnTo>
                  <a:pt x="18273687" y="10287000"/>
                </a:lnTo>
                <a:lnTo>
                  <a:pt x="18287975" y="10287000"/>
                </a:lnTo>
                <a:lnTo>
                  <a:pt x="18287975" y="10287317"/>
                </a:lnTo>
                <a:lnTo>
                  <a:pt x="18287988" y="10273030"/>
                </a:lnTo>
                <a:lnTo>
                  <a:pt x="18287988" y="15240"/>
                </a:lnTo>
                <a:lnTo>
                  <a:pt x="18287988" y="14605"/>
                </a:lnTo>
                <a:lnTo>
                  <a:pt x="18287988" y="317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10280" y="3895418"/>
            <a:ext cx="5423535" cy="236474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 marR="5080" indent="687705">
              <a:lnSpc>
                <a:spcPts val="8700"/>
              </a:lnSpc>
              <a:spcBef>
                <a:spcPts val="1220"/>
              </a:spcBef>
            </a:pPr>
            <a:r>
              <a:rPr sz="8100" b="1" spc="-590" dirty="0">
                <a:solidFill>
                  <a:srgbClr val="0D2840"/>
                </a:solidFill>
                <a:latin typeface="Verdana"/>
                <a:cs typeface="Verdana"/>
              </a:rPr>
              <a:t>Problem </a:t>
            </a:r>
            <a:r>
              <a:rPr sz="8100" b="1" spc="-585" dirty="0">
                <a:solidFill>
                  <a:srgbClr val="0D2840"/>
                </a:solidFill>
                <a:latin typeface="Verdana"/>
                <a:cs typeface="Verdana"/>
              </a:rPr>
              <a:t> </a:t>
            </a:r>
            <a:r>
              <a:rPr sz="8100" b="1" spc="-420" dirty="0">
                <a:solidFill>
                  <a:srgbClr val="0D2840"/>
                </a:solidFill>
                <a:latin typeface="Verdana"/>
                <a:cs typeface="Verdana"/>
              </a:rPr>
              <a:t>s</a:t>
            </a:r>
            <a:r>
              <a:rPr sz="8100" b="1" spc="290" dirty="0">
                <a:solidFill>
                  <a:srgbClr val="0D2840"/>
                </a:solidFill>
                <a:latin typeface="Verdana"/>
                <a:cs typeface="Verdana"/>
              </a:rPr>
              <a:t>t</a:t>
            </a:r>
            <a:r>
              <a:rPr sz="8100" b="1" spc="-700" dirty="0">
                <a:solidFill>
                  <a:srgbClr val="0D2840"/>
                </a:solidFill>
                <a:latin typeface="Verdana"/>
                <a:cs typeface="Verdana"/>
              </a:rPr>
              <a:t>a</a:t>
            </a:r>
            <a:r>
              <a:rPr sz="8100" b="1" spc="290" dirty="0">
                <a:solidFill>
                  <a:srgbClr val="0D2840"/>
                </a:solidFill>
                <a:latin typeface="Verdana"/>
                <a:cs typeface="Verdana"/>
              </a:rPr>
              <a:t>t</a:t>
            </a:r>
            <a:r>
              <a:rPr sz="8100" b="1" spc="-420" dirty="0">
                <a:solidFill>
                  <a:srgbClr val="0D2840"/>
                </a:solidFill>
                <a:latin typeface="Verdana"/>
                <a:cs typeface="Verdana"/>
              </a:rPr>
              <a:t>e</a:t>
            </a:r>
            <a:r>
              <a:rPr sz="8100" b="1" spc="-2045" dirty="0">
                <a:solidFill>
                  <a:srgbClr val="0D2840"/>
                </a:solidFill>
                <a:latin typeface="Verdana"/>
                <a:cs typeface="Verdana"/>
              </a:rPr>
              <a:t>m</a:t>
            </a:r>
            <a:r>
              <a:rPr sz="8100" b="1" spc="-420" dirty="0">
                <a:solidFill>
                  <a:srgbClr val="0D2840"/>
                </a:solidFill>
                <a:latin typeface="Verdana"/>
                <a:cs typeface="Verdana"/>
              </a:rPr>
              <a:t>e</a:t>
            </a:r>
            <a:r>
              <a:rPr sz="8100" b="1" spc="-825" dirty="0">
                <a:solidFill>
                  <a:srgbClr val="0D2840"/>
                </a:solidFill>
                <a:latin typeface="Verdana"/>
                <a:cs typeface="Verdana"/>
              </a:rPr>
              <a:t>n</a:t>
            </a:r>
            <a:r>
              <a:rPr sz="8100" b="1" spc="325" dirty="0">
                <a:solidFill>
                  <a:srgbClr val="0D2840"/>
                </a:solidFill>
                <a:latin typeface="Verdana"/>
                <a:cs typeface="Verdana"/>
              </a:rPr>
              <a:t>t</a:t>
            </a:r>
            <a:endParaRPr sz="81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51779" y="517743"/>
            <a:ext cx="2860040" cy="663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150" u="heavy" spc="15" dirty="0">
                <a:solidFill>
                  <a:srgbClr val="0D2840"/>
                </a:solidFill>
                <a:uFill>
                  <a:solidFill>
                    <a:srgbClr val="0D2840"/>
                  </a:solidFill>
                </a:uFill>
              </a:rPr>
              <a:t>PROBLEM:</a:t>
            </a:r>
            <a:endParaRPr sz="4150"/>
          </a:p>
        </p:txBody>
      </p:sp>
      <p:grpSp>
        <p:nvGrpSpPr>
          <p:cNvPr id="5" name="object 5"/>
          <p:cNvGrpSpPr/>
          <p:nvPr/>
        </p:nvGrpSpPr>
        <p:grpSpPr>
          <a:xfrm>
            <a:off x="556105" y="1223862"/>
            <a:ext cx="247650" cy="2733675"/>
            <a:chOff x="556105" y="1223862"/>
            <a:chExt cx="247650" cy="27336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105" y="1223862"/>
              <a:ext cx="76200" cy="76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930" y="3481287"/>
              <a:ext cx="123825" cy="123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155" y="3871812"/>
              <a:ext cx="85725" cy="857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0099" y="1059715"/>
            <a:ext cx="8162925" cy="42240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445"/>
              </a:spcBef>
              <a:tabLst>
                <a:tab pos="3025140" algn="l"/>
              </a:tabLst>
            </a:pPr>
            <a:r>
              <a:rPr sz="2100" spc="-10" dirty="0">
                <a:latin typeface="Arial MT"/>
                <a:cs typeface="Arial MT"/>
              </a:rPr>
              <a:t>The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In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recent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years,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human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suffering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has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increased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due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to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the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higher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frequency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and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magnitude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of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disasters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with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natural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and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man-made 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causes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across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the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globe	These disasters have enormous negative 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impacts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on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human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lives,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properties,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and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infrastructures.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In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the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last 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decade,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every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year,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natural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disasters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killed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near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75,000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and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affected 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about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200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million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people,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while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caused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approximately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162.2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billion 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USD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in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economic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losses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which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all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are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expected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to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increase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in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the 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future</a:t>
            </a:r>
            <a:endParaRPr sz="2100">
              <a:latin typeface="Arial MT"/>
              <a:cs typeface="Arial MT"/>
            </a:endParaRPr>
          </a:p>
          <a:p>
            <a:pPr marL="222885">
              <a:lnSpc>
                <a:spcPts val="3090"/>
              </a:lnSpc>
            </a:pPr>
            <a:r>
              <a:rPr sz="3250" b="1" i="1" spc="-5" dirty="0">
                <a:solidFill>
                  <a:srgbClr val="FF0000"/>
                </a:solidFill>
                <a:latin typeface="Arial"/>
                <a:cs typeface="Arial"/>
              </a:rPr>
              <a:t>7,5000 deaths every decade!!</a:t>
            </a:r>
            <a:endParaRPr sz="3250">
              <a:latin typeface="Arial"/>
              <a:cs typeface="Arial"/>
            </a:endParaRPr>
          </a:p>
          <a:p>
            <a:pPr marL="54610">
              <a:lnSpc>
                <a:spcPts val="2315"/>
              </a:lnSpc>
            </a:pPr>
            <a:r>
              <a:rPr sz="2300" spc="10" dirty="0">
                <a:latin typeface="Arial MT"/>
                <a:cs typeface="Arial MT"/>
              </a:rPr>
              <a:t>T</a:t>
            </a:r>
            <a:r>
              <a:rPr sz="2300" spc="10" dirty="0">
                <a:solidFill>
                  <a:srgbClr val="0D2840"/>
                </a:solidFill>
                <a:latin typeface="Arial MT"/>
                <a:cs typeface="Arial MT"/>
              </a:rPr>
              <a:t>he economic impact reaches a staggering </a:t>
            </a:r>
            <a:r>
              <a:rPr sz="2300" b="1" i="1" spc="10" dirty="0">
                <a:solidFill>
                  <a:srgbClr val="0D2840"/>
                </a:solidFill>
                <a:latin typeface="Arial"/>
                <a:cs typeface="Arial"/>
              </a:rPr>
              <a:t>$1.25 </a:t>
            </a:r>
            <a:r>
              <a:rPr sz="2300" b="1" i="1" spc="5" dirty="0">
                <a:solidFill>
                  <a:srgbClr val="0D2840"/>
                </a:solidFill>
                <a:latin typeface="Arial"/>
                <a:cs typeface="Arial"/>
              </a:rPr>
              <a:t>trillion</a:t>
            </a:r>
            <a:r>
              <a:rPr sz="2300" spc="5" dirty="0">
                <a:solidFill>
                  <a:srgbClr val="0D2840"/>
                </a:solidFill>
                <a:latin typeface="Arial MT"/>
                <a:cs typeface="Arial MT"/>
              </a:rPr>
              <a:t>.</a:t>
            </a:r>
            <a:endParaRPr sz="2300">
              <a:latin typeface="Arial MT"/>
              <a:cs typeface="Arial MT"/>
            </a:endParaRPr>
          </a:p>
          <a:p>
            <a:pPr marL="33655">
              <a:lnSpc>
                <a:spcPts val="1975"/>
              </a:lnSpc>
            </a:pPr>
            <a:r>
              <a:rPr sz="2200" spc="-5" dirty="0">
                <a:latin typeface="Arial MT"/>
                <a:cs typeface="Arial MT"/>
              </a:rPr>
              <a:t>India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experienced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1,058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natural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disasters,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including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floods,</a:t>
            </a:r>
            <a:endParaRPr sz="2200">
              <a:latin typeface="Arial MT"/>
              <a:cs typeface="Arial MT"/>
            </a:endParaRPr>
          </a:p>
          <a:p>
            <a:pPr marL="33655">
              <a:lnSpc>
                <a:spcPts val="1875"/>
              </a:lnSpc>
            </a:pPr>
            <a:r>
              <a:rPr sz="2200" spc="-5" dirty="0">
                <a:latin typeface="Arial MT"/>
                <a:cs typeface="Arial MT"/>
              </a:rPr>
              <a:t>cyclones,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droughts,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cold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waves,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heatwaves,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between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1995</a:t>
            </a:r>
            <a:endParaRPr sz="2200">
              <a:latin typeface="Arial MT"/>
              <a:cs typeface="Arial MT"/>
            </a:endParaRPr>
          </a:p>
          <a:p>
            <a:pPr marL="33655">
              <a:lnSpc>
                <a:spcPts val="1875"/>
              </a:lnSpc>
            </a:pPr>
            <a:r>
              <a:rPr sz="2200" dirty="0">
                <a:latin typeface="Arial MT"/>
                <a:cs typeface="Arial MT"/>
              </a:rPr>
              <a:t>and 2020.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According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report,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floods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account for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33%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endParaRPr sz="2200">
              <a:latin typeface="Arial MT"/>
              <a:cs typeface="Arial MT"/>
            </a:endParaRPr>
          </a:p>
          <a:p>
            <a:pPr marL="33655" marR="281305">
              <a:lnSpc>
                <a:spcPct val="71000"/>
              </a:lnSpc>
              <a:spcBef>
                <a:spcPts val="385"/>
              </a:spcBef>
            </a:pPr>
            <a:r>
              <a:rPr sz="2200" dirty="0">
                <a:latin typeface="Arial MT"/>
                <a:cs typeface="Arial MT"/>
              </a:rPr>
              <a:t>these </a:t>
            </a:r>
            <a:r>
              <a:rPr sz="2200" spc="-5" dirty="0">
                <a:latin typeface="Arial MT"/>
                <a:cs typeface="Arial MT"/>
              </a:rPr>
              <a:t>disasters,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followed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heatwaves (24%),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droughts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(22%),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cold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waves (16%), and </a:t>
            </a:r>
            <a:r>
              <a:rPr sz="2200" spc="-5" dirty="0">
                <a:latin typeface="Arial MT"/>
                <a:cs typeface="Arial MT"/>
              </a:rPr>
              <a:t>cyclones </a:t>
            </a:r>
            <a:r>
              <a:rPr sz="2200" dirty="0">
                <a:latin typeface="Arial MT"/>
                <a:cs typeface="Arial MT"/>
              </a:rPr>
              <a:t>(5%).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268" y="0"/>
            <a:ext cx="18218785" cy="10287000"/>
            <a:chOff x="69268" y="0"/>
            <a:chExt cx="18218785" cy="102870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27359" y="0"/>
              <a:ext cx="9560640" cy="10281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68" y="8982030"/>
              <a:ext cx="1333499" cy="1304968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635"/>
            <a:chOff x="0" y="0"/>
            <a:chExt cx="18288000" cy="102876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635"/>
            </a:xfrm>
            <a:custGeom>
              <a:avLst/>
              <a:gdLst/>
              <a:ahLst/>
              <a:cxnLst/>
              <a:rect l="l" t="t" r="r" b="b"/>
              <a:pathLst>
                <a:path w="18288000" h="10287635">
                  <a:moveTo>
                    <a:pt x="18287988" y="0"/>
                  </a:moveTo>
                  <a:lnTo>
                    <a:pt x="18273687" y="0"/>
                  </a:lnTo>
                  <a:lnTo>
                    <a:pt x="18273687" y="317"/>
                  </a:lnTo>
                  <a:lnTo>
                    <a:pt x="18273687" y="14605"/>
                  </a:lnTo>
                  <a:lnTo>
                    <a:pt x="18273687" y="15240"/>
                  </a:lnTo>
                  <a:lnTo>
                    <a:pt x="18273687" y="10273030"/>
                  </a:lnTo>
                  <a:lnTo>
                    <a:pt x="14744" y="10273030"/>
                  </a:lnTo>
                  <a:lnTo>
                    <a:pt x="14744" y="15240"/>
                  </a:lnTo>
                  <a:lnTo>
                    <a:pt x="457" y="15240"/>
                  </a:lnTo>
                  <a:lnTo>
                    <a:pt x="457" y="14605"/>
                  </a:lnTo>
                  <a:lnTo>
                    <a:pt x="14744" y="14605"/>
                  </a:lnTo>
                  <a:lnTo>
                    <a:pt x="18273687" y="14605"/>
                  </a:lnTo>
                  <a:lnTo>
                    <a:pt x="18273687" y="317"/>
                  </a:lnTo>
                  <a:lnTo>
                    <a:pt x="14744" y="317"/>
                  </a:lnTo>
                  <a:lnTo>
                    <a:pt x="457" y="317"/>
                  </a:lnTo>
                  <a:lnTo>
                    <a:pt x="457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10273030"/>
                  </a:lnTo>
                  <a:lnTo>
                    <a:pt x="0" y="10287000"/>
                  </a:lnTo>
                  <a:lnTo>
                    <a:pt x="457" y="10287000"/>
                  </a:lnTo>
                  <a:lnTo>
                    <a:pt x="457" y="10287317"/>
                  </a:lnTo>
                  <a:lnTo>
                    <a:pt x="14744" y="10287317"/>
                  </a:lnTo>
                  <a:lnTo>
                    <a:pt x="18273687" y="10287317"/>
                  </a:lnTo>
                  <a:lnTo>
                    <a:pt x="18273687" y="10287000"/>
                  </a:lnTo>
                  <a:lnTo>
                    <a:pt x="18287975" y="10287000"/>
                  </a:lnTo>
                  <a:lnTo>
                    <a:pt x="18287975" y="10273030"/>
                  </a:lnTo>
                  <a:lnTo>
                    <a:pt x="18287988" y="15240"/>
                  </a:lnTo>
                  <a:lnTo>
                    <a:pt x="18287988" y="14605"/>
                  </a:lnTo>
                  <a:lnTo>
                    <a:pt x="18287988" y="317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7359" y="0"/>
              <a:ext cx="9560640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310280" y="3895418"/>
            <a:ext cx="5423535" cy="236474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 marR="5080" indent="687705">
              <a:lnSpc>
                <a:spcPts val="8700"/>
              </a:lnSpc>
              <a:spcBef>
                <a:spcPts val="1220"/>
              </a:spcBef>
            </a:pPr>
            <a:r>
              <a:rPr sz="8100" b="1" spc="-590" dirty="0">
                <a:solidFill>
                  <a:srgbClr val="0D2840"/>
                </a:solidFill>
                <a:latin typeface="Verdana"/>
                <a:cs typeface="Verdana"/>
              </a:rPr>
              <a:t>Problem </a:t>
            </a:r>
            <a:r>
              <a:rPr sz="8100" b="1" spc="-585" dirty="0">
                <a:solidFill>
                  <a:srgbClr val="0D2840"/>
                </a:solidFill>
                <a:latin typeface="Verdana"/>
                <a:cs typeface="Verdana"/>
              </a:rPr>
              <a:t> </a:t>
            </a:r>
            <a:r>
              <a:rPr sz="8100" b="1" spc="-420" dirty="0">
                <a:solidFill>
                  <a:srgbClr val="0D2840"/>
                </a:solidFill>
                <a:latin typeface="Verdana"/>
                <a:cs typeface="Verdana"/>
              </a:rPr>
              <a:t>s</a:t>
            </a:r>
            <a:r>
              <a:rPr sz="8100" b="1" spc="290" dirty="0">
                <a:solidFill>
                  <a:srgbClr val="0D2840"/>
                </a:solidFill>
                <a:latin typeface="Verdana"/>
                <a:cs typeface="Verdana"/>
              </a:rPr>
              <a:t>t</a:t>
            </a:r>
            <a:r>
              <a:rPr sz="8100" b="1" spc="-700" dirty="0">
                <a:solidFill>
                  <a:srgbClr val="0D2840"/>
                </a:solidFill>
                <a:latin typeface="Verdana"/>
                <a:cs typeface="Verdana"/>
              </a:rPr>
              <a:t>a</a:t>
            </a:r>
            <a:r>
              <a:rPr sz="8100" b="1" spc="290" dirty="0">
                <a:solidFill>
                  <a:srgbClr val="0D2840"/>
                </a:solidFill>
                <a:latin typeface="Verdana"/>
                <a:cs typeface="Verdana"/>
              </a:rPr>
              <a:t>t</a:t>
            </a:r>
            <a:r>
              <a:rPr sz="8100" b="1" spc="-420" dirty="0">
                <a:solidFill>
                  <a:srgbClr val="0D2840"/>
                </a:solidFill>
                <a:latin typeface="Verdana"/>
                <a:cs typeface="Verdana"/>
              </a:rPr>
              <a:t>e</a:t>
            </a:r>
            <a:r>
              <a:rPr sz="8100" b="1" spc="-2045" dirty="0">
                <a:solidFill>
                  <a:srgbClr val="0D2840"/>
                </a:solidFill>
                <a:latin typeface="Verdana"/>
                <a:cs typeface="Verdana"/>
              </a:rPr>
              <a:t>m</a:t>
            </a:r>
            <a:r>
              <a:rPr sz="8100" b="1" spc="-420" dirty="0">
                <a:solidFill>
                  <a:srgbClr val="0D2840"/>
                </a:solidFill>
                <a:latin typeface="Verdana"/>
                <a:cs typeface="Verdana"/>
              </a:rPr>
              <a:t>e</a:t>
            </a:r>
            <a:r>
              <a:rPr sz="8100" b="1" spc="-825" dirty="0">
                <a:solidFill>
                  <a:srgbClr val="0D2840"/>
                </a:solidFill>
                <a:latin typeface="Verdana"/>
                <a:cs typeface="Verdana"/>
              </a:rPr>
              <a:t>n</a:t>
            </a:r>
            <a:r>
              <a:rPr sz="8100" b="1" spc="325" dirty="0">
                <a:solidFill>
                  <a:srgbClr val="0D2840"/>
                </a:solidFill>
                <a:latin typeface="Verdana"/>
                <a:cs typeface="Verdana"/>
              </a:rPr>
              <a:t>t</a:t>
            </a:r>
            <a:endParaRPr sz="81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59370" y="540023"/>
            <a:ext cx="2844800" cy="725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50" b="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</a:t>
            </a:r>
            <a:r>
              <a:rPr sz="4550" b="0" u="heavy" spc="15" dirty="0">
                <a:solidFill>
                  <a:srgbClr val="6F2FA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</a:t>
            </a:r>
            <a:r>
              <a:rPr sz="4550" b="0" u="heavy" spc="15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4550" b="0" u="heavy" spc="15" dirty="0">
                <a:solidFill>
                  <a:srgbClr val="8ED973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</a:t>
            </a:r>
            <a:r>
              <a:rPr sz="4550" b="0" u="heavy" spc="15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</a:t>
            </a:r>
            <a:r>
              <a:rPr sz="4550" b="0" u="heavy" spc="15" dirty="0">
                <a:solidFill>
                  <a:srgbClr val="00B04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en</a:t>
            </a:r>
            <a:r>
              <a:rPr sz="4550" b="0" spc="15" dirty="0">
                <a:solidFill>
                  <a:srgbClr val="00B04F"/>
                </a:solidFill>
                <a:latin typeface="Arial MT"/>
                <a:cs typeface="Arial MT"/>
              </a:rPr>
              <a:t>g</a:t>
            </a:r>
            <a:r>
              <a:rPr sz="4550" b="0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e</a:t>
            </a:r>
            <a:r>
              <a:rPr sz="4550" spc="15" dirty="0">
                <a:solidFill>
                  <a:srgbClr val="0D2840"/>
                </a:solidFill>
              </a:rPr>
              <a:t>:</a:t>
            </a:r>
            <a:endParaRPr sz="45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268" y="1573803"/>
            <a:ext cx="1333500" cy="8713470"/>
            <a:chOff x="69268" y="1573803"/>
            <a:chExt cx="1333500" cy="87134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680" y="1573803"/>
              <a:ext cx="95250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680" y="3193053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680" y="3840753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680" y="4488453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268" y="8982030"/>
              <a:ext cx="1333499" cy="130496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19779" y="1386796"/>
            <a:ext cx="8114030" cy="39573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2550"/>
              </a:lnSpc>
              <a:spcBef>
                <a:spcPts val="480"/>
              </a:spcBef>
            </a:pP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Natural disasters cause </a:t>
            </a:r>
            <a:r>
              <a:rPr sz="2400" dirty="0">
                <a:solidFill>
                  <a:srgbClr val="0D2840"/>
                </a:solidFill>
                <a:latin typeface="Arial MT"/>
                <a:cs typeface="Arial MT"/>
              </a:rPr>
              <a:t>significant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 human</a:t>
            </a:r>
            <a:r>
              <a:rPr sz="2400" spc="10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suffering and </a:t>
            </a:r>
            <a:r>
              <a:rPr sz="2400" spc="10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2840"/>
                </a:solidFill>
                <a:latin typeface="Arial MT"/>
                <a:cs typeface="Arial MT"/>
              </a:rPr>
              <a:t>financial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losses. While perfect prediction is impossible, </a:t>
            </a:r>
            <a:r>
              <a:rPr sz="2400" spc="10" dirty="0">
                <a:solidFill>
                  <a:srgbClr val="0D2840"/>
                </a:solidFill>
                <a:latin typeface="Arial MT"/>
                <a:cs typeface="Arial MT"/>
              </a:rPr>
              <a:t> many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 casualties and</a:t>
            </a:r>
            <a:r>
              <a:rPr sz="2400" spc="10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property damages could</a:t>
            </a:r>
            <a:r>
              <a:rPr sz="2400" spc="10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2840"/>
                </a:solidFill>
                <a:latin typeface="Arial MT"/>
                <a:cs typeface="Arial MT"/>
              </a:rPr>
              <a:t>potentially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0D2840"/>
                </a:solidFill>
                <a:latin typeface="Arial MT"/>
                <a:cs typeface="Arial MT"/>
              </a:rPr>
              <a:t>be </a:t>
            </a:r>
            <a:r>
              <a:rPr sz="2400" spc="-650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avoided</a:t>
            </a:r>
            <a:r>
              <a:rPr sz="2400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with timely warnings</a:t>
            </a:r>
            <a:r>
              <a:rPr sz="2400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and improved preparedness.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355"/>
              </a:lnSpc>
            </a:pP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Current</a:t>
            </a:r>
            <a:r>
              <a:rPr sz="2400" spc="-20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challenges</a:t>
            </a:r>
            <a:r>
              <a:rPr sz="2400" spc="-20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include:</a:t>
            </a:r>
            <a:endParaRPr sz="2400">
              <a:latin typeface="Arial MT"/>
              <a:cs typeface="Arial MT"/>
            </a:endParaRPr>
          </a:p>
          <a:p>
            <a:pPr marL="12700" marR="535305">
              <a:lnSpc>
                <a:spcPts val="2550"/>
              </a:lnSpc>
              <a:spcBef>
                <a:spcPts val="195"/>
              </a:spcBef>
            </a:pPr>
            <a:r>
              <a:rPr sz="2400" b="1" spc="5" dirty="0">
                <a:solidFill>
                  <a:srgbClr val="0D2840"/>
                </a:solidFill>
                <a:latin typeface="Arial"/>
                <a:cs typeface="Arial"/>
              </a:rPr>
              <a:t>Lack of real-time alerts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, especially in vulnerable areas </a:t>
            </a:r>
            <a:r>
              <a:rPr sz="2400" spc="-655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with</a:t>
            </a:r>
            <a:r>
              <a:rPr sz="2400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limited internet </a:t>
            </a:r>
            <a:r>
              <a:rPr sz="2400" dirty="0">
                <a:solidFill>
                  <a:srgbClr val="0D2840"/>
                </a:solidFill>
                <a:latin typeface="Arial MT"/>
                <a:cs typeface="Arial MT"/>
              </a:rPr>
              <a:t>connectivity.</a:t>
            </a:r>
            <a:endParaRPr sz="2400">
              <a:latin typeface="Arial MT"/>
              <a:cs typeface="Arial MT"/>
            </a:endParaRPr>
          </a:p>
          <a:p>
            <a:pPr marL="12700" marR="22860">
              <a:lnSpc>
                <a:spcPts val="2550"/>
              </a:lnSpc>
            </a:pPr>
            <a:r>
              <a:rPr sz="2400" b="1" spc="5" dirty="0">
                <a:solidFill>
                  <a:srgbClr val="0D2840"/>
                </a:solidFill>
                <a:latin typeface="Arial"/>
                <a:cs typeface="Arial"/>
              </a:rPr>
              <a:t>Limited access</a:t>
            </a:r>
            <a:r>
              <a:rPr sz="2400" b="1" spc="10" dirty="0">
                <a:solidFill>
                  <a:srgbClr val="0D284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D2840"/>
                </a:solidFill>
                <a:latin typeface="Arial"/>
                <a:cs typeface="Arial"/>
              </a:rPr>
              <a:t>to</a:t>
            </a:r>
            <a:r>
              <a:rPr sz="2400" b="1" spc="10" dirty="0">
                <a:solidFill>
                  <a:srgbClr val="0D284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D2840"/>
                </a:solidFill>
                <a:latin typeface="Arial"/>
                <a:cs typeface="Arial"/>
              </a:rPr>
              <a:t>educational</a:t>
            </a:r>
            <a:r>
              <a:rPr sz="2400" b="1" spc="10" dirty="0">
                <a:solidFill>
                  <a:srgbClr val="0D284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D2840"/>
                </a:solidFill>
                <a:latin typeface="Arial"/>
                <a:cs typeface="Arial"/>
              </a:rPr>
              <a:t>resources</a:t>
            </a:r>
            <a:r>
              <a:rPr sz="2400" b="1" spc="10" dirty="0">
                <a:solidFill>
                  <a:srgbClr val="0D284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2840"/>
                </a:solidFill>
                <a:latin typeface="Arial MT"/>
                <a:cs typeface="Arial MT"/>
              </a:rPr>
              <a:t>training</a:t>
            </a:r>
            <a:r>
              <a:rPr sz="2400" spc="10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for </a:t>
            </a:r>
            <a:r>
              <a:rPr sz="2400" spc="-650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communities</a:t>
            </a:r>
            <a:r>
              <a:rPr sz="2400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spc="10" dirty="0">
                <a:solidFill>
                  <a:srgbClr val="0D2840"/>
                </a:solidFill>
                <a:latin typeface="Arial MT"/>
                <a:cs typeface="Arial MT"/>
              </a:rPr>
              <a:t>on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 disaster</a:t>
            </a:r>
            <a:r>
              <a:rPr sz="2400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preparedness and response.</a:t>
            </a:r>
            <a:endParaRPr sz="2400">
              <a:latin typeface="Arial MT"/>
              <a:cs typeface="Arial MT"/>
            </a:endParaRPr>
          </a:p>
          <a:p>
            <a:pPr marL="12700" marR="383540">
              <a:lnSpc>
                <a:spcPts val="2550"/>
              </a:lnSpc>
            </a:pPr>
            <a:r>
              <a:rPr sz="2400" b="1" spc="5" dirty="0">
                <a:solidFill>
                  <a:srgbClr val="0D2840"/>
                </a:solidFill>
                <a:latin typeface="Arial"/>
                <a:cs typeface="Arial"/>
              </a:rPr>
              <a:t>Difficulty coordinating </a:t>
            </a:r>
            <a:r>
              <a:rPr sz="2400" b="1" dirty="0">
                <a:solidFill>
                  <a:srgbClr val="0D2840"/>
                </a:solidFill>
                <a:latin typeface="Arial"/>
                <a:cs typeface="Arial"/>
              </a:rPr>
              <a:t>relief </a:t>
            </a:r>
            <a:r>
              <a:rPr sz="2400" b="1" spc="5" dirty="0">
                <a:solidFill>
                  <a:srgbClr val="0D2840"/>
                </a:solidFill>
                <a:latin typeface="Arial"/>
                <a:cs typeface="Arial"/>
              </a:rPr>
              <a:t>efforts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due to fragmented </a:t>
            </a:r>
            <a:r>
              <a:rPr sz="2400" spc="-655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communication between </a:t>
            </a:r>
            <a:r>
              <a:rPr sz="2400" dirty="0">
                <a:solidFill>
                  <a:srgbClr val="0D2840"/>
                </a:solidFill>
                <a:latin typeface="Arial MT"/>
                <a:cs typeface="Arial MT"/>
              </a:rPr>
              <a:t>first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responders, organizations, </a:t>
            </a:r>
            <a:r>
              <a:rPr sz="2400" spc="10" dirty="0">
                <a:solidFill>
                  <a:srgbClr val="0D284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D2840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0D2840"/>
                </a:solidFill>
                <a:latin typeface="Arial MT"/>
                <a:cs typeface="Arial MT"/>
              </a:rPr>
              <a:t> citizens.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>
                <a:moveTo>
                  <a:pt x="18287988" y="0"/>
                </a:moveTo>
                <a:lnTo>
                  <a:pt x="18273687" y="0"/>
                </a:lnTo>
                <a:lnTo>
                  <a:pt x="18273687" y="317"/>
                </a:lnTo>
                <a:lnTo>
                  <a:pt x="18273687" y="14605"/>
                </a:lnTo>
                <a:lnTo>
                  <a:pt x="18273687" y="15240"/>
                </a:lnTo>
                <a:lnTo>
                  <a:pt x="18273687" y="10273030"/>
                </a:lnTo>
                <a:lnTo>
                  <a:pt x="14744" y="10273030"/>
                </a:lnTo>
                <a:lnTo>
                  <a:pt x="14744" y="15240"/>
                </a:lnTo>
                <a:lnTo>
                  <a:pt x="457" y="15240"/>
                </a:lnTo>
                <a:lnTo>
                  <a:pt x="457" y="14605"/>
                </a:lnTo>
                <a:lnTo>
                  <a:pt x="14744" y="14605"/>
                </a:lnTo>
                <a:lnTo>
                  <a:pt x="18273687" y="14605"/>
                </a:lnTo>
                <a:lnTo>
                  <a:pt x="18273687" y="317"/>
                </a:lnTo>
                <a:lnTo>
                  <a:pt x="14744" y="317"/>
                </a:lnTo>
                <a:lnTo>
                  <a:pt x="457" y="317"/>
                </a:lnTo>
                <a:lnTo>
                  <a:pt x="457" y="0"/>
                </a:lnTo>
                <a:lnTo>
                  <a:pt x="0" y="0"/>
                </a:lnTo>
                <a:lnTo>
                  <a:pt x="0" y="15240"/>
                </a:lnTo>
                <a:lnTo>
                  <a:pt x="0" y="10273030"/>
                </a:lnTo>
                <a:lnTo>
                  <a:pt x="0" y="10287000"/>
                </a:lnTo>
                <a:lnTo>
                  <a:pt x="457" y="10287000"/>
                </a:lnTo>
                <a:lnTo>
                  <a:pt x="457" y="10287317"/>
                </a:lnTo>
                <a:lnTo>
                  <a:pt x="14744" y="10287317"/>
                </a:lnTo>
                <a:lnTo>
                  <a:pt x="18273687" y="10287317"/>
                </a:lnTo>
                <a:lnTo>
                  <a:pt x="18273687" y="10287000"/>
                </a:lnTo>
                <a:lnTo>
                  <a:pt x="18287975" y="10287000"/>
                </a:lnTo>
                <a:lnTo>
                  <a:pt x="18287975" y="10287317"/>
                </a:lnTo>
                <a:lnTo>
                  <a:pt x="18287988" y="10273030"/>
                </a:lnTo>
                <a:lnTo>
                  <a:pt x="18287988" y="15240"/>
                </a:lnTo>
                <a:lnTo>
                  <a:pt x="18287988" y="14605"/>
                </a:lnTo>
                <a:lnTo>
                  <a:pt x="18287988" y="317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08117" y="3866843"/>
            <a:ext cx="3913504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b="1" dirty="0">
                <a:solidFill>
                  <a:srgbClr val="0D2840"/>
                </a:solidFill>
                <a:latin typeface="Arial"/>
                <a:cs typeface="Arial"/>
              </a:rPr>
              <a:t>Imp</a:t>
            </a:r>
            <a:r>
              <a:rPr sz="8100" b="1" dirty="0">
                <a:solidFill>
                  <a:srgbClr val="FF0000"/>
                </a:solidFill>
                <a:latin typeface="Arial"/>
                <a:cs typeface="Arial"/>
              </a:rPr>
              <a:t>acts</a:t>
            </a:r>
            <a:endParaRPr sz="8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49" y="547536"/>
            <a:ext cx="8746048" cy="88757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23219" y="1391300"/>
            <a:ext cx="25025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Human</a:t>
            </a:r>
            <a:r>
              <a:rPr spc="-9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Impact: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12577" y="1762775"/>
            <a:ext cx="3723640" cy="22047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0" marR="119380" indent="-635" algn="ctr">
              <a:lnSpc>
                <a:spcPts val="1880"/>
              </a:lnSpc>
              <a:spcBef>
                <a:spcPts val="39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According to Relief Web, natural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disasters occurred 137 times in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2022, which is 137 fewer than the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average of 141 disasters per year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1992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2021.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deaths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2022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was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7,750,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ts val="1689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lower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average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endParaRPr sz="1800">
              <a:latin typeface="Arial MT"/>
              <a:cs typeface="Arial MT"/>
            </a:endParaRPr>
          </a:p>
          <a:p>
            <a:pPr marL="12065" marR="5080" algn="ctr">
              <a:lnSpc>
                <a:spcPts val="1880"/>
              </a:lnSpc>
              <a:spcBef>
                <a:spcPts val="15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30,909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deaths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1992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2023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3042" y="5315926"/>
            <a:ext cx="2705100" cy="334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85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Economic</a:t>
            </a:r>
            <a:r>
              <a:rPr sz="21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ts val="158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Natural disasters can cause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significant economic losses,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affecting both human and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economic activity. In 2020,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natural disasters caused an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estimated $190 billion in losses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globally</a:t>
            </a:r>
            <a:r>
              <a:rPr sz="15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5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affected</a:t>
            </a:r>
            <a:r>
              <a:rPr sz="15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100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million people, resulting in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15,082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deaths.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World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Bank </a:t>
            </a:r>
            <a:r>
              <a:rPr sz="1500" spc="-4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estimates that natural disasters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cause $520 billion in annual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consumption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loss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globally,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ts val="1390"/>
              </a:lnSpc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60%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endParaRPr sz="1500">
              <a:latin typeface="Arial MT"/>
              <a:cs typeface="Arial MT"/>
            </a:endParaRPr>
          </a:p>
          <a:p>
            <a:pPr marL="12700" marR="545465">
              <a:lnSpc>
                <a:spcPts val="1580"/>
              </a:lnSpc>
              <a:spcBef>
                <a:spcPts val="125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commonly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reported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asset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losses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9202" y="5414136"/>
            <a:ext cx="2657475" cy="219075"/>
          </a:xfrm>
          <a:custGeom>
            <a:avLst/>
            <a:gdLst/>
            <a:ahLst/>
            <a:cxnLst/>
            <a:rect l="l" t="t" r="r" b="b"/>
            <a:pathLst>
              <a:path w="2657475" h="219075">
                <a:moveTo>
                  <a:pt x="1758683" y="200025"/>
                </a:moveTo>
                <a:lnTo>
                  <a:pt x="126949" y="200025"/>
                </a:lnTo>
                <a:lnTo>
                  <a:pt x="126949" y="219075"/>
                </a:lnTo>
                <a:lnTo>
                  <a:pt x="1758683" y="219075"/>
                </a:lnTo>
                <a:lnTo>
                  <a:pt x="1758683" y="200025"/>
                </a:lnTo>
                <a:close/>
              </a:path>
              <a:path w="2657475" h="219075">
                <a:moveTo>
                  <a:pt x="2657017" y="200025"/>
                </a:moveTo>
                <a:lnTo>
                  <a:pt x="1847964" y="200025"/>
                </a:lnTo>
                <a:lnTo>
                  <a:pt x="1847964" y="219075"/>
                </a:lnTo>
                <a:lnTo>
                  <a:pt x="2657017" y="219075"/>
                </a:lnTo>
                <a:lnTo>
                  <a:pt x="2657017" y="200025"/>
                </a:lnTo>
                <a:close/>
              </a:path>
              <a:path w="2657475" h="219075">
                <a:moveTo>
                  <a:pt x="2657017" y="0"/>
                </a:moveTo>
                <a:lnTo>
                  <a:pt x="0" y="0"/>
                </a:lnTo>
                <a:lnTo>
                  <a:pt x="0" y="19050"/>
                </a:lnTo>
                <a:lnTo>
                  <a:pt x="2657017" y="19050"/>
                </a:lnTo>
                <a:lnTo>
                  <a:pt x="26570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26502" y="5201404"/>
            <a:ext cx="2682875" cy="45402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39065" marR="5080" indent="-127000">
              <a:lnSpc>
                <a:spcPts val="1580"/>
              </a:lnSpc>
              <a:spcBef>
                <a:spcPts val="335"/>
              </a:spcBef>
            </a:pP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deadliest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natural </a:t>
            </a:r>
            <a:r>
              <a:rPr sz="1500" b="1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disasters</a:t>
            </a:r>
            <a:r>
              <a:rPr sz="15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r>
              <a:rPr sz="15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include: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4558" y="5601454"/>
            <a:ext cx="299466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Bhola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Cyclone: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Hit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Bangladesh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7586" y="5811004"/>
            <a:ext cx="306133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1970,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killing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estimated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300,000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4372" y="6020554"/>
            <a:ext cx="3295015" cy="25704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indent="2668270" algn="r">
              <a:lnSpc>
                <a:spcPts val="1650"/>
              </a:lnSpc>
              <a:spcBef>
                <a:spcPts val="355"/>
              </a:spcBef>
            </a:pP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people  Indian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Ocean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tsunami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2004: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Killed </a:t>
            </a:r>
            <a:r>
              <a:rPr sz="1550" spc="-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225,000  people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Tangshan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earthquake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endParaRPr sz="1550">
              <a:latin typeface="Arial MT"/>
              <a:cs typeface="Arial MT"/>
            </a:endParaRPr>
          </a:p>
          <a:p>
            <a:pPr marR="5080" algn="r">
              <a:lnSpc>
                <a:spcPts val="1525"/>
              </a:lnSpc>
            </a:pP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1976: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Resulting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endParaRPr sz="1550">
              <a:latin typeface="Arial MT"/>
              <a:cs typeface="Arial MT"/>
            </a:endParaRPr>
          </a:p>
          <a:p>
            <a:pPr marL="34925" marR="5080" indent="1811655" algn="r">
              <a:lnSpc>
                <a:spcPts val="1650"/>
              </a:lnSpc>
              <a:spcBef>
                <a:spcPts val="125"/>
              </a:spcBef>
            </a:pP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242,000 deaths </a:t>
            </a:r>
            <a:r>
              <a:rPr sz="1550" spc="-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In the United States, 97 natural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disasters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occurred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2021,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including </a:t>
            </a:r>
            <a:r>
              <a:rPr sz="1550" spc="-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64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severe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thunderstorms,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14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caused </a:t>
            </a:r>
            <a:r>
              <a:rPr sz="1550" spc="-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wildfire,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heat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waves,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drought, </a:t>
            </a:r>
            <a:r>
              <a:rPr sz="1550" spc="-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12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floods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flash</a:t>
            </a:r>
            <a:endParaRPr sz="1550">
              <a:latin typeface="Arial MT"/>
              <a:cs typeface="Arial MT"/>
            </a:endParaRPr>
          </a:p>
          <a:p>
            <a:pPr marR="5080" algn="r">
              <a:lnSpc>
                <a:spcPts val="1630"/>
              </a:lnSpc>
            </a:pP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floods.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1126" y="6025183"/>
            <a:ext cx="7496174" cy="423862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7706" y="0"/>
            <a:ext cx="18260695" cy="10281285"/>
            <a:chOff x="27706" y="0"/>
            <a:chExt cx="18260695" cy="1028128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27359" y="0"/>
              <a:ext cx="9560640" cy="10281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06" y="8783245"/>
              <a:ext cx="1485899" cy="148589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209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86306" y="951992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57575"/>
                </a:solidFill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38289" y="8983165"/>
            <a:ext cx="1228724" cy="12287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9644" y="58251"/>
            <a:ext cx="7774940" cy="403669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768985">
              <a:lnSpc>
                <a:spcPct val="100000"/>
              </a:lnSpc>
              <a:spcBef>
                <a:spcPts val="1550"/>
              </a:spcBef>
            </a:pPr>
            <a:r>
              <a:rPr sz="6600" dirty="0">
                <a:solidFill>
                  <a:srgbClr val="00B04F"/>
                </a:solidFill>
              </a:rPr>
              <a:t>S</a:t>
            </a:r>
            <a:r>
              <a:rPr sz="6600" spc="-935" dirty="0">
                <a:solidFill>
                  <a:srgbClr val="00B04F"/>
                </a:solidFill>
              </a:rPr>
              <a:t> </a:t>
            </a:r>
            <a:r>
              <a:rPr sz="6600" dirty="0">
                <a:solidFill>
                  <a:srgbClr val="00B04F"/>
                </a:solidFill>
              </a:rPr>
              <a:t>o</a:t>
            </a:r>
            <a:r>
              <a:rPr sz="6600" spc="-935" dirty="0">
                <a:solidFill>
                  <a:srgbClr val="00B04F"/>
                </a:solidFill>
              </a:rPr>
              <a:t> </a:t>
            </a:r>
            <a:r>
              <a:rPr sz="6600" dirty="0">
                <a:solidFill>
                  <a:srgbClr val="00B04F"/>
                </a:solidFill>
              </a:rPr>
              <a:t>l</a:t>
            </a:r>
            <a:r>
              <a:rPr sz="6600" spc="-935" dirty="0">
                <a:solidFill>
                  <a:srgbClr val="00B04F"/>
                </a:solidFill>
              </a:rPr>
              <a:t> </a:t>
            </a:r>
            <a:r>
              <a:rPr sz="6600" dirty="0">
                <a:solidFill>
                  <a:srgbClr val="00B04F"/>
                </a:solidFill>
              </a:rPr>
              <a:t>u</a:t>
            </a:r>
            <a:r>
              <a:rPr sz="6600" spc="-935" dirty="0">
                <a:solidFill>
                  <a:srgbClr val="00B04F"/>
                </a:solidFill>
              </a:rPr>
              <a:t> </a:t>
            </a:r>
            <a:r>
              <a:rPr sz="6600" dirty="0">
                <a:solidFill>
                  <a:srgbClr val="00B04F"/>
                </a:solidFill>
              </a:rPr>
              <a:t>t</a:t>
            </a:r>
            <a:r>
              <a:rPr sz="6600" spc="-935" dirty="0">
                <a:solidFill>
                  <a:srgbClr val="00B04F"/>
                </a:solidFill>
              </a:rPr>
              <a:t> </a:t>
            </a:r>
            <a:r>
              <a:rPr sz="6600" dirty="0">
                <a:solidFill>
                  <a:srgbClr val="00B04F"/>
                </a:solidFill>
              </a:rPr>
              <a:t>i</a:t>
            </a:r>
            <a:r>
              <a:rPr sz="6600" spc="-935" dirty="0">
                <a:solidFill>
                  <a:srgbClr val="00B04F"/>
                </a:solidFill>
              </a:rPr>
              <a:t> </a:t>
            </a:r>
            <a:r>
              <a:rPr sz="6600" dirty="0">
                <a:solidFill>
                  <a:srgbClr val="00B04F"/>
                </a:solidFill>
              </a:rPr>
              <a:t>o</a:t>
            </a:r>
            <a:r>
              <a:rPr sz="6600" spc="-935" dirty="0">
                <a:solidFill>
                  <a:srgbClr val="00B04F"/>
                </a:solidFill>
              </a:rPr>
              <a:t> </a:t>
            </a:r>
            <a:r>
              <a:rPr sz="6600" dirty="0">
                <a:solidFill>
                  <a:srgbClr val="00B04F"/>
                </a:solidFill>
              </a:rPr>
              <a:t>n</a:t>
            </a:r>
            <a:endParaRPr sz="6600" dirty="0"/>
          </a:p>
          <a:p>
            <a:pPr marL="12700" marR="5080" algn="ctr">
              <a:lnSpc>
                <a:spcPts val="4280"/>
              </a:lnSpc>
              <a:spcBef>
                <a:spcPts val="910"/>
              </a:spcBef>
            </a:pPr>
            <a:r>
              <a:rPr sz="3600" dirty="0">
                <a:solidFill>
                  <a:srgbClr val="00B04F"/>
                </a:solidFill>
              </a:rPr>
              <a:t>Introducing</a:t>
            </a:r>
            <a:r>
              <a:rPr sz="3600" spc="-35" dirty="0">
                <a:solidFill>
                  <a:srgbClr val="00B04F"/>
                </a:solidFill>
              </a:rPr>
              <a:t> </a:t>
            </a:r>
            <a:r>
              <a:rPr sz="3600" dirty="0">
                <a:solidFill>
                  <a:srgbClr val="00B04F"/>
                </a:solidFill>
              </a:rPr>
              <a:t>ResQReady,</a:t>
            </a:r>
            <a:r>
              <a:rPr sz="3600" spc="-35" dirty="0">
                <a:solidFill>
                  <a:srgbClr val="00B04F"/>
                </a:solidFill>
              </a:rPr>
              <a:t> </a:t>
            </a:r>
            <a:r>
              <a:rPr sz="3600" dirty="0">
                <a:solidFill>
                  <a:srgbClr val="00B04F"/>
                </a:solidFill>
              </a:rPr>
              <a:t>a</a:t>
            </a:r>
            <a:r>
              <a:rPr sz="3600" spc="-30" dirty="0">
                <a:solidFill>
                  <a:srgbClr val="00B04F"/>
                </a:solidFill>
              </a:rPr>
              <a:t> </a:t>
            </a:r>
            <a:r>
              <a:rPr sz="3600" dirty="0">
                <a:solidFill>
                  <a:srgbClr val="00B04F"/>
                </a:solidFill>
              </a:rPr>
              <a:t>real-time </a:t>
            </a:r>
            <a:r>
              <a:rPr sz="3600" spc="-990" dirty="0">
                <a:solidFill>
                  <a:srgbClr val="00B04F"/>
                </a:solidFill>
              </a:rPr>
              <a:t> </a:t>
            </a:r>
            <a:r>
              <a:rPr sz="3600" dirty="0">
                <a:solidFill>
                  <a:srgbClr val="00B04F"/>
                </a:solidFill>
              </a:rPr>
              <a:t>Disaster management system to </a:t>
            </a:r>
            <a:r>
              <a:rPr sz="3600" spc="5" dirty="0">
                <a:solidFill>
                  <a:srgbClr val="00B04F"/>
                </a:solidFill>
              </a:rPr>
              <a:t> </a:t>
            </a:r>
            <a:r>
              <a:rPr sz="3600" dirty="0">
                <a:solidFill>
                  <a:srgbClr val="00B04F"/>
                </a:solidFill>
              </a:rPr>
              <a:t>enhance resilience and </a:t>
            </a:r>
            <a:r>
              <a:rPr sz="3600" spc="5" dirty="0">
                <a:solidFill>
                  <a:srgbClr val="00B04F"/>
                </a:solidFill>
              </a:rPr>
              <a:t> </a:t>
            </a:r>
            <a:r>
              <a:rPr sz="3600" dirty="0">
                <a:solidFill>
                  <a:srgbClr val="00B04F"/>
                </a:solidFill>
              </a:rPr>
              <a:t>preparedness for effective Disaster </a:t>
            </a:r>
            <a:r>
              <a:rPr sz="3600" spc="-990" dirty="0">
                <a:solidFill>
                  <a:srgbClr val="00B04F"/>
                </a:solidFill>
              </a:rPr>
              <a:t> </a:t>
            </a:r>
            <a:r>
              <a:rPr sz="3600" dirty="0">
                <a:solidFill>
                  <a:srgbClr val="00B04F"/>
                </a:solidFill>
              </a:rPr>
              <a:t>Management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12550687" y="242271"/>
            <a:ext cx="5194300" cy="8395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435100" algn="ctr">
              <a:lnSpc>
                <a:spcPct val="100000"/>
              </a:lnSpc>
              <a:spcBef>
                <a:spcPts val="130"/>
              </a:spcBef>
            </a:pPr>
            <a:r>
              <a:rPr sz="4300" b="1" spc="10" dirty="0">
                <a:solidFill>
                  <a:srgbClr val="FEFEFE"/>
                </a:solidFill>
                <a:latin typeface="Arial"/>
                <a:cs typeface="Arial"/>
              </a:rPr>
              <a:t>BUT!!</a:t>
            </a:r>
            <a:endParaRPr sz="4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4300" b="1" spc="20" dirty="0">
                <a:solidFill>
                  <a:srgbClr val="FEFEFE"/>
                </a:solidFill>
                <a:latin typeface="Arial"/>
                <a:cs typeface="Arial"/>
              </a:rPr>
              <a:t>WHAT</a:t>
            </a:r>
            <a:r>
              <a:rPr sz="4300" b="1" spc="-2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4300" b="1" spc="10" dirty="0">
                <a:solidFill>
                  <a:srgbClr val="FEFEFE"/>
                </a:solidFill>
                <a:latin typeface="Arial"/>
                <a:cs typeface="Arial"/>
              </a:rPr>
              <a:t>IS</a:t>
            </a:r>
            <a:r>
              <a:rPr sz="4300" b="1" spc="-15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4300" b="1" spc="10" dirty="0">
                <a:solidFill>
                  <a:srgbClr val="FEFEFE"/>
                </a:solidFill>
                <a:latin typeface="Arial"/>
                <a:cs typeface="Arial"/>
              </a:rPr>
              <a:t>IT</a:t>
            </a:r>
            <a:r>
              <a:rPr sz="4300" b="1" spc="-15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4300" b="1" spc="15" dirty="0">
                <a:solidFill>
                  <a:srgbClr val="FEFEFE"/>
                </a:solidFill>
                <a:latin typeface="Arial"/>
                <a:cs typeface="Arial"/>
              </a:rPr>
              <a:t>?</a:t>
            </a:r>
            <a:endParaRPr sz="4300">
              <a:latin typeface="Arial"/>
              <a:cs typeface="Arial"/>
            </a:endParaRPr>
          </a:p>
          <a:p>
            <a:pPr marL="12065" marR="5080" indent="-635" algn="ctr">
              <a:lnSpc>
                <a:spcPts val="3070"/>
              </a:lnSpc>
              <a:spcBef>
                <a:spcPts val="285"/>
              </a:spcBef>
            </a:pPr>
            <a:r>
              <a:rPr sz="2600" b="1" spc="10" dirty="0">
                <a:solidFill>
                  <a:srgbClr val="FEFEFE"/>
                </a:solidFill>
                <a:latin typeface="Arial"/>
                <a:cs typeface="Arial"/>
              </a:rPr>
              <a:t>A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holistic disaster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management </a:t>
            </a:r>
            <a:r>
              <a:rPr sz="2600" b="1" spc="1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solution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encompasses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real-time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alerts, education, coordination,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 and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support features, ensuring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swift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and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effective response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during crises.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Through our </a:t>
            </a:r>
            <a:r>
              <a:rPr sz="2600" b="1" spc="1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innovative volunteer shelter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network, individuals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can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register </a:t>
            </a:r>
            <a:r>
              <a:rPr sz="2600" b="1" spc="-71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shelters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to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provide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housing to </a:t>
            </a:r>
            <a:r>
              <a:rPr sz="2600" b="1" spc="1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those affected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by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disasters,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fostering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community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solidarity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 and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 support. This crucial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feature </a:t>
            </a:r>
            <a:r>
              <a:rPr sz="2600" b="1" spc="-71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stands at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the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heart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of our </a:t>
            </a:r>
            <a:r>
              <a:rPr sz="2600" b="1" spc="1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solution, enabling swift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mobilization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of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resources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and </a:t>
            </a:r>
            <a:r>
              <a:rPr sz="2600" b="1" spc="1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ensuring that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no one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is left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without shelter during times </a:t>
            </a:r>
            <a:r>
              <a:rPr sz="2600" b="1" spc="5" dirty="0">
                <a:solidFill>
                  <a:srgbClr val="FEFEFE"/>
                </a:solidFill>
                <a:latin typeface="Arial"/>
                <a:cs typeface="Arial"/>
              </a:rPr>
              <a:t>of </a:t>
            </a:r>
            <a:r>
              <a:rPr sz="2600" b="1" spc="10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EFEFE"/>
                </a:solidFill>
                <a:latin typeface="Arial"/>
                <a:cs typeface="Arial"/>
              </a:rPr>
              <a:t>adversity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5488" y="35999"/>
          <a:ext cx="17115151" cy="9279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8235"/>
                <a:gridCol w="1891664"/>
                <a:gridCol w="2433954"/>
                <a:gridCol w="7222489"/>
                <a:gridCol w="434340"/>
                <a:gridCol w="204469"/>
              </a:tblGrid>
              <a:tr h="704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1700" spc="70" dirty="0">
                          <a:latin typeface="Microsoft Sans Serif"/>
                          <a:cs typeface="Microsoft Sans Serif"/>
                        </a:rPr>
                        <a:t>PHASE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6215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1700" spc="-40" dirty="0">
                          <a:latin typeface="Arial Black"/>
                          <a:cs typeface="Arial Black"/>
                        </a:rPr>
                        <a:t>PROBLEM</a:t>
                      </a:r>
                      <a:endParaRPr sz="1700">
                        <a:latin typeface="Arial Black"/>
                        <a:cs typeface="Arial Black"/>
                      </a:endParaRPr>
                    </a:p>
                  </a:txBody>
                  <a:tcPr marL="0" marR="0" marT="1962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100" spc="70" dirty="0">
                          <a:latin typeface="Microsoft Sans Serif"/>
                          <a:cs typeface="Microsoft Sans Serif"/>
                        </a:rPr>
                        <a:t>SOLUTION</a:t>
                      </a:r>
                      <a:endParaRPr sz="2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60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6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spc="-10" dirty="0">
                          <a:latin typeface="Arial Black"/>
                          <a:cs typeface="Arial Black"/>
                        </a:rPr>
                        <a:t>CASE</a:t>
                      </a:r>
                      <a:r>
                        <a:rPr sz="1800" spc="-14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85" dirty="0">
                          <a:latin typeface="Arial Black"/>
                          <a:cs typeface="Arial Black"/>
                        </a:rPr>
                        <a:t>STUDIES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48E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AD886"/>
                    </a:solidFill>
                  </a:tcPr>
                </a:tc>
              </a:tr>
              <a:tr h="186095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b="1" spc="85" dirty="0">
                          <a:latin typeface="Arial"/>
                          <a:cs typeface="Arial"/>
                        </a:rPr>
                        <a:t>PRE</a:t>
                      </a:r>
                      <a:r>
                        <a:rPr sz="17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95" dirty="0">
                          <a:latin typeface="Arial"/>
                          <a:cs typeface="Arial"/>
                        </a:rPr>
                        <a:t>DISASTER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59435" marR="241935" algn="ctr">
                        <a:lnSpc>
                          <a:spcPct val="114399"/>
                        </a:lnSpc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Lac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f 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awareness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Data 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deficiencies: </a:t>
                      </a:r>
                      <a:r>
                        <a:rPr sz="1400" spc="-4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Language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Verdana"/>
                          <a:cs typeface="Verdana"/>
                        </a:rPr>
                        <a:t>barriers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502920" marR="185420" algn="ctr">
                        <a:lnSpc>
                          <a:spcPct val="114399"/>
                        </a:lnSpc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rea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tim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aler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  </a:t>
                      </a:r>
                      <a:r>
                        <a:rPr sz="1400" spc="-40" dirty="0">
                          <a:latin typeface="Verdana"/>
                          <a:cs typeface="Verdana"/>
                        </a:rPr>
                        <a:t>infrastructure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391160" marR="117475" indent="-184150">
                        <a:lnSpc>
                          <a:spcPct val="113199"/>
                        </a:lnSpc>
                        <a:spcBef>
                          <a:spcPts val="470"/>
                        </a:spcBef>
                        <a:buFont typeface="Verdana"/>
                        <a:buAutoNum type="arabicPeriod"/>
                        <a:tabLst>
                          <a:tab pos="588010" algn="l"/>
                          <a:tab pos="588645" algn="l"/>
                        </a:tabLst>
                      </a:pPr>
                      <a:r>
                        <a:rPr dirty="0"/>
                        <a:t>	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I-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powe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Cha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bo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t: 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ov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ve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-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427990" marR="153670" algn="ctr">
                        <a:lnSpc>
                          <a:spcPct val="113199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ve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ma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 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sas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sks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, 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epa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ednes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measu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,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572770" indent="-398145">
                        <a:lnSpc>
                          <a:spcPct val="100000"/>
                        </a:lnSpc>
                        <a:spcBef>
                          <a:spcPts val="190"/>
                        </a:spcBef>
                        <a:buAutoNum type="arabicPeriod" startAt="2"/>
                        <a:tabLst>
                          <a:tab pos="572770" algn="l"/>
                          <a:tab pos="573405" algn="l"/>
                        </a:tabLst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Educa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ona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Cou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ses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387985" marR="113664" algn="ctr">
                        <a:lnSpc>
                          <a:spcPct val="113199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ff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rs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comp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ehens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ye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 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engag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cou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se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  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ang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sas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 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preparedness 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topics 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il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ve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  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audiences.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6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07010" marR="191135" algn="ctr">
                        <a:lnSpc>
                          <a:spcPct val="113199"/>
                        </a:lnSpc>
                      </a:pPr>
                      <a:r>
                        <a:rPr sz="1200" spc="20" dirty="0">
                          <a:latin typeface="Verdana"/>
                          <a:cs typeface="Verdana"/>
                        </a:rPr>
                        <a:t>Case</a:t>
                      </a:r>
                      <a:r>
                        <a:rPr sz="12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Study:</a:t>
                      </a:r>
                      <a:r>
                        <a:rPr sz="12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Chatbots</a:t>
                      </a:r>
                      <a:r>
                        <a:rPr sz="12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like</a:t>
                      </a:r>
                      <a:r>
                        <a:rPr sz="12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those</a:t>
                      </a:r>
                      <a:r>
                        <a:rPr sz="12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2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by</a:t>
                      </a:r>
                      <a:r>
                        <a:rPr sz="12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FEMA</a:t>
                      </a:r>
                      <a:r>
                        <a:rPr sz="12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(Federal</a:t>
                      </a:r>
                      <a:r>
                        <a:rPr sz="12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Emergency</a:t>
                      </a:r>
                      <a:r>
                        <a:rPr sz="12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Management</a:t>
                      </a:r>
                      <a:r>
                        <a:rPr sz="12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Agency)</a:t>
                      </a:r>
                      <a:r>
                        <a:rPr sz="12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provide </a:t>
                      </a:r>
                      <a:r>
                        <a:rPr sz="1200" spc="-40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45" dirty="0">
                          <a:latin typeface="Verdana"/>
                          <a:cs typeface="Verdana"/>
                        </a:rPr>
                        <a:t>real-time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disaster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information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answer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queries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0" dirty="0">
                          <a:latin typeface="Verdana"/>
                          <a:cs typeface="Verdana"/>
                        </a:rPr>
                        <a:t>https://</a:t>
                      </a:r>
                      <a:r>
                        <a:rPr sz="1200" spc="-50" dirty="0">
                          <a:latin typeface="Verdana"/>
                          <a:cs typeface="Verdana"/>
                          <a:hlinkClick r:id="rId2"/>
                        </a:rPr>
                        <a:t>www.fema.gov/.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500" spc="-55" dirty="0">
                          <a:latin typeface="Verdana"/>
                          <a:cs typeface="Verdana"/>
                        </a:rPr>
                        <a:t>Features:</a:t>
                      </a:r>
                      <a:endParaRPr sz="1500">
                        <a:latin typeface="Verdana"/>
                        <a:cs typeface="Verdana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50" dirty="0">
                          <a:latin typeface="Verdana"/>
                          <a:cs typeface="Verdana"/>
                        </a:rPr>
                        <a:t>Access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accurate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up-to-date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disaster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risk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information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based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location.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143510" marR="127635" algn="ctr">
                        <a:lnSpc>
                          <a:spcPct val="113199"/>
                        </a:lnSpc>
                      </a:pPr>
                      <a:r>
                        <a:rPr sz="1200" spc="-45" dirty="0">
                          <a:latin typeface="Verdana"/>
                          <a:cs typeface="Verdana"/>
                        </a:rPr>
                        <a:t>Interactive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guidance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creating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emergency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45" dirty="0">
                          <a:latin typeface="Verdana"/>
                          <a:cs typeface="Verdana"/>
                        </a:rPr>
                        <a:t>kits,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developing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evacuation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plans,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practicing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safety </a:t>
                      </a:r>
                      <a:r>
                        <a:rPr sz="1200" spc="-4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measures.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7620" algn="ctr">
                        <a:lnSpc>
                          <a:spcPts val="1575"/>
                        </a:lnSpc>
                        <a:spcBef>
                          <a:spcPts val="165"/>
                        </a:spcBef>
                      </a:pPr>
                      <a:r>
                        <a:rPr sz="1400" spc="-45" dirty="0">
                          <a:latin typeface="Verdana"/>
                          <a:cs typeface="Verdana"/>
                        </a:rPr>
                        <a:t>Real-time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updates</a:t>
                      </a:r>
                      <a:r>
                        <a:rPr sz="14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4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weather</a:t>
                      </a:r>
                      <a:r>
                        <a:rPr sz="14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alerts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4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potential</a:t>
                      </a:r>
                      <a:r>
                        <a:rPr sz="14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disasters.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48E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AAD886"/>
                    </a:solidFill>
                  </a:tcPr>
                </a:tc>
              </a:tr>
              <a:tr h="6175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96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69"/>
                    </a:solidFill>
                  </a:tcPr>
                </a:tc>
                <a:tc>
                  <a:txBody>
                    <a:bodyPr/>
                    <a:lstStyle/>
                    <a:p>
                      <a:pPr marL="1976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-30" dirty="0">
                          <a:latin typeface="Verdana"/>
                          <a:cs typeface="Verdana"/>
                        </a:rPr>
                        <a:t>Multilingual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support</a:t>
                      </a:r>
                      <a:r>
                        <a:rPr sz="12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reach</a:t>
                      </a:r>
                      <a:r>
                        <a:rPr sz="12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diverse</a:t>
                      </a:r>
                      <a:r>
                        <a:rPr sz="12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communities.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48E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DF9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DF9B4"/>
                    </a:solidFill>
                  </a:tcPr>
                </a:tc>
              </a:tr>
              <a:tr h="1499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96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6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48E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AD886"/>
                    </a:solidFill>
                  </a:tcPr>
                </a:tc>
              </a:tr>
              <a:tr h="1085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Arial Black"/>
                          <a:cs typeface="Arial Black"/>
                        </a:rPr>
                        <a:t>DUR</a:t>
                      </a:r>
                      <a:r>
                        <a:rPr sz="1700" dirty="0">
                          <a:latin typeface="Arial Black"/>
                          <a:cs typeface="Arial Black"/>
                        </a:rPr>
                        <a:t>I</a:t>
                      </a:r>
                      <a:r>
                        <a:rPr sz="1700" spc="-5" dirty="0">
                          <a:latin typeface="Arial Black"/>
                          <a:cs typeface="Arial Black"/>
                        </a:rPr>
                        <a:t>N</a:t>
                      </a:r>
                      <a:r>
                        <a:rPr sz="1700" dirty="0">
                          <a:latin typeface="Arial Black"/>
                          <a:cs typeface="Arial Black"/>
                        </a:rPr>
                        <a:t>G</a:t>
                      </a:r>
                      <a:r>
                        <a:rPr sz="1700" spc="-10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700" spc="-5" dirty="0">
                          <a:latin typeface="Arial Black"/>
                          <a:cs typeface="Arial Black"/>
                        </a:rPr>
                        <a:t>D</a:t>
                      </a:r>
                      <a:r>
                        <a:rPr sz="1700" dirty="0">
                          <a:latin typeface="Arial Black"/>
                          <a:cs typeface="Arial Black"/>
                        </a:rPr>
                        <a:t>I</a:t>
                      </a:r>
                      <a:r>
                        <a:rPr sz="1700" spc="-5" dirty="0">
                          <a:latin typeface="Arial Black"/>
                          <a:cs typeface="Arial Black"/>
                        </a:rPr>
                        <a:t>SASTE</a:t>
                      </a:r>
                      <a:r>
                        <a:rPr sz="1700" dirty="0">
                          <a:latin typeface="Arial Black"/>
                          <a:cs typeface="Arial Black"/>
                        </a:rPr>
                        <a:t>R</a:t>
                      </a:r>
                      <a:endParaRPr sz="1700">
                        <a:latin typeface="Arial Black"/>
                        <a:cs typeface="Arial Black"/>
                      </a:endParaRPr>
                    </a:p>
                  </a:txBody>
                  <a:tcPr marL="0" marR="0" marT="317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56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AD886"/>
                    </a:solidFill>
                  </a:tcPr>
                </a:tc>
              </a:tr>
              <a:tr h="2895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860"/>
                        </a:spcBef>
                      </a:pPr>
                      <a:r>
                        <a:rPr sz="1600" b="1" spc="120" dirty="0">
                          <a:latin typeface="Arial"/>
                          <a:cs typeface="Arial"/>
                        </a:rPr>
                        <a:t>POST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90" dirty="0">
                          <a:latin typeface="Arial"/>
                          <a:cs typeface="Arial"/>
                        </a:rPr>
                        <a:t>DISASTER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74650" marR="79375" algn="ctr">
                        <a:lnSpc>
                          <a:spcPct val="115700"/>
                        </a:lnSpc>
                        <a:spcBef>
                          <a:spcPts val="375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Resource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65" dirty="0">
                          <a:latin typeface="Verdana"/>
                          <a:cs typeface="Verdana"/>
                        </a:rPr>
                        <a:t>limitations: </a:t>
                      </a:r>
                      <a:r>
                        <a:rPr sz="13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Funding, </a:t>
                      </a:r>
                      <a:r>
                        <a:rPr sz="13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manpower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d 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expert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ar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e 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ofte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scarc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in 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th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aftermat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a  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disaster.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526415" marR="230504" algn="ctr">
                        <a:lnSpc>
                          <a:spcPct val="115700"/>
                        </a:lnSpc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Meet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bas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ic 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needs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546100" marR="250190" algn="ctr">
                        <a:lnSpc>
                          <a:spcPct val="115700"/>
                        </a:lnSpc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Menta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healt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h  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impact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47980" marR="74295" indent="-635" algn="ctr">
                        <a:lnSpc>
                          <a:spcPct val="113199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owd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und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ng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Fac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ilit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s  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rapid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fundraising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critical </a:t>
                      </a:r>
                      <a:r>
                        <a:rPr sz="1200" spc="-4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li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ff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.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352425" marR="78105" algn="ctr">
                        <a:lnSpc>
                          <a:spcPct val="113199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Vo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un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She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lt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wo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  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Connects 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displaced 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nd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dua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ls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ith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ava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il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ab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le  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empo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ry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hous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ng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.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342900" marR="68580" indent="-635" algn="ctr">
                        <a:lnSpc>
                          <a:spcPct val="113199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I-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powe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Cha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bo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t: 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Provides </a:t>
                      </a:r>
                      <a:r>
                        <a:rPr sz="1200" spc="-45" dirty="0">
                          <a:latin typeface="Verdana"/>
                          <a:cs typeface="Verdana"/>
                        </a:rPr>
                        <a:t>real-time 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ma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esou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ces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d 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men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hea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lth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suppo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rt.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10870" marR="315595" algn="ctr">
                        <a:lnSpc>
                          <a:spcPct val="115700"/>
                        </a:lnSpc>
                      </a:pPr>
                      <a:r>
                        <a:rPr sz="1300" spc="25" dirty="0">
                          <a:latin typeface="Verdana"/>
                          <a:cs typeface="Verdana"/>
                        </a:rPr>
                        <a:t>Case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Study: 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GoFundMe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played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critical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role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7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raising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funds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20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post-hurricane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relief </a:t>
                      </a:r>
                      <a:r>
                        <a:rPr sz="1300" spc="-4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efforts </a:t>
                      </a:r>
                      <a:r>
                        <a:rPr sz="1300" spc="-70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1300" spc="-3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Caribbean 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300" spc="-60" dirty="0">
                          <a:latin typeface="Verdana"/>
                          <a:cs typeface="Verdana"/>
                        </a:rPr>
                        <a:t>US, 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demonstrating </a:t>
                      </a:r>
                      <a:r>
                        <a:rPr sz="1300" spc="-30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power 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300" spc="-20" dirty="0">
                          <a:latin typeface="Verdana"/>
                          <a:cs typeface="Verdana"/>
                        </a:rPr>
                        <a:t>crowdfunding 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https://</a:t>
                      </a:r>
                      <a:r>
                        <a:rPr sz="1300" spc="-40" dirty="0">
                          <a:latin typeface="Verdana"/>
                          <a:cs typeface="Verdana"/>
                          <a:hlinkClick r:id="rId3"/>
                        </a:rPr>
                        <a:t>www.gofundme.com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2876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Voluntee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Shelte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Network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: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372745" marR="76835" algn="ctr">
                        <a:lnSpc>
                          <a:spcPct val="115700"/>
                        </a:lnSpc>
                      </a:pPr>
                      <a:r>
                        <a:rPr sz="1300" spc="25" dirty="0">
                          <a:latin typeface="Verdana"/>
                          <a:cs typeface="Verdana"/>
                        </a:rPr>
                        <a:t>Case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Study: </a:t>
                      </a:r>
                      <a:r>
                        <a:rPr sz="1300" spc="-35" dirty="0">
                          <a:latin typeface="Verdana"/>
                          <a:cs typeface="Verdana"/>
                        </a:rPr>
                        <a:t>Airbnb's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Open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Homes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program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has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successfully</a:t>
                      </a:r>
                      <a:r>
                        <a:rPr sz="13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connected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displaced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people </a:t>
                      </a:r>
                      <a:r>
                        <a:rPr sz="1300" spc="-4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40" dirty="0">
                          <a:latin typeface="Verdana"/>
                          <a:cs typeface="Verdana"/>
                        </a:rPr>
                        <a:t>temporary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30" dirty="0">
                          <a:latin typeface="Verdana"/>
                          <a:cs typeface="Verdana"/>
                        </a:rPr>
                        <a:t>housing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0" dirty="0">
                          <a:latin typeface="Verdana"/>
                          <a:cs typeface="Verdana"/>
                        </a:rPr>
                        <a:t>during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disasters</a:t>
                      </a:r>
                      <a:r>
                        <a:rPr sz="13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30" dirty="0">
                          <a:latin typeface="Verdana"/>
                          <a:cs typeface="Verdana"/>
                        </a:rPr>
                        <a:t>https://</a:t>
                      </a:r>
                      <a:r>
                        <a:rPr sz="1300" spc="-30" dirty="0">
                          <a:latin typeface="Verdana"/>
                          <a:cs typeface="Verdana"/>
                          <a:hlinkClick r:id="rId4"/>
                        </a:rPr>
                        <a:t>www.airbnb.com/help/article/2930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AAD886"/>
                    </a:solidFill>
                  </a:tcPr>
                </a:tc>
              </a:tr>
              <a:tr h="13963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AD</a:t>
                      </a:r>
                      <a:r>
                        <a:rPr sz="170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r>
                        <a:rPr sz="1700" spc="-10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700" spc="-5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ON</a:t>
                      </a:r>
                      <a:r>
                        <a:rPr sz="1700" dirty="0">
                          <a:solidFill>
                            <a:srgbClr val="FF0000"/>
                          </a:solidFill>
                          <a:latin typeface="Arial Black"/>
                          <a:cs typeface="Arial Black"/>
                        </a:rPr>
                        <a:t>S</a:t>
                      </a:r>
                      <a:endParaRPr sz="1700">
                        <a:latin typeface="Arial Black"/>
                        <a:cs typeface="Arial Black"/>
                      </a:endParaRPr>
                    </a:p>
                  </a:txBody>
                  <a:tcPr marL="0" marR="0" marT="508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6040" marR="267335">
                        <a:lnSpc>
                          <a:spcPct val="115700"/>
                        </a:lnSpc>
                      </a:pPr>
                      <a:r>
                        <a:rPr sz="13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300" spc="-9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rea</a:t>
                      </a:r>
                      <a:r>
                        <a:rPr sz="13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300" spc="-9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3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3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300" spc="-9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3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saste</a:t>
                      </a:r>
                      <a:r>
                        <a:rPr sz="13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  </a:t>
                      </a:r>
                      <a:r>
                        <a:rPr sz="13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aler</a:t>
                      </a:r>
                      <a:r>
                        <a:rPr sz="13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300" spc="-9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broadcast</a:t>
                      </a:r>
                      <a:r>
                        <a:rPr sz="13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3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3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g  </a:t>
                      </a:r>
                      <a:r>
                        <a:rPr sz="1300" spc="-1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system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99A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5890" marR="120650" algn="ctr">
                        <a:lnSpc>
                          <a:spcPct val="114700"/>
                        </a:lnSpc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Disaste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-8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predictio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8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fro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8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satalit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  </a:t>
                      </a:r>
                      <a:r>
                        <a:rPr sz="1100" spc="-2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images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39065" marR="123189" algn="ctr">
                        <a:lnSpc>
                          <a:spcPct val="114700"/>
                        </a:lnSpc>
                      </a:pPr>
                      <a:r>
                        <a:rPr sz="11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Disaste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-8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predictio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8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fro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8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NL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P  </a:t>
                      </a:r>
                      <a:r>
                        <a:rPr sz="11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analysi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-8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fro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8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socia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100" spc="-8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medi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-8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app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FD56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548379" marR="262890" indent="-3270885">
                        <a:lnSpc>
                          <a:spcPct val="114399"/>
                        </a:lnSpc>
                        <a:spcBef>
                          <a:spcPts val="1525"/>
                        </a:spcBef>
                      </a:pPr>
                      <a:r>
                        <a:rPr sz="1400" spc="-4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Providing</a:t>
                      </a:r>
                      <a:r>
                        <a:rPr sz="1400" spc="-10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4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3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platform</a:t>
                      </a:r>
                      <a:r>
                        <a:rPr sz="1400" spc="-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-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connect</a:t>
                      </a:r>
                      <a:r>
                        <a:rPr sz="1400" spc="-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3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first</a:t>
                      </a:r>
                      <a:r>
                        <a:rPr sz="1400" spc="-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responders</a:t>
                      </a:r>
                      <a:r>
                        <a:rPr sz="1400" spc="-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with</a:t>
                      </a:r>
                      <a:r>
                        <a:rPr sz="1400" spc="-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Disaster</a:t>
                      </a:r>
                      <a:r>
                        <a:rPr sz="1400" spc="-10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response</a:t>
                      </a:r>
                      <a:r>
                        <a:rPr sz="1400" spc="-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teams</a:t>
                      </a:r>
                      <a:r>
                        <a:rPr sz="1400" spc="-1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4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sz="1400" spc="-47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2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NGO’s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48E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AAD886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842724" y="749958"/>
            <a:ext cx="1873250" cy="2609850"/>
          </a:xfrm>
          <a:custGeom>
            <a:avLst/>
            <a:gdLst/>
            <a:ahLst/>
            <a:cxnLst/>
            <a:rect l="l" t="t" r="r" b="b"/>
            <a:pathLst>
              <a:path w="1873250" h="2609850">
                <a:moveTo>
                  <a:pt x="1872901" y="2609849"/>
                </a:moveTo>
                <a:lnTo>
                  <a:pt x="0" y="2609849"/>
                </a:lnTo>
                <a:lnTo>
                  <a:pt x="0" y="0"/>
                </a:lnTo>
                <a:lnTo>
                  <a:pt x="1872901" y="0"/>
                </a:lnTo>
                <a:lnTo>
                  <a:pt x="1872901" y="2609849"/>
                </a:lnTo>
                <a:close/>
              </a:path>
            </a:pathLst>
          </a:custGeom>
          <a:solidFill>
            <a:srgbClr val="99A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2974" y="10585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33500" y="59155"/>
                </a:moveTo>
                <a:lnTo>
                  <a:pt x="25655" y="59155"/>
                </a:lnTo>
                <a:lnTo>
                  <a:pt x="21882" y="58405"/>
                </a:lnTo>
                <a:lnTo>
                  <a:pt x="0" y="33500"/>
                </a:lnTo>
                <a:lnTo>
                  <a:pt x="0" y="25655"/>
                </a:lnTo>
                <a:lnTo>
                  <a:pt x="25655" y="0"/>
                </a:lnTo>
                <a:lnTo>
                  <a:pt x="33500" y="0"/>
                </a:lnTo>
                <a:lnTo>
                  <a:pt x="59155" y="29577"/>
                </a:lnTo>
                <a:lnTo>
                  <a:pt x="59155" y="33500"/>
                </a:lnTo>
                <a:lnTo>
                  <a:pt x="33500" y="59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2974" y="154655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33500" y="59155"/>
                </a:moveTo>
                <a:lnTo>
                  <a:pt x="25655" y="59155"/>
                </a:lnTo>
                <a:lnTo>
                  <a:pt x="21882" y="58405"/>
                </a:lnTo>
                <a:lnTo>
                  <a:pt x="0" y="33500"/>
                </a:lnTo>
                <a:lnTo>
                  <a:pt x="0" y="25655"/>
                </a:lnTo>
                <a:lnTo>
                  <a:pt x="25655" y="0"/>
                </a:lnTo>
                <a:lnTo>
                  <a:pt x="33500" y="0"/>
                </a:lnTo>
                <a:lnTo>
                  <a:pt x="59155" y="29577"/>
                </a:lnTo>
                <a:lnTo>
                  <a:pt x="59155" y="33500"/>
                </a:lnTo>
                <a:lnTo>
                  <a:pt x="33500" y="59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974" y="203458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33500" y="59155"/>
                </a:moveTo>
                <a:lnTo>
                  <a:pt x="25655" y="59155"/>
                </a:lnTo>
                <a:lnTo>
                  <a:pt x="21882" y="58405"/>
                </a:lnTo>
                <a:lnTo>
                  <a:pt x="0" y="33499"/>
                </a:lnTo>
                <a:lnTo>
                  <a:pt x="0" y="25655"/>
                </a:lnTo>
                <a:lnTo>
                  <a:pt x="25655" y="0"/>
                </a:lnTo>
                <a:lnTo>
                  <a:pt x="33500" y="0"/>
                </a:lnTo>
                <a:lnTo>
                  <a:pt x="59155" y="29577"/>
                </a:lnTo>
                <a:lnTo>
                  <a:pt x="59155" y="33499"/>
                </a:lnTo>
                <a:lnTo>
                  <a:pt x="33500" y="59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2974" y="252262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33500" y="59155"/>
                </a:moveTo>
                <a:lnTo>
                  <a:pt x="25655" y="59155"/>
                </a:lnTo>
                <a:lnTo>
                  <a:pt x="21882" y="58405"/>
                </a:lnTo>
                <a:lnTo>
                  <a:pt x="0" y="33499"/>
                </a:lnTo>
                <a:lnTo>
                  <a:pt x="0" y="25655"/>
                </a:lnTo>
                <a:lnTo>
                  <a:pt x="25655" y="0"/>
                </a:lnTo>
                <a:lnTo>
                  <a:pt x="33500" y="0"/>
                </a:lnTo>
                <a:lnTo>
                  <a:pt x="59155" y="29577"/>
                </a:lnTo>
                <a:lnTo>
                  <a:pt x="59155" y="33499"/>
                </a:lnTo>
                <a:lnTo>
                  <a:pt x="33500" y="59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842724" y="3378441"/>
            <a:ext cx="11964035" cy="3962400"/>
            <a:chOff x="5842724" y="3378441"/>
            <a:chExt cx="11964035" cy="3962400"/>
          </a:xfrm>
        </p:grpSpPr>
        <p:sp>
          <p:nvSpPr>
            <p:cNvPr id="9" name="object 9"/>
            <p:cNvSpPr/>
            <p:nvPr/>
          </p:nvSpPr>
          <p:spPr>
            <a:xfrm>
              <a:off x="5842724" y="4463875"/>
              <a:ext cx="1873250" cy="2876550"/>
            </a:xfrm>
            <a:custGeom>
              <a:avLst/>
              <a:gdLst/>
              <a:ahLst/>
              <a:cxnLst/>
              <a:rect l="l" t="t" r="r" b="b"/>
              <a:pathLst>
                <a:path w="1873250" h="2876550">
                  <a:moveTo>
                    <a:pt x="1872901" y="2876550"/>
                  </a:moveTo>
                  <a:lnTo>
                    <a:pt x="0" y="2876550"/>
                  </a:lnTo>
                  <a:lnTo>
                    <a:pt x="0" y="0"/>
                  </a:lnTo>
                  <a:lnTo>
                    <a:pt x="1872901" y="0"/>
                  </a:lnTo>
                  <a:lnTo>
                    <a:pt x="1872901" y="2876550"/>
                  </a:lnTo>
                  <a:close/>
                </a:path>
              </a:pathLst>
            </a:custGeom>
            <a:solidFill>
              <a:srgbClr val="99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34260" y="4463875"/>
              <a:ext cx="2415540" cy="2876550"/>
            </a:xfrm>
            <a:custGeom>
              <a:avLst/>
              <a:gdLst/>
              <a:ahLst/>
              <a:cxnLst/>
              <a:rect l="l" t="t" r="r" b="b"/>
              <a:pathLst>
                <a:path w="2415540" h="2876550">
                  <a:moveTo>
                    <a:pt x="2415250" y="2876550"/>
                  </a:moveTo>
                  <a:lnTo>
                    <a:pt x="0" y="2876550"/>
                  </a:lnTo>
                  <a:lnTo>
                    <a:pt x="0" y="0"/>
                  </a:lnTo>
                  <a:lnTo>
                    <a:pt x="2415250" y="0"/>
                  </a:lnTo>
                  <a:lnTo>
                    <a:pt x="2415250" y="2876550"/>
                  </a:lnTo>
                  <a:close/>
                </a:path>
              </a:pathLst>
            </a:custGeom>
            <a:solidFill>
              <a:srgbClr val="FFD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68141" y="3378453"/>
              <a:ext cx="7638415" cy="3962400"/>
            </a:xfrm>
            <a:custGeom>
              <a:avLst/>
              <a:gdLst/>
              <a:ahLst/>
              <a:cxnLst/>
              <a:rect l="l" t="t" r="r" b="b"/>
              <a:pathLst>
                <a:path w="7638415" h="3962400">
                  <a:moveTo>
                    <a:pt x="7638008" y="1085430"/>
                  </a:moveTo>
                  <a:lnTo>
                    <a:pt x="0" y="1085430"/>
                  </a:lnTo>
                  <a:lnTo>
                    <a:pt x="0" y="3961981"/>
                  </a:lnTo>
                  <a:lnTo>
                    <a:pt x="7638008" y="3961981"/>
                  </a:lnTo>
                  <a:lnTo>
                    <a:pt x="7638008" y="1085430"/>
                  </a:lnTo>
                  <a:close/>
                </a:path>
                <a:path w="7638415" h="3962400">
                  <a:moveTo>
                    <a:pt x="7638008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638008" y="1066800"/>
                  </a:lnTo>
                  <a:lnTo>
                    <a:pt x="7638008" y="0"/>
                  </a:lnTo>
                  <a:close/>
                </a:path>
              </a:pathLst>
            </a:custGeom>
            <a:solidFill>
              <a:srgbClr val="F48E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25578" y="4617160"/>
              <a:ext cx="4377690" cy="2344420"/>
            </a:xfrm>
            <a:custGeom>
              <a:avLst/>
              <a:gdLst/>
              <a:ahLst/>
              <a:cxnLst/>
              <a:rect l="l" t="t" r="r" b="b"/>
              <a:pathLst>
                <a:path w="4377690" h="2344420">
                  <a:moveTo>
                    <a:pt x="51752" y="2314727"/>
                  </a:moveTo>
                  <a:lnTo>
                    <a:pt x="29311" y="2292286"/>
                  </a:lnTo>
                  <a:lnTo>
                    <a:pt x="22440" y="2292286"/>
                  </a:lnTo>
                  <a:lnTo>
                    <a:pt x="0" y="2314727"/>
                  </a:lnTo>
                  <a:lnTo>
                    <a:pt x="0" y="2321598"/>
                  </a:lnTo>
                  <a:lnTo>
                    <a:pt x="22440" y="2344039"/>
                  </a:lnTo>
                  <a:lnTo>
                    <a:pt x="29311" y="2344039"/>
                  </a:lnTo>
                  <a:lnTo>
                    <a:pt x="51752" y="2321598"/>
                  </a:lnTo>
                  <a:lnTo>
                    <a:pt x="51752" y="2318169"/>
                  </a:lnTo>
                  <a:lnTo>
                    <a:pt x="51752" y="2314727"/>
                  </a:lnTo>
                  <a:close/>
                </a:path>
                <a:path w="4377690" h="2344420">
                  <a:moveTo>
                    <a:pt x="51752" y="1856270"/>
                  </a:moveTo>
                  <a:lnTo>
                    <a:pt x="29311" y="1833829"/>
                  </a:lnTo>
                  <a:lnTo>
                    <a:pt x="22440" y="1833829"/>
                  </a:lnTo>
                  <a:lnTo>
                    <a:pt x="0" y="1856270"/>
                  </a:lnTo>
                  <a:lnTo>
                    <a:pt x="0" y="1863140"/>
                  </a:lnTo>
                  <a:lnTo>
                    <a:pt x="22440" y="1885581"/>
                  </a:lnTo>
                  <a:lnTo>
                    <a:pt x="29311" y="1885581"/>
                  </a:lnTo>
                  <a:lnTo>
                    <a:pt x="51752" y="1863140"/>
                  </a:lnTo>
                  <a:lnTo>
                    <a:pt x="51752" y="1859711"/>
                  </a:lnTo>
                  <a:lnTo>
                    <a:pt x="51752" y="1856270"/>
                  </a:lnTo>
                  <a:close/>
                </a:path>
                <a:path w="4377690" h="2344420">
                  <a:moveTo>
                    <a:pt x="51752" y="22453"/>
                  </a:moveTo>
                  <a:lnTo>
                    <a:pt x="29311" y="0"/>
                  </a:lnTo>
                  <a:lnTo>
                    <a:pt x="22440" y="0"/>
                  </a:lnTo>
                  <a:lnTo>
                    <a:pt x="0" y="22453"/>
                  </a:lnTo>
                  <a:lnTo>
                    <a:pt x="0" y="29311"/>
                  </a:lnTo>
                  <a:lnTo>
                    <a:pt x="22440" y="51765"/>
                  </a:lnTo>
                  <a:lnTo>
                    <a:pt x="29311" y="51765"/>
                  </a:lnTo>
                  <a:lnTo>
                    <a:pt x="51752" y="29311"/>
                  </a:lnTo>
                  <a:lnTo>
                    <a:pt x="51752" y="25882"/>
                  </a:lnTo>
                  <a:lnTo>
                    <a:pt x="51752" y="22453"/>
                  </a:lnTo>
                  <a:close/>
                </a:path>
                <a:path w="4377690" h="2344420">
                  <a:moveTo>
                    <a:pt x="1921103" y="1700987"/>
                  </a:moveTo>
                  <a:lnTo>
                    <a:pt x="1898662" y="1678546"/>
                  </a:lnTo>
                  <a:lnTo>
                    <a:pt x="1891792" y="1678546"/>
                  </a:lnTo>
                  <a:lnTo>
                    <a:pt x="1869351" y="1700987"/>
                  </a:lnTo>
                  <a:lnTo>
                    <a:pt x="1869351" y="1707857"/>
                  </a:lnTo>
                  <a:lnTo>
                    <a:pt x="1891792" y="1730298"/>
                  </a:lnTo>
                  <a:lnTo>
                    <a:pt x="1898662" y="1730298"/>
                  </a:lnTo>
                  <a:lnTo>
                    <a:pt x="1921103" y="1707857"/>
                  </a:lnTo>
                  <a:lnTo>
                    <a:pt x="1921103" y="1704416"/>
                  </a:lnTo>
                  <a:lnTo>
                    <a:pt x="1921103" y="1700987"/>
                  </a:lnTo>
                  <a:close/>
                </a:path>
                <a:path w="4377690" h="2344420">
                  <a:moveTo>
                    <a:pt x="1921103" y="872807"/>
                  </a:moveTo>
                  <a:lnTo>
                    <a:pt x="1898662" y="850366"/>
                  </a:lnTo>
                  <a:lnTo>
                    <a:pt x="1891792" y="850366"/>
                  </a:lnTo>
                  <a:lnTo>
                    <a:pt x="1869351" y="872807"/>
                  </a:lnTo>
                  <a:lnTo>
                    <a:pt x="1869351" y="879678"/>
                  </a:lnTo>
                  <a:lnTo>
                    <a:pt x="1891792" y="902119"/>
                  </a:lnTo>
                  <a:lnTo>
                    <a:pt x="1898662" y="902119"/>
                  </a:lnTo>
                  <a:lnTo>
                    <a:pt x="1921103" y="879678"/>
                  </a:lnTo>
                  <a:lnTo>
                    <a:pt x="1921103" y="876249"/>
                  </a:lnTo>
                  <a:lnTo>
                    <a:pt x="1921103" y="872807"/>
                  </a:lnTo>
                  <a:close/>
                </a:path>
                <a:path w="4377690" h="2344420">
                  <a:moveTo>
                    <a:pt x="1921103" y="251675"/>
                  </a:moveTo>
                  <a:lnTo>
                    <a:pt x="1898662" y="229222"/>
                  </a:lnTo>
                  <a:lnTo>
                    <a:pt x="1891792" y="229222"/>
                  </a:lnTo>
                  <a:lnTo>
                    <a:pt x="1869351" y="251675"/>
                  </a:lnTo>
                  <a:lnTo>
                    <a:pt x="1869351" y="258533"/>
                  </a:lnTo>
                  <a:lnTo>
                    <a:pt x="1891792" y="280987"/>
                  </a:lnTo>
                  <a:lnTo>
                    <a:pt x="1898662" y="280987"/>
                  </a:lnTo>
                  <a:lnTo>
                    <a:pt x="1921103" y="258533"/>
                  </a:lnTo>
                  <a:lnTo>
                    <a:pt x="1921103" y="255104"/>
                  </a:lnTo>
                  <a:lnTo>
                    <a:pt x="1921103" y="251675"/>
                  </a:lnTo>
                  <a:close/>
                </a:path>
                <a:path w="4377690" h="2344420">
                  <a:moveTo>
                    <a:pt x="4377182" y="2085505"/>
                  </a:moveTo>
                  <a:lnTo>
                    <a:pt x="4354728" y="2063051"/>
                  </a:lnTo>
                  <a:lnTo>
                    <a:pt x="4347857" y="2063051"/>
                  </a:lnTo>
                  <a:lnTo>
                    <a:pt x="4325417" y="2085505"/>
                  </a:lnTo>
                  <a:lnTo>
                    <a:pt x="4325417" y="2092363"/>
                  </a:lnTo>
                  <a:lnTo>
                    <a:pt x="4347857" y="2114816"/>
                  </a:lnTo>
                  <a:lnTo>
                    <a:pt x="4354728" y="2114816"/>
                  </a:lnTo>
                  <a:lnTo>
                    <a:pt x="4377182" y="2092363"/>
                  </a:lnTo>
                  <a:lnTo>
                    <a:pt x="4377182" y="2088934"/>
                  </a:lnTo>
                  <a:lnTo>
                    <a:pt x="4377182" y="2085505"/>
                  </a:lnTo>
                  <a:close/>
                </a:path>
                <a:path w="4377690" h="2344420">
                  <a:moveTo>
                    <a:pt x="4377182" y="1627047"/>
                  </a:moveTo>
                  <a:lnTo>
                    <a:pt x="4354728" y="1604594"/>
                  </a:lnTo>
                  <a:lnTo>
                    <a:pt x="4347857" y="1604594"/>
                  </a:lnTo>
                  <a:lnTo>
                    <a:pt x="4325417" y="1627047"/>
                  </a:lnTo>
                  <a:lnTo>
                    <a:pt x="4325417" y="1633905"/>
                  </a:lnTo>
                  <a:lnTo>
                    <a:pt x="4347857" y="1656359"/>
                  </a:lnTo>
                  <a:lnTo>
                    <a:pt x="4354728" y="1656359"/>
                  </a:lnTo>
                  <a:lnTo>
                    <a:pt x="4377182" y="1633905"/>
                  </a:lnTo>
                  <a:lnTo>
                    <a:pt x="4377182" y="1630476"/>
                  </a:lnTo>
                  <a:lnTo>
                    <a:pt x="4377182" y="1627047"/>
                  </a:lnTo>
                  <a:close/>
                </a:path>
                <a:path w="4377690" h="2344420">
                  <a:moveTo>
                    <a:pt x="4377182" y="1397812"/>
                  </a:moveTo>
                  <a:lnTo>
                    <a:pt x="4354728" y="1375371"/>
                  </a:lnTo>
                  <a:lnTo>
                    <a:pt x="4347857" y="1375371"/>
                  </a:lnTo>
                  <a:lnTo>
                    <a:pt x="4325417" y="1397812"/>
                  </a:lnTo>
                  <a:lnTo>
                    <a:pt x="4325417" y="1404683"/>
                  </a:lnTo>
                  <a:lnTo>
                    <a:pt x="4347857" y="1427124"/>
                  </a:lnTo>
                  <a:lnTo>
                    <a:pt x="4354728" y="1427124"/>
                  </a:lnTo>
                  <a:lnTo>
                    <a:pt x="4377182" y="1404683"/>
                  </a:lnTo>
                  <a:lnTo>
                    <a:pt x="4377182" y="1401254"/>
                  </a:lnTo>
                  <a:lnTo>
                    <a:pt x="4377182" y="1397812"/>
                  </a:lnTo>
                  <a:close/>
                </a:path>
                <a:path w="4377690" h="2344420">
                  <a:moveTo>
                    <a:pt x="4377182" y="710133"/>
                  </a:moveTo>
                  <a:lnTo>
                    <a:pt x="4354728" y="687679"/>
                  </a:lnTo>
                  <a:lnTo>
                    <a:pt x="4347857" y="687679"/>
                  </a:lnTo>
                  <a:lnTo>
                    <a:pt x="4325417" y="710133"/>
                  </a:lnTo>
                  <a:lnTo>
                    <a:pt x="4325417" y="716991"/>
                  </a:lnTo>
                  <a:lnTo>
                    <a:pt x="4347857" y="739444"/>
                  </a:lnTo>
                  <a:lnTo>
                    <a:pt x="4354728" y="739444"/>
                  </a:lnTo>
                  <a:lnTo>
                    <a:pt x="4377182" y="716991"/>
                  </a:lnTo>
                  <a:lnTo>
                    <a:pt x="4377182" y="713562"/>
                  </a:lnTo>
                  <a:lnTo>
                    <a:pt x="4377182" y="7101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40399" y="4516343"/>
            <a:ext cx="192814" cy="16383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40872" y="3949968"/>
            <a:ext cx="121159" cy="11435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317143" y="3583320"/>
            <a:ext cx="2500630" cy="2400935"/>
            <a:chOff x="10317143" y="3583320"/>
            <a:chExt cx="2500630" cy="2400935"/>
          </a:xfrm>
        </p:grpSpPr>
        <p:sp>
          <p:nvSpPr>
            <p:cNvPr id="16" name="object 16"/>
            <p:cNvSpPr/>
            <p:nvPr/>
          </p:nvSpPr>
          <p:spPr>
            <a:xfrm>
              <a:off x="10491316" y="5400596"/>
              <a:ext cx="517525" cy="556895"/>
            </a:xfrm>
            <a:custGeom>
              <a:avLst/>
              <a:gdLst/>
              <a:ahLst/>
              <a:cxnLst/>
              <a:rect l="l" t="t" r="r" b="b"/>
              <a:pathLst>
                <a:path w="517525" h="556895">
                  <a:moveTo>
                    <a:pt x="514329" y="544818"/>
                  </a:moveTo>
                  <a:lnTo>
                    <a:pt x="514673" y="545029"/>
                  </a:lnTo>
                  <a:lnTo>
                    <a:pt x="515151" y="545551"/>
                  </a:lnTo>
                  <a:lnTo>
                    <a:pt x="514329" y="544818"/>
                  </a:lnTo>
                  <a:close/>
                </a:path>
                <a:path w="517525" h="556895">
                  <a:moveTo>
                    <a:pt x="514281" y="544789"/>
                  </a:moveTo>
                  <a:lnTo>
                    <a:pt x="515151" y="545551"/>
                  </a:lnTo>
                  <a:lnTo>
                    <a:pt x="515321" y="545737"/>
                  </a:lnTo>
                  <a:lnTo>
                    <a:pt x="514281" y="544789"/>
                  </a:lnTo>
                  <a:close/>
                </a:path>
                <a:path w="517525" h="556895">
                  <a:moveTo>
                    <a:pt x="506398" y="554985"/>
                  </a:moveTo>
                  <a:lnTo>
                    <a:pt x="505502" y="554007"/>
                  </a:lnTo>
                  <a:lnTo>
                    <a:pt x="505096" y="553376"/>
                  </a:lnTo>
                  <a:lnTo>
                    <a:pt x="504499" y="552159"/>
                  </a:lnTo>
                  <a:lnTo>
                    <a:pt x="504150" y="550651"/>
                  </a:lnTo>
                  <a:lnTo>
                    <a:pt x="504207" y="549207"/>
                  </a:lnTo>
                  <a:lnTo>
                    <a:pt x="510878" y="543517"/>
                  </a:lnTo>
                  <a:lnTo>
                    <a:pt x="512683" y="543984"/>
                  </a:lnTo>
                  <a:lnTo>
                    <a:pt x="516488" y="547576"/>
                  </a:lnTo>
                  <a:lnTo>
                    <a:pt x="516700" y="547995"/>
                  </a:lnTo>
                  <a:lnTo>
                    <a:pt x="516965" y="549268"/>
                  </a:lnTo>
                  <a:lnTo>
                    <a:pt x="516998" y="550577"/>
                  </a:lnTo>
                  <a:lnTo>
                    <a:pt x="516763" y="551637"/>
                  </a:lnTo>
                  <a:lnTo>
                    <a:pt x="510986" y="556423"/>
                  </a:lnTo>
                  <a:lnTo>
                    <a:pt x="509754" y="556394"/>
                  </a:lnTo>
                  <a:lnTo>
                    <a:pt x="509497" y="556302"/>
                  </a:lnTo>
                  <a:lnTo>
                    <a:pt x="508178" y="555990"/>
                  </a:lnTo>
                  <a:lnTo>
                    <a:pt x="507307" y="555603"/>
                  </a:lnTo>
                  <a:lnTo>
                    <a:pt x="506921" y="555368"/>
                  </a:lnTo>
                  <a:lnTo>
                    <a:pt x="506398" y="554985"/>
                  </a:lnTo>
                  <a:close/>
                </a:path>
                <a:path w="517525" h="556895">
                  <a:moveTo>
                    <a:pt x="516388" y="547291"/>
                  </a:moveTo>
                  <a:lnTo>
                    <a:pt x="515964" y="546439"/>
                  </a:lnTo>
                  <a:lnTo>
                    <a:pt x="516087" y="546573"/>
                  </a:lnTo>
                  <a:lnTo>
                    <a:pt x="516388" y="547291"/>
                  </a:lnTo>
                  <a:close/>
                </a:path>
                <a:path w="517525" h="556895">
                  <a:moveTo>
                    <a:pt x="514131" y="544674"/>
                  </a:moveTo>
                  <a:lnTo>
                    <a:pt x="514329" y="544818"/>
                  </a:lnTo>
                  <a:lnTo>
                    <a:pt x="514131" y="544674"/>
                  </a:lnTo>
                  <a:close/>
                </a:path>
                <a:path w="517525" h="556895">
                  <a:moveTo>
                    <a:pt x="513704" y="544346"/>
                  </a:moveTo>
                  <a:lnTo>
                    <a:pt x="514140" y="544635"/>
                  </a:lnTo>
                  <a:lnTo>
                    <a:pt x="513704" y="544346"/>
                  </a:lnTo>
                  <a:close/>
                </a:path>
                <a:path w="517525" h="556895">
                  <a:moveTo>
                    <a:pt x="513206" y="544170"/>
                  </a:moveTo>
                  <a:lnTo>
                    <a:pt x="513704" y="544346"/>
                  </a:lnTo>
                  <a:lnTo>
                    <a:pt x="513513" y="544326"/>
                  </a:lnTo>
                  <a:lnTo>
                    <a:pt x="513206" y="544170"/>
                  </a:lnTo>
                  <a:close/>
                </a:path>
                <a:path w="517525" h="556895">
                  <a:moveTo>
                    <a:pt x="516539" y="547631"/>
                  </a:moveTo>
                  <a:lnTo>
                    <a:pt x="516388" y="547291"/>
                  </a:lnTo>
                  <a:lnTo>
                    <a:pt x="516539" y="547631"/>
                  </a:lnTo>
                  <a:close/>
                </a:path>
                <a:path w="517525" h="556895">
                  <a:moveTo>
                    <a:pt x="512683" y="543984"/>
                  </a:moveTo>
                  <a:lnTo>
                    <a:pt x="512867" y="543997"/>
                  </a:lnTo>
                  <a:lnTo>
                    <a:pt x="513206" y="544170"/>
                  </a:lnTo>
                  <a:lnTo>
                    <a:pt x="512683" y="543984"/>
                  </a:lnTo>
                  <a:close/>
                </a:path>
                <a:path w="517525" h="556895">
                  <a:moveTo>
                    <a:pt x="517004" y="549455"/>
                  </a:moveTo>
                  <a:lnTo>
                    <a:pt x="516700" y="547995"/>
                  </a:lnTo>
                  <a:lnTo>
                    <a:pt x="516863" y="548549"/>
                  </a:lnTo>
                  <a:lnTo>
                    <a:pt x="517004" y="549455"/>
                  </a:lnTo>
                  <a:close/>
                </a:path>
                <a:path w="517525" h="556895">
                  <a:moveTo>
                    <a:pt x="510878" y="543517"/>
                  </a:moveTo>
                  <a:lnTo>
                    <a:pt x="511910" y="543516"/>
                  </a:lnTo>
                  <a:lnTo>
                    <a:pt x="512683" y="543984"/>
                  </a:lnTo>
                  <a:lnTo>
                    <a:pt x="510878" y="543517"/>
                  </a:lnTo>
                  <a:close/>
                </a:path>
                <a:path w="517525" h="556895">
                  <a:moveTo>
                    <a:pt x="370921" y="484697"/>
                  </a:moveTo>
                  <a:lnTo>
                    <a:pt x="281078" y="386578"/>
                  </a:lnTo>
                  <a:lnTo>
                    <a:pt x="309385" y="416741"/>
                  </a:lnTo>
                  <a:lnTo>
                    <a:pt x="318598" y="426239"/>
                  </a:lnTo>
                  <a:lnTo>
                    <a:pt x="356042" y="459421"/>
                  </a:lnTo>
                  <a:lnTo>
                    <a:pt x="404545" y="493210"/>
                  </a:lnTo>
                  <a:lnTo>
                    <a:pt x="439297" y="513298"/>
                  </a:lnTo>
                  <a:lnTo>
                    <a:pt x="477958" y="531636"/>
                  </a:lnTo>
                  <a:lnTo>
                    <a:pt x="510551" y="542972"/>
                  </a:lnTo>
                  <a:lnTo>
                    <a:pt x="511910" y="543516"/>
                  </a:lnTo>
                  <a:lnTo>
                    <a:pt x="504161" y="550698"/>
                  </a:lnTo>
                  <a:lnTo>
                    <a:pt x="504499" y="552159"/>
                  </a:lnTo>
                  <a:lnTo>
                    <a:pt x="505096" y="553376"/>
                  </a:lnTo>
                  <a:lnTo>
                    <a:pt x="505502" y="554007"/>
                  </a:lnTo>
                  <a:lnTo>
                    <a:pt x="506691" y="555306"/>
                  </a:lnTo>
                  <a:lnTo>
                    <a:pt x="501149" y="552639"/>
                  </a:lnTo>
                  <a:lnTo>
                    <a:pt x="495804" y="550374"/>
                  </a:lnTo>
                  <a:lnTo>
                    <a:pt x="489843" y="548001"/>
                  </a:lnTo>
                  <a:lnTo>
                    <a:pt x="473244" y="541909"/>
                  </a:lnTo>
                  <a:lnTo>
                    <a:pt x="465387" y="538594"/>
                  </a:lnTo>
                  <a:lnTo>
                    <a:pt x="424840" y="518384"/>
                  </a:lnTo>
                  <a:lnTo>
                    <a:pt x="388275" y="496316"/>
                  </a:lnTo>
                  <a:lnTo>
                    <a:pt x="378247" y="489690"/>
                  </a:lnTo>
                  <a:lnTo>
                    <a:pt x="370921" y="484697"/>
                  </a:lnTo>
                  <a:close/>
                </a:path>
                <a:path w="517525" h="556895">
                  <a:moveTo>
                    <a:pt x="516560" y="552356"/>
                  </a:moveTo>
                  <a:lnTo>
                    <a:pt x="516853" y="551359"/>
                  </a:lnTo>
                  <a:lnTo>
                    <a:pt x="516745" y="551994"/>
                  </a:lnTo>
                  <a:lnTo>
                    <a:pt x="516560" y="552356"/>
                  </a:lnTo>
                  <a:close/>
                </a:path>
                <a:path w="517525" h="556895">
                  <a:moveTo>
                    <a:pt x="516225" y="553118"/>
                  </a:moveTo>
                  <a:lnTo>
                    <a:pt x="516560" y="552356"/>
                  </a:lnTo>
                  <a:lnTo>
                    <a:pt x="516468" y="552631"/>
                  </a:lnTo>
                  <a:lnTo>
                    <a:pt x="516225" y="553118"/>
                  </a:lnTo>
                  <a:close/>
                </a:path>
                <a:path w="517525" h="556895">
                  <a:moveTo>
                    <a:pt x="282356" y="404899"/>
                  </a:moveTo>
                  <a:lnTo>
                    <a:pt x="184967" y="296283"/>
                  </a:lnTo>
                  <a:lnTo>
                    <a:pt x="150073" y="254413"/>
                  </a:lnTo>
                  <a:lnTo>
                    <a:pt x="117588" y="210850"/>
                  </a:lnTo>
                  <a:lnTo>
                    <a:pt x="94854" y="176242"/>
                  </a:lnTo>
                  <a:lnTo>
                    <a:pt x="74123" y="140625"/>
                  </a:lnTo>
                  <a:lnTo>
                    <a:pt x="34450" y="62507"/>
                  </a:lnTo>
                  <a:lnTo>
                    <a:pt x="29557" y="53213"/>
                  </a:lnTo>
                  <a:lnTo>
                    <a:pt x="3217" y="14104"/>
                  </a:lnTo>
                  <a:lnTo>
                    <a:pt x="1012" y="10944"/>
                  </a:lnTo>
                  <a:lnTo>
                    <a:pt x="821" y="10735"/>
                  </a:lnTo>
                  <a:lnTo>
                    <a:pt x="552" y="10253"/>
                  </a:lnTo>
                  <a:lnTo>
                    <a:pt x="181" y="9096"/>
                  </a:lnTo>
                  <a:lnTo>
                    <a:pt x="0" y="7957"/>
                  </a:lnTo>
                  <a:lnTo>
                    <a:pt x="109" y="5632"/>
                  </a:lnTo>
                  <a:lnTo>
                    <a:pt x="7350" y="0"/>
                  </a:lnTo>
                  <a:lnTo>
                    <a:pt x="9091" y="209"/>
                  </a:lnTo>
                  <a:lnTo>
                    <a:pt x="36856" y="38430"/>
                  </a:lnTo>
                  <a:lnTo>
                    <a:pt x="56105" y="76754"/>
                  </a:lnTo>
                  <a:lnTo>
                    <a:pt x="79031" y="123042"/>
                  </a:lnTo>
                  <a:lnTo>
                    <a:pt x="98589" y="158507"/>
                  </a:lnTo>
                  <a:lnTo>
                    <a:pt x="120092" y="193086"/>
                  </a:lnTo>
                  <a:lnTo>
                    <a:pt x="143511" y="226372"/>
                  </a:lnTo>
                  <a:lnTo>
                    <a:pt x="176319" y="267845"/>
                  </a:lnTo>
                  <a:lnTo>
                    <a:pt x="221960" y="320699"/>
                  </a:lnTo>
                  <a:lnTo>
                    <a:pt x="281078" y="386578"/>
                  </a:lnTo>
                  <a:lnTo>
                    <a:pt x="370921" y="484697"/>
                  </a:lnTo>
                  <a:lnTo>
                    <a:pt x="368173" y="482825"/>
                  </a:lnTo>
                  <a:lnTo>
                    <a:pt x="329266" y="451805"/>
                  </a:lnTo>
                  <a:lnTo>
                    <a:pt x="300936" y="424627"/>
                  </a:lnTo>
                  <a:lnTo>
                    <a:pt x="282356" y="404899"/>
                  </a:lnTo>
                  <a:close/>
                </a:path>
                <a:path w="517525" h="556895">
                  <a:moveTo>
                    <a:pt x="505870" y="545570"/>
                  </a:moveTo>
                  <a:lnTo>
                    <a:pt x="507062" y="544616"/>
                  </a:lnTo>
                  <a:lnTo>
                    <a:pt x="507502" y="544344"/>
                  </a:lnTo>
                  <a:lnTo>
                    <a:pt x="507064" y="544617"/>
                  </a:lnTo>
                  <a:lnTo>
                    <a:pt x="505870" y="545570"/>
                  </a:lnTo>
                  <a:close/>
                </a:path>
                <a:path w="517525" h="556895">
                  <a:moveTo>
                    <a:pt x="512867" y="556033"/>
                  </a:moveTo>
                  <a:lnTo>
                    <a:pt x="514036" y="555428"/>
                  </a:lnTo>
                  <a:lnTo>
                    <a:pt x="513119" y="555932"/>
                  </a:lnTo>
                  <a:lnTo>
                    <a:pt x="512867" y="556033"/>
                  </a:lnTo>
                  <a:close/>
                </a:path>
                <a:path w="517525" h="556895">
                  <a:moveTo>
                    <a:pt x="512868" y="556033"/>
                  </a:moveTo>
                  <a:lnTo>
                    <a:pt x="513119" y="555932"/>
                  </a:lnTo>
                  <a:lnTo>
                    <a:pt x="514036" y="555428"/>
                  </a:lnTo>
                  <a:lnTo>
                    <a:pt x="513503" y="555787"/>
                  </a:lnTo>
                  <a:lnTo>
                    <a:pt x="513137" y="555951"/>
                  </a:lnTo>
                  <a:lnTo>
                    <a:pt x="512868" y="556033"/>
                  </a:lnTo>
                  <a:close/>
                </a:path>
                <a:path w="517525" h="556895">
                  <a:moveTo>
                    <a:pt x="504468" y="547988"/>
                  </a:moveTo>
                  <a:lnTo>
                    <a:pt x="504696" y="547297"/>
                  </a:lnTo>
                  <a:lnTo>
                    <a:pt x="505384" y="546168"/>
                  </a:lnTo>
                  <a:lnTo>
                    <a:pt x="504785" y="547207"/>
                  </a:lnTo>
                  <a:lnTo>
                    <a:pt x="504468" y="547988"/>
                  </a:lnTo>
                  <a:close/>
                </a:path>
                <a:path w="517525" h="556895">
                  <a:moveTo>
                    <a:pt x="511907" y="556300"/>
                  </a:moveTo>
                  <a:lnTo>
                    <a:pt x="512866" y="556033"/>
                  </a:lnTo>
                  <a:lnTo>
                    <a:pt x="512345" y="556215"/>
                  </a:lnTo>
                  <a:lnTo>
                    <a:pt x="511907" y="556300"/>
                  </a:lnTo>
                  <a:close/>
                </a:path>
                <a:path w="517525" h="556895">
                  <a:moveTo>
                    <a:pt x="509754" y="556394"/>
                  </a:moveTo>
                  <a:lnTo>
                    <a:pt x="511005" y="556444"/>
                  </a:lnTo>
                  <a:lnTo>
                    <a:pt x="510306" y="556432"/>
                  </a:lnTo>
                  <a:lnTo>
                    <a:pt x="509754" y="556394"/>
                  </a:lnTo>
                  <a:close/>
                </a:path>
                <a:path w="517525" h="556895">
                  <a:moveTo>
                    <a:pt x="509270" y="556277"/>
                  </a:moveTo>
                  <a:lnTo>
                    <a:pt x="509497" y="556302"/>
                  </a:lnTo>
                  <a:lnTo>
                    <a:pt x="509754" y="556394"/>
                  </a:lnTo>
                  <a:lnTo>
                    <a:pt x="509270" y="556277"/>
                  </a:lnTo>
                  <a:close/>
                </a:path>
                <a:path w="517525" h="556895">
                  <a:moveTo>
                    <a:pt x="509587" y="556400"/>
                  </a:moveTo>
                  <a:lnTo>
                    <a:pt x="509754" y="556394"/>
                  </a:lnTo>
                  <a:lnTo>
                    <a:pt x="509587" y="556400"/>
                  </a:lnTo>
                  <a:close/>
                </a:path>
                <a:path w="517525" h="556895">
                  <a:moveTo>
                    <a:pt x="507307" y="555603"/>
                  </a:moveTo>
                  <a:lnTo>
                    <a:pt x="508178" y="555990"/>
                  </a:lnTo>
                  <a:lnTo>
                    <a:pt x="509497" y="556302"/>
                  </a:lnTo>
                  <a:lnTo>
                    <a:pt x="509270" y="556277"/>
                  </a:lnTo>
                  <a:lnTo>
                    <a:pt x="508207" y="556020"/>
                  </a:lnTo>
                  <a:lnTo>
                    <a:pt x="507307" y="555603"/>
                  </a:lnTo>
                  <a:close/>
                </a:path>
                <a:path w="517525" h="556895">
                  <a:moveTo>
                    <a:pt x="507307" y="555603"/>
                  </a:moveTo>
                  <a:lnTo>
                    <a:pt x="508207" y="556020"/>
                  </a:lnTo>
                  <a:lnTo>
                    <a:pt x="509270" y="556277"/>
                  </a:lnTo>
                  <a:lnTo>
                    <a:pt x="508924" y="556240"/>
                  </a:lnTo>
                  <a:lnTo>
                    <a:pt x="508223" y="556038"/>
                  </a:lnTo>
                  <a:lnTo>
                    <a:pt x="507307" y="555603"/>
                  </a:lnTo>
                  <a:close/>
                </a:path>
                <a:path w="517525" h="556895">
                  <a:moveTo>
                    <a:pt x="506398" y="554985"/>
                  </a:moveTo>
                  <a:lnTo>
                    <a:pt x="506921" y="555368"/>
                  </a:lnTo>
                  <a:lnTo>
                    <a:pt x="507307" y="555603"/>
                  </a:lnTo>
                  <a:lnTo>
                    <a:pt x="506969" y="555421"/>
                  </a:lnTo>
                  <a:lnTo>
                    <a:pt x="506398" y="554985"/>
                  </a:lnTo>
                  <a:close/>
                </a:path>
                <a:path w="517525" h="556895">
                  <a:moveTo>
                    <a:pt x="506691" y="555306"/>
                  </a:moveTo>
                  <a:lnTo>
                    <a:pt x="506398" y="554985"/>
                  </a:lnTo>
                  <a:lnTo>
                    <a:pt x="506969" y="555421"/>
                  </a:lnTo>
                  <a:lnTo>
                    <a:pt x="507307" y="555603"/>
                  </a:lnTo>
                  <a:lnTo>
                    <a:pt x="506691" y="5553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03688" y="5876890"/>
              <a:ext cx="138791" cy="1071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17143" y="3583320"/>
              <a:ext cx="192815" cy="16383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345799" y="3696613"/>
              <a:ext cx="1471930" cy="944244"/>
            </a:xfrm>
            <a:custGeom>
              <a:avLst/>
              <a:gdLst/>
              <a:ahLst/>
              <a:cxnLst/>
              <a:rect l="l" t="t" r="r" b="b"/>
              <a:pathLst>
                <a:path w="1471929" h="944245">
                  <a:moveTo>
                    <a:pt x="549275" y="872566"/>
                  </a:moveTo>
                  <a:lnTo>
                    <a:pt x="548347" y="872782"/>
                  </a:lnTo>
                  <a:lnTo>
                    <a:pt x="548792" y="872744"/>
                  </a:lnTo>
                  <a:lnTo>
                    <a:pt x="549275" y="872566"/>
                  </a:lnTo>
                  <a:close/>
                </a:path>
                <a:path w="1471929" h="944245">
                  <a:moveTo>
                    <a:pt x="549694" y="859421"/>
                  </a:moveTo>
                  <a:lnTo>
                    <a:pt x="549287" y="859269"/>
                  </a:lnTo>
                  <a:lnTo>
                    <a:pt x="549097" y="859231"/>
                  </a:lnTo>
                  <a:lnTo>
                    <a:pt x="549694" y="859421"/>
                  </a:lnTo>
                  <a:close/>
                </a:path>
                <a:path w="1471929" h="944245">
                  <a:moveTo>
                    <a:pt x="550176" y="872223"/>
                  </a:moveTo>
                  <a:lnTo>
                    <a:pt x="549275" y="872566"/>
                  </a:lnTo>
                  <a:lnTo>
                    <a:pt x="549490" y="872515"/>
                  </a:lnTo>
                  <a:lnTo>
                    <a:pt x="550176" y="872223"/>
                  </a:lnTo>
                  <a:close/>
                </a:path>
                <a:path w="1471929" h="944245">
                  <a:moveTo>
                    <a:pt x="551040" y="871715"/>
                  </a:moveTo>
                  <a:lnTo>
                    <a:pt x="550418" y="872083"/>
                  </a:lnTo>
                  <a:lnTo>
                    <a:pt x="550862" y="871855"/>
                  </a:lnTo>
                  <a:lnTo>
                    <a:pt x="551040" y="871715"/>
                  </a:lnTo>
                  <a:close/>
                </a:path>
                <a:path w="1471929" h="944245">
                  <a:moveTo>
                    <a:pt x="551573" y="860526"/>
                  </a:moveTo>
                  <a:lnTo>
                    <a:pt x="551294" y="860298"/>
                  </a:lnTo>
                  <a:lnTo>
                    <a:pt x="551065" y="860158"/>
                  </a:lnTo>
                  <a:lnTo>
                    <a:pt x="551573" y="860526"/>
                  </a:lnTo>
                  <a:close/>
                </a:path>
                <a:path w="1471929" h="944245">
                  <a:moveTo>
                    <a:pt x="552653" y="861631"/>
                  </a:moveTo>
                  <a:lnTo>
                    <a:pt x="552437" y="861339"/>
                  </a:lnTo>
                  <a:lnTo>
                    <a:pt x="551954" y="860818"/>
                  </a:lnTo>
                  <a:lnTo>
                    <a:pt x="552653" y="861631"/>
                  </a:lnTo>
                  <a:close/>
                </a:path>
                <a:path w="1471929" h="944245">
                  <a:moveTo>
                    <a:pt x="553758" y="868095"/>
                  </a:moveTo>
                  <a:lnTo>
                    <a:pt x="553478" y="868845"/>
                  </a:lnTo>
                  <a:lnTo>
                    <a:pt x="553681" y="868400"/>
                  </a:lnTo>
                  <a:lnTo>
                    <a:pt x="553758" y="868095"/>
                  </a:lnTo>
                  <a:close/>
                </a:path>
                <a:path w="1471929" h="944245">
                  <a:moveTo>
                    <a:pt x="553770" y="863688"/>
                  </a:moveTo>
                  <a:lnTo>
                    <a:pt x="553656" y="863257"/>
                  </a:lnTo>
                  <a:lnTo>
                    <a:pt x="553300" y="862545"/>
                  </a:lnTo>
                  <a:lnTo>
                    <a:pt x="553770" y="863688"/>
                  </a:lnTo>
                  <a:close/>
                </a:path>
                <a:path w="1471929" h="944245">
                  <a:moveTo>
                    <a:pt x="554075" y="866965"/>
                  </a:moveTo>
                  <a:lnTo>
                    <a:pt x="552716" y="861745"/>
                  </a:lnTo>
                  <a:lnTo>
                    <a:pt x="553186" y="862380"/>
                  </a:lnTo>
                  <a:lnTo>
                    <a:pt x="552907" y="861910"/>
                  </a:lnTo>
                  <a:lnTo>
                    <a:pt x="552691" y="861682"/>
                  </a:lnTo>
                  <a:lnTo>
                    <a:pt x="551929" y="860818"/>
                  </a:lnTo>
                  <a:lnTo>
                    <a:pt x="551573" y="860526"/>
                  </a:lnTo>
                  <a:lnTo>
                    <a:pt x="551040" y="860158"/>
                  </a:lnTo>
                  <a:lnTo>
                    <a:pt x="550684" y="859904"/>
                  </a:lnTo>
                  <a:lnTo>
                    <a:pt x="550049" y="859548"/>
                  </a:lnTo>
                  <a:lnTo>
                    <a:pt x="549097" y="859231"/>
                  </a:lnTo>
                  <a:lnTo>
                    <a:pt x="548589" y="859066"/>
                  </a:lnTo>
                  <a:lnTo>
                    <a:pt x="548170" y="859040"/>
                  </a:lnTo>
                  <a:lnTo>
                    <a:pt x="547789" y="858977"/>
                  </a:lnTo>
                  <a:lnTo>
                    <a:pt x="547039" y="858951"/>
                  </a:lnTo>
                  <a:lnTo>
                    <a:pt x="546823" y="858977"/>
                  </a:lnTo>
                  <a:lnTo>
                    <a:pt x="545122" y="858888"/>
                  </a:lnTo>
                  <a:lnTo>
                    <a:pt x="541921" y="859155"/>
                  </a:lnTo>
                  <a:lnTo>
                    <a:pt x="541921" y="870546"/>
                  </a:lnTo>
                  <a:lnTo>
                    <a:pt x="541413" y="869899"/>
                  </a:lnTo>
                  <a:lnTo>
                    <a:pt x="541909" y="870521"/>
                  </a:lnTo>
                  <a:lnTo>
                    <a:pt x="541921" y="859155"/>
                  </a:lnTo>
                  <a:lnTo>
                    <a:pt x="541553" y="859180"/>
                  </a:lnTo>
                  <a:lnTo>
                    <a:pt x="534606" y="859612"/>
                  </a:lnTo>
                  <a:lnTo>
                    <a:pt x="530720" y="860094"/>
                  </a:lnTo>
                  <a:lnTo>
                    <a:pt x="519010" y="860640"/>
                  </a:lnTo>
                  <a:lnTo>
                    <a:pt x="510501" y="860526"/>
                  </a:lnTo>
                  <a:lnTo>
                    <a:pt x="459257" y="861682"/>
                  </a:lnTo>
                  <a:lnTo>
                    <a:pt x="377215" y="864895"/>
                  </a:lnTo>
                  <a:lnTo>
                    <a:pt x="211455" y="873569"/>
                  </a:lnTo>
                  <a:lnTo>
                    <a:pt x="141884" y="876452"/>
                  </a:lnTo>
                  <a:lnTo>
                    <a:pt x="135953" y="876604"/>
                  </a:lnTo>
                  <a:lnTo>
                    <a:pt x="7620" y="876300"/>
                  </a:lnTo>
                  <a:lnTo>
                    <a:pt x="6388" y="876363"/>
                  </a:lnTo>
                  <a:lnTo>
                    <a:pt x="0" y="882510"/>
                  </a:lnTo>
                  <a:lnTo>
                    <a:pt x="0" y="885609"/>
                  </a:lnTo>
                  <a:lnTo>
                    <a:pt x="14351" y="891870"/>
                  </a:lnTo>
                  <a:lnTo>
                    <a:pt x="120142" y="890612"/>
                  </a:lnTo>
                  <a:lnTo>
                    <a:pt x="164947" y="888936"/>
                  </a:lnTo>
                  <a:lnTo>
                    <a:pt x="380250" y="877163"/>
                  </a:lnTo>
                  <a:lnTo>
                    <a:pt x="459740" y="873747"/>
                  </a:lnTo>
                  <a:lnTo>
                    <a:pt x="510794" y="872401"/>
                  </a:lnTo>
                  <a:lnTo>
                    <a:pt x="519264" y="872045"/>
                  </a:lnTo>
                  <a:lnTo>
                    <a:pt x="530961" y="872197"/>
                  </a:lnTo>
                  <a:lnTo>
                    <a:pt x="534733" y="872566"/>
                  </a:lnTo>
                  <a:lnTo>
                    <a:pt x="541756" y="872794"/>
                  </a:lnTo>
                  <a:lnTo>
                    <a:pt x="546950" y="872883"/>
                  </a:lnTo>
                  <a:lnTo>
                    <a:pt x="547243" y="872909"/>
                  </a:lnTo>
                  <a:lnTo>
                    <a:pt x="547649" y="872883"/>
                  </a:lnTo>
                  <a:lnTo>
                    <a:pt x="548043" y="872858"/>
                  </a:lnTo>
                  <a:lnTo>
                    <a:pt x="552373" y="870546"/>
                  </a:lnTo>
                  <a:lnTo>
                    <a:pt x="552564" y="870356"/>
                  </a:lnTo>
                  <a:lnTo>
                    <a:pt x="552691" y="870165"/>
                  </a:lnTo>
                  <a:lnTo>
                    <a:pt x="552996" y="869784"/>
                  </a:lnTo>
                  <a:lnTo>
                    <a:pt x="553377" y="869124"/>
                  </a:lnTo>
                  <a:lnTo>
                    <a:pt x="553478" y="868845"/>
                  </a:lnTo>
                  <a:lnTo>
                    <a:pt x="553364" y="869124"/>
                  </a:lnTo>
                  <a:lnTo>
                    <a:pt x="553758" y="868095"/>
                  </a:lnTo>
                  <a:lnTo>
                    <a:pt x="553910" y="867714"/>
                  </a:lnTo>
                  <a:lnTo>
                    <a:pt x="554075" y="866965"/>
                  </a:lnTo>
                  <a:close/>
                </a:path>
                <a:path w="1471929" h="944245">
                  <a:moveTo>
                    <a:pt x="604964" y="917803"/>
                  </a:moveTo>
                  <a:lnTo>
                    <a:pt x="603923" y="918438"/>
                  </a:lnTo>
                  <a:lnTo>
                    <a:pt x="604583" y="918095"/>
                  </a:lnTo>
                  <a:lnTo>
                    <a:pt x="604964" y="917803"/>
                  </a:lnTo>
                  <a:close/>
                </a:path>
                <a:path w="1471929" h="944245">
                  <a:moveTo>
                    <a:pt x="605332" y="907364"/>
                  </a:moveTo>
                  <a:lnTo>
                    <a:pt x="605040" y="907122"/>
                  </a:lnTo>
                  <a:lnTo>
                    <a:pt x="604888" y="907034"/>
                  </a:lnTo>
                  <a:lnTo>
                    <a:pt x="605332" y="907364"/>
                  </a:lnTo>
                  <a:close/>
                </a:path>
                <a:path w="1471929" h="944245">
                  <a:moveTo>
                    <a:pt x="605599" y="917295"/>
                  </a:moveTo>
                  <a:lnTo>
                    <a:pt x="604964" y="917803"/>
                  </a:lnTo>
                  <a:lnTo>
                    <a:pt x="605129" y="917702"/>
                  </a:lnTo>
                  <a:lnTo>
                    <a:pt x="605599" y="917295"/>
                  </a:lnTo>
                  <a:close/>
                </a:path>
                <a:path w="1471929" h="944245">
                  <a:moveTo>
                    <a:pt x="606882" y="915631"/>
                  </a:moveTo>
                  <a:lnTo>
                    <a:pt x="606310" y="916495"/>
                  </a:lnTo>
                  <a:lnTo>
                    <a:pt x="606628" y="916114"/>
                  </a:lnTo>
                  <a:lnTo>
                    <a:pt x="606882" y="915631"/>
                  </a:lnTo>
                  <a:close/>
                </a:path>
                <a:path w="1471929" h="944245">
                  <a:moveTo>
                    <a:pt x="607669" y="911707"/>
                  </a:moveTo>
                  <a:lnTo>
                    <a:pt x="607656" y="911313"/>
                  </a:lnTo>
                  <a:lnTo>
                    <a:pt x="607402" y="910475"/>
                  </a:lnTo>
                  <a:lnTo>
                    <a:pt x="607275" y="910158"/>
                  </a:lnTo>
                  <a:lnTo>
                    <a:pt x="607225" y="909967"/>
                  </a:lnTo>
                  <a:lnTo>
                    <a:pt x="606933" y="909281"/>
                  </a:lnTo>
                  <a:lnTo>
                    <a:pt x="606539" y="908646"/>
                  </a:lnTo>
                  <a:lnTo>
                    <a:pt x="606348" y="908431"/>
                  </a:lnTo>
                  <a:lnTo>
                    <a:pt x="606171" y="908189"/>
                  </a:lnTo>
                  <a:lnTo>
                    <a:pt x="605637" y="907618"/>
                  </a:lnTo>
                  <a:lnTo>
                    <a:pt x="604862" y="907034"/>
                  </a:lnTo>
                  <a:lnTo>
                    <a:pt x="604469" y="906729"/>
                  </a:lnTo>
                  <a:lnTo>
                    <a:pt x="603808" y="906373"/>
                  </a:lnTo>
                  <a:lnTo>
                    <a:pt x="603402" y="906259"/>
                  </a:lnTo>
                  <a:lnTo>
                    <a:pt x="603211" y="906183"/>
                  </a:lnTo>
                  <a:lnTo>
                    <a:pt x="602843" y="906081"/>
                  </a:lnTo>
                  <a:lnTo>
                    <a:pt x="602488" y="905979"/>
                  </a:lnTo>
                  <a:lnTo>
                    <a:pt x="602005" y="905916"/>
                  </a:lnTo>
                  <a:lnTo>
                    <a:pt x="601764" y="905865"/>
                  </a:lnTo>
                  <a:lnTo>
                    <a:pt x="601027" y="905802"/>
                  </a:lnTo>
                  <a:lnTo>
                    <a:pt x="600544" y="905865"/>
                  </a:lnTo>
                  <a:lnTo>
                    <a:pt x="596404" y="905878"/>
                  </a:lnTo>
                  <a:lnTo>
                    <a:pt x="573532" y="906780"/>
                  </a:lnTo>
                  <a:lnTo>
                    <a:pt x="519620" y="907364"/>
                  </a:lnTo>
                  <a:lnTo>
                    <a:pt x="420852" y="909650"/>
                  </a:lnTo>
                  <a:lnTo>
                    <a:pt x="324535" y="913701"/>
                  </a:lnTo>
                  <a:lnTo>
                    <a:pt x="237032" y="919010"/>
                  </a:lnTo>
                  <a:lnTo>
                    <a:pt x="135534" y="926147"/>
                  </a:lnTo>
                  <a:lnTo>
                    <a:pt x="119100" y="927049"/>
                  </a:lnTo>
                  <a:lnTo>
                    <a:pt x="98247" y="927900"/>
                  </a:lnTo>
                  <a:lnTo>
                    <a:pt x="70535" y="928700"/>
                  </a:lnTo>
                  <a:lnTo>
                    <a:pt x="69329" y="928789"/>
                  </a:lnTo>
                  <a:lnTo>
                    <a:pt x="63373" y="934935"/>
                  </a:lnTo>
                  <a:lnTo>
                    <a:pt x="63461" y="937945"/>
                  </a:lnTo>
                  <a:lnTo>
                    <a:pt x="70065" y="943698"/>
                  </a:lnTo>
                  <a:lnTo>
                    <a:pt x="71043" y="943698"/>
                  </a:lnTo>
                  <a:lnTo>
                    <a:pt x="75514" y="943597"/>
                  </a:lnTo>
                  <a:lnTo>
                    <a:pt x="99085" y="942289"/>
                  </a:lnTo>
                  <a:lnTo>
                    <a:pt x="275577" y="929157"/>
                  </a:lnTo>
                  <a:lnTo>
                    <a:pt x="325247" y="926147"/>
                  </a:lnTo>
                  <a:lnTo>
                    <a:pt x="421398" y="921867"/>
                  </a:lnTo>
                  <a:lnTo>
                    <a:pt x="558812" y="918654"/>
                  </a:lnTo>
                  <a:lnTo>
                    <a:pt x="579361" y="918591"/>
                  </a:lnTo>
                  <a:lnTo>
                    <a:pt x="581939" y="918616"/>
                  </a:lnTo>
                  <a:lnTo>
                    <a:pt x="600659" y="919010"/>
                  </a:lnTo>
                  <a:lnTo>
                    <a:pt x="601141" y="919048"/>
                  </a:lnTo>
                  <a:lnTo>
                    <a:pt x="601878" y="919022"/>
                  </a:lnTo>
                  <a:lnTo>
                    <a:pt x="601141" y="919022"/>
                  </a:lnTo>
                  <a:lnTo>
                    <a:pt x="601433" y="919010"/>
                  </a:lnTo>
                  <a:lnTo>
                    <a:pt x="601929" y="919010"/>
                  </a:lnTo>
                  <a:lnTo>
                    <a:pt x="602335" y="918921"/>
                  </a:lnTo>
                  <a:lnTo>
                    <a:pt x="602602" y="918908"/>
                  </a:lnTo>
                  <a:lnTo>
                    <a:pt x="602843" y="918819"/>
                  </a:lnTo>
                  <a:lnTo>
                    <a:pt x="602589" y="918870"/>
                  </a:lnTo>
                  <a:lnTo>
                    <a:pt x="602945" y="918781"/>
                  </a:lnTo>
                  <a:lnTo>
                    <a:pt x="606971" y="915479"/>
                  </a:lnTo>
                  <a:lnTo>
                    <a:pt x="606882" y="915631"/>
                  </a:lnTo>
                  <a:lnTo>
                    <a:pt x="606983" y="915479"/>
                  </a:lnTo>
                  <a:lnTo>
                    <a:pt x="607288" y="914819"/>
                  </a:lnTo>
                  <a:lnTo>
                    <a:pt x="607390" y="914400"/>
                  </a:lnTo>
                  <a:lnTo>
                    <a:pt x="607479" y="914158"/>
                  </a:lnTo>
                  <a:lnTo>
                    <a:pt x="607593" y="913701"/>
                  </a:lnTo>
                  <a:lnTo>
                    <a:pt x="607669" y="913104"/>
                  </a:lnTo>
                  <a:lnTo>
                    <a:pt x="607568" y="913701"/>
                  </a:lnTo>
                  <a:lnTo>
                    <a:pt x="607631" y="911313"/>
                  </a:lnTo>
                  <a:lnTo>
                    <a:pt x="607669" y="911707"/>
                  </a:lnTo>
                  <a:close/>
                </a:path>
                <a:path w="1471929" h="944245">
                  <a:moveTo>
                    <a:pt x="1006970" y="360794"/>
                  </a:moveTo>
                  <a:lnTo>
                    <a:pt x="1006805" y="359943"/>
                  </a:lnTo>
                  <a:lnTo>
                    <a:pt x="1006906" y="360654"/>
                  </a:lnTo>
                  <a:lnTo>
                    <a:pt x="1006970" y="360794"/>
                  </a:lnTo>
                  <a:close/>
                </a:path>
                <a:path w="1471929" h="944245">
                  <a:moveTo>
                    <a:pt x="1007084" y="358025"/>
                  </a:moveTo>
                  <a:lnTo>
                    <a:pt x="1006932" y="358406"/>
                  </a:lnTo>
                  <a:lnTo>
                    <a:pt x="1006881" y="358698"/>
                  </a:lnTo>
                  <a:lnTo>
                    <a:pt x="1007084" y="358025"/>
                  </a:lnTo>
                  <a:close/>
                </a:path>
                <a:path w="1471929" h="944245">
                  <a:moveTo>
                    <a:pt x="1007198" y="361353"/>
                  </a:moveTo>
                  <a:lnTo>
                    <a:pt x="1006970" y="360794"/>
                  </a:lnTo>
                  <a:lnTo>
                    <a:pt x="1007059" y="361086"/>
                  </a:lnTo>
                  <a:lnTo>
                    <a:pt x="1007198" y="361353"/>
                  </a:lnTo>
                  <a:close/>
                </a:path>
                <a:path w="1471929" h="944245">
                  <a:moveTo>
                    <a:pt x="1008722" y="356031"/>
                  </a:moveTo>
                  <a:lnTo>
                    <a:pt x="1008456" y="356171"/>
                  </a:lnTo>
                  <a:lnTo>
                    <a:pt x="1008214" y="356400"/>
                  </a:lnTo>
                  <a:lnTo>
                    <a:pt x="1008722" y="356031"/>
                  </a:lnTo>
                  <a:close/>
                </a:path>
                <a:path w="1471929" h="944245">
                  <a:moveTo>
                    <a:pt x="1471930" y="4292"/>
                  </a:moveTo>
                  <a:lnTo>
                    <a:pt x="1466748" y="0"/>
                  </a:lnTo>
                  <a:lnTo>
                    <a:pt x="1466278" y="63"/>
                  </a:lnTo>
                  <a:lnTo>
                    <a:pt x="1459750" y="10452"/>
                  </a:lnTo>
                  <a:lnTo>
                    <a:pt x="1455686" y="20967"/>
                  </a:lnTo>
                  <a:lnTo>
                    <a:pt x="1455559" y="21386"/>
                  </a:lnTo>
                  <a:lnTo>
                    <a:pt x="1453438" y="28727"/>
                  </a:lnTo>
                  <a:lnTo>
                    <a:pt x="1449870" y="35979"/>
                  </a:lnTo>
                  <a:lnTo>
                    <a:pt x="1428076" y="69900"/>
                  </a:lnTo>
                  <a:lnTo>
                    <a:pt x="1401178" y="100596"/>
                  </a:lnTo>
                  <a:lnTo>
                    <a:pt x="1369529" y="133438"/>
                  </a:lnTo>
                  <a:lnTo>
                    <a:pt x="1334935" y="164490"/>
                  </a:lnTo>
                  <a:lnTo>
                    <a:pt x="1298968" y="193459"/>
                  </a:lnTo>
                  <a:lnTo>
                    <a:pt x="1263764" y="219887"/>
                  </a:lnTo>
                  <a:lnTo>
                    <a:pt x="1231265" y="241363"/>
                  </a:lnTo>
                  <a:lnTo>
                    <a:pt x="1182751" y="270116"/>
                  </a:lnTo>
                  <a:lnTo>
                    <a:pt x="1142961" y="292036"/>
                  </a:lnTo>
                  <a:lnTo>
                    <a:pt x="1089202" y="319151"/>
                  </a:lnTo>
                  <a:lnTo>
                    <a:pt x="1030351" y="346659"/>
                  </a:lnTo>
                  <a:lnTo>
                    <a:pt x="1026020" y="348703"/>
                  </a:lnTo>
                  <a:lnTo>
                    <a:pt x="1017308" y="352475"/>
                  </a:lnTo>
                  <a:lnTo>
                    <a:pt x="1015149" y="353352"/>
                  </a:lnTo>
                  <a:lnTo>
                    <a:pt x="1015149" y="360172"/>
                  </a:lnTo>
                  <a:lnTo>
                    <a:pt x="1015123" y="359879"/>
                  </a:lnTo>
                  <a:lnTo>
                    <a:pt x="1015149" y="360172"/>
                  </a:lnTo>
                  <a:lnTo>
                    <a:pt x="1015149" y="353352"/>
                  </a:lnTo>
                  <a:lnTo>
                    <a:pt x="1014933" y="353441"/>
                  </a:lnTo>
                  <a:lnTo>
                    <a:pt x="1014933" y="358051"/>
                  </a:lnTo>
                  <a:lnTo>
                    <a:pt x="1014717" y="357632"/>
                  </a:lnTo>
                  <a:lnTo>
                    <a:pt x="1014310" y="356971"/>
                  </a:lnTo>
                  <a:lnTo>
                    <a:pt x="1013904" y="356539"/>
                  </a:lnTo>
                  <a:lnTo>
                    <a:pt x="1013307" y="356057"/>
                  </a:lnTo>
                  <a:lnTo>
                    <a:pt x="1013917" y="356527"/>
                  </a:lnTo>
                  <a:lnTo>
                    <a:pt x="1014310" y="356971"/>
                  </a:lnTo>
                  <a:lnTo>
                    <a:pt x="1014730" y="357619"/>
                  </a:lnTo>
                  <a:lnTo>
                    <a:pt x="1014933" y="358051"/>
                  </a:lnTo>
                  <a:lnTo>
                    <a:pt x="1014933" y="353441"/>
                  </a:lnTo>
                  <a:lnTo>
                    <a:pt x="1009510" y="355638"/>
                  </a:lnTo>
                  <a:lnTo>
                    <a:pt x="1010119" y="355434"/>
                  </a:lnTo>
                  <a:lnTo>
                    <a:pt x="1009357" y="355714"/>
                  </a:lnTo>
                  <a:lnTo>
                    <a:pt x="1007719" y="356920"/>
                  </a:lnTo>
                  <a:lnTo>
                    <a:pt x="1007529" y="357174"/>
                  </a:lnTo>
                  <a:lnTo>
                    <a:pt x="1007465" y="357301"/>
                  </a:lnTo>
                  <a:lnTo>
                    <a:pt x="1007110" y="357949"/>
                  </a:lnTo>
                  <a:lnTo>
                    <a:pt x="1006970" y="358419"/>
                  </a:lnTo>
                  <a:lnTo>
                    <a:pt x="1006856" y="360184"/>
                  </a:lnTo>
                  <a:lnTo>
                    <a:pt x="1006970" y="360794"/>
                  </a:lnTo>
                  <a:lnTo>
                    <a:pt x="1007478" y="361899"/>
                  </a:lnTo>
                  <a:lnTo>
                    <a:pt x="1007757" y="362267"/>
                  </a:lnTo>
                  <a:lnTo>
                    <a:pt x="1007910" y="362419"/>
                  </a:lnTo>
                  <a:lnTo>
                    <a:pt x="1008113" y="362635"/>
                  </a:lnTo>
                  <a:lnTo>
                    <a:pt x="1008405" y="362877"/>
                  </a:lnTo>
                  <a:lnTo>
                    <a:pt x="1010373" y="363715"/>
                  </a:lnTo>
                  <a:lnTo>
                    <a:pt x="1010958" y="363778"/>
                  </a:lnTo>
                  <a:lnTo>
                    <a:pt x="1011478" y="363728"/>
                  </a:lnTo>
                  <a:lnTo>
                    <a:pt x="1011910" y="363677"/>
                  </a:lnTo>
                  <a:lnTo>
                    <a:pt x="1012126" y="363601"/>
                  </a:lnTo>
                  <a:lnTo>
                    <a:pt x="1011758" y="363677"/>
                  </a:lnTo>
                  <a:lnTo>
                    <a:pt x="1012291" y="363537"/>
                  </a:lnTo>
                  <a:lnTo>
                    <a:pt x="1012126" y="363601"/>
                  </a:lnTo>
                  <a:lnTo>
                    <a:pt x="1012736" y="363410"/>
                  </a:lnTo>
                  <a:lnTo>
                    <a:pt x="1012926" y="363296"/>
                  </a:lnTo>
                  <a:lnTo>
                    <a:pt x="1014133" y="362839"/>
                  </a:lnTo>
                  <a:lnTo>
                    <a:pt x="1014514" y="361873"/>
                  </a:lnTo>
                  <a:lnTo>
                    <a:pt x="1014044" y="362432"/>
                  </a:lnTo>
                  <a:lnTo>
                    <a:pt x="1014476" y="361924"/>
                  </a:lnTo>
                  <a:lnTo>
                    <a:pt x="1014704" y="361543"/>
                  </a:lnTo>
                  <a:lnTo>
                    <a:pt x="1014514" y="361873"/>
                  </a:lnTo>
                  <a:lnTo>
                    <a:pt x="1014145" y="362839"/>
                  </a:lnTo>
                  <a:lnTo>
                    <a:pt x="1014780" y="362585"/>
                  </a:lnTo>
                  <a:lnTo>
                    <a:pt x="1020483" y="359511"/>
                  </a:lnTo>
                  <a:lnTo>
                    <a:pt x="1029309" y="355358"/>
                  </a:lnTo>
                  <a:lnTo>
                    <a:pt x="1033487" y="353529"/>
                  </a:lnTo>
                  <a:lnTo>
                    <a:pt x="1078547" y="332714"/>
                  </a:lnTo>
                  <a:lnTo>
                    <a:pt x="1138707" y="302856"/>
                  </a:lnTo>
                  <a:lnTo>
                    <a:pt x="1178369" y="281444"/>
                  </a:lnTo>
                  <a:lnTo>
                    <a:pt x="1227404" y="252704"/>
                  </a:lnTo>
                  <a:lnTo>
                    <a:pt x="1260157" y="231825"/>
                  </a:lnTo>
                  <a:lnTo>
                    <a:pt x="1294803" y="206654"/>
                  </a:lnTo>
                  <a:lnTo>
                    <a:pt x="1331188" y="177888"/>
                  </a:lnTo>
                  <a:lnTo>
                    <a:pt x="1366761" y="147154"/>
                  </a:lnTo>
                  <a:lnTo>
                    <a:pt x="1399730" y="114465"/>
                  </a:lnTo>
                  <a:lnTo>
                    <a:pt x="1428724" y="82397"/>
                  </a:lnTo>
                  <a:lnTo>
                    <a:pt x="1454746" y="46126"/>
                  </a:lnTo>
                  <a:lnTo>
                    <a:pt x="1471637" y="6591"/>
                  </a:lnTo>
                  <a:lnTo>
                    <a:pt x="1471891" y="5842"/>
                  </a:lnTo>
                  <a:lnTo>
                    <a:pt x="1471930" y="42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7381118" y="2601597"/>
            <a:ext cx="639445" cy="639445"/>
          </a:xfrm>
          <a:custGeom>
            <a:avLst/>
            <a:gdLst/>
            <a:ahLst/>
            <a:cxnLst/>
            <a:rect l="l" t="t" r="r" b="b"/>
            <a:pathLst>
              <a:path w="639444" h="639444">
                <a:moveTo>
                  <a:pt x="26624" y="638881"/>
                </a:moveTo>
                <a:lnTo>
                  <a:pt x="0" y="617586"/>
                </a:lnTo>
                <a:lnTo>
                  <a:pt x="0" y="0"/>
                </a:lnTo>
                <a:lnTo>
                  <a:pt x="638881" y="0"/>
                </a:lnTo>
                <a:lnTo>
                  <a:pt x="638881" y="2661"/>
                </a:lnTo>
                <a:lnTo>
                  <a:pt x="2661" y="2661"/>
                </a:lnTo>
                <a:lnTo>
                  <a:pt x="2661" y="617585"/>
                </a:lnTo>
                <a:lnTo>
                  <a:pt x="638881" y="617585"/>
                </a:lnTo>
                <a:lnTo>
                  <a:pt x="632226" y="622909"/>
                </a:lnTo>
                <a:lnTo>
                  <a:pt x="255552" y="622909"/>
                </a:lnTo>
                <a:lnTo>
                  <a:pt x="210797" y="625405"/>
                </a:lnTo>
                <a:lnTo>
                  <a:pt x="26624" y="638881"/>
                </a:lnTo>
                <a:close/>
              </a:path>
              <a:path w="639444" h="639444">
                <a:moveTo>
                  <a:pt x="638881" y="617585"/>
                </a:moveTo>
                <a:lnTo>
                  <a:pt x="2661" y="617585"/>
                </a:lnTo>
                <a:lnTo>
                  <a:pt x="2661" y="614924"/>
                </a:lnTo>
                <a:lnTo>
                  <a:pt x="636218" y="614924"/>
                </a:lnTo>
                <a:lnTo>
                  <a:pt x="636218" y="2661"/>
                </a:lnTo>
                <a:lnTo>
                  <a:pt x="638881" y="2661"/>
                </a:lnTo>
                <a:lnTo>
                  <a:pt x="638881" y="617585"/>
                </a:lnTo>
                <a:close/>
              </a:path>
              <a:path w="639444" h="639444">
                <a:moveTo>
                  <a:pt x="612262" y="638881"/>
                </a:moveTo>
                <a:lnTo>
                  <a:pt x="428083" y="625405"/>
                </a:lnTo>
                <a:lnTo>
                  <a:pt x="383328" y="622909"/>
                </a:lnTo>
                <a:lnTo>
                  <a:pt x="632226" y="622909"/>
                </a:lnTo>
                <a:lnTo>
                  <a:pt x="612262" y="638881"/>
                </a:lnTo>
                <a:close/>
              </a:path>
            </a:pathLst>
          </a:custGeom>
          <a:solidFill>
            <a:srgbClr val="384B60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27359" y="0"/>
            <a:ext cx="9561195" cy="10281285"/>
            <a:chOff x="8727359" y="0"/>
            <a:chExt cx="9561195" cy="10281285"/>
          </a:xfrm>
        </p:grpSpPr>
        <p:sp>
          <p:nvSpPr>
            <p:cNvPr id="3" name="object 3"/>
            <p:cNvSpPr/>
            <p:nvPr/>
          </p:nvSpPr>
          <p:spPr>
            <a:xfrm>
              <a:off x="11679031" y="3751595"/>
              <a:ext cx="5977890" cy="4198620"/>
            </a:xfrm>
            <a:custGeom>
              <a:avLst/>
              <a:gdLst/>
              <a:ahLst/>
              <a:cxnLst/>
              <a:rect l="l" t="t" r="r" b="b"/>
              <a:pathLst>
                <a:path w="5977890" h="4198620">
                  <a:moveTo>
                    <a:pt x="2115383" y="4198421"/>
                  </a:moveTo>
                  <a:lnTo>
                    <a:pt x="0" y="2024816"/>
                  </a:lnTo>
                  <a:lnTo>
                    <a:pt x="549870" y="1500822"/>
                  </a:lnTo>
                  <a:lnTo>
                    <a:pt x="2141259" y="3131026"/>
                  </a:lnTo>
                  <a:lnTo>
                    <a:pt x="5453419" y="0"/>
                  </a:lnTo>
                  <a:lnTo>
                    <a:pt x="5977413" y="543401"/>
                  </a:lnTo>
                  <a:lnTo>
                    <a:pt x="2671722" y="3680896"/>
                  </a:lnTo>
                  <a:lnTo>
                    <a:pt x="2115383" y="4198421"/>
                  </a:lnTo>
                  <a:close/>
                </a:path>
              </a:pathLst>
            </a:custGeom>
            <a:solidFill>
              <a:srgbClr val="156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679031" y="3751595"/>
              <a:ext cx="5977890" cy="4198620"/>
            </a:xfrm>
            <a:custGeom>
              <a:avLst/>
              <a:gdLst/>
              <a:ahLst/>
              <a:cxnLst/>
              <a:rect l="l" t="t" r="r" b="b"/>
              <a:pathLst>
                <a:path w="5977890" h="4198620">
                  <a:moveTo>
                    <a:pt x="5453419" y="0"/>
                  </a:moveTo>
                  <a:lnTo>
                    <a:pt x="2141259" y="3131026"/>
                  </a:lnTo>
                  <a:lnTo>
                    <a:pt x="549870" y="1500822"/>
                  </a:lnTo>
                  <a:lnTo>
                    <a:pt x="0" y="2024816"/>
                  </a:lnTo>
                  <a:lnTo>
                    <a:pt x="2115383" y="4198421"/>
                  </a:lnTo>
                  <a:lnTo>
                    <a:pt x="2671722" y="3680896"/>
                  </a:lnTo>
                  <a:lnTo>
                    <a:pt x="5977413" y="543401"/>
                  </a:lnTo>
                  <a:lnTo>
                    <a:pt x="5453419" y="0"/>
                  </a:lnTo>
                  <a:close/>
                </a:path>
              </a:pathLst>
            </a:custGeom>
            <a:ln w="64690">
              <a:solidFill>
                <a:srgbClr val="1560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7359" y="0"/>
              <a:ext cx="9560640" cy="102810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33534" y="115215"/>
            <a:ext cx="8758555" cy="9902190"/>
            <a:chOff x="133534" y="115215"/>
            <a:chExt cx="8758555" cy="9902190"/>
          </a:xfrm>
        </p:grpSpPr>
        <p:sp>
          <p:nvSpPr>
            <p:cNvPr id="7" name="object 7"/>
            <p:cNvSpPr/>
            <p:nvPr/>
          </p:nvSpPr>
          <p:spPr>
            <a:xfrm>
              <a:off x="133534" y="115215"/>
              <a:ext cx="4065270" cy="4591050"/>
            </a:xfrm>
            <a:custGeom>
              <a:avLst/>
              <a:gdLst/>
              <a:ahLst/>
              <a:cxnLst/>
              <a:rect l="l" t="t" r="r" b="b"/>
              <a:pathLst>
                <a:path w="4065270" h="4591050">
                  <a:moveTo>
                    <a:pt x="4065032" y="4591050"/>
                  </a:moveTo>
                  <a:lnTo>
                    <a:pt x="0" y="4591050"/>
                  </a:lnTo>
                  <a:lnTo>
                    <a:pt x="0" y="0"/>
                  </a:lnTo>
                  <a:lnTo>
                    <a:pt x="3326161" y="0"/>
                  </a:lnTo>
                  <a:lnTo>
                    <a:pt x="4065032" y="834476"/>
                  </a:lnTo>
                  <a:lnTo>
                    <a:pt x="4065032" y="4591050"/>
                  </a:lnTo>
                  <a:close/>
                </a:path>
              </a:pathLst>
            </a:custGeom>
            <a:solidFill>
              <a:srgbClr val="FFEB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61793" y="119310"/>
              <a:ext cx="739140" cy="835025"/>
            </a:xfrm>
            <a:custGeom>
              <a:avLst/>
              <a:gdLst/>
              <a:ahLst/>
              <a:cxnLst/>
              <a:rect l="l" t="t" r="r" b="b"/>
              <a:pathLst>
                <a:path w="739139" h="835025">
                  <a:moveTo>
                    <a:pt x="738871" y="834476"/>
                  </a:moveTo>
                  <a:lnTo>
                    <a:pt x="0" y="834476"/>
                  </a:lnTo>
                  <a:lnTo>
                    <a:pt x="0" y="0"/>
                  </a:lnTo>
                  <a:lnTo>
                    <a:pt x="738871" y="834476"/>
                  </a:lnTo>
                  <a:close/>
                </a:path>
              </a:pathLst>
            </a:custGeom>
            <a:solidFill>
              <a:srgbClr val="FFD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6980" y="4635699"/>
              <a:ext cx="4714874" cy="53816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632" y="1133302"/>
              <a:ext cx="66675" cy="666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632" y="1628602"/>
              <a:ext cx="66675" cy="666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632" y="2123902"/>
              <a:ext cx="66675" cy="666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632" y="2619202"/>
              <a:ext cx="66675" cy="666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632" y="3114502"/>
              <a:ext cx="66675" cy="6667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123713" y="168540"/>
            <a:ext cx="6659245" cy="111696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318385" marR="5080" indent="-2306320">
              <a:lnSpc>
                <a:spcPts val="4270"/>
              </a:lnSpc>
              <a:spcBef>
                <a:spcPts val="254"/>
              </a:spcBef>
            </a:pPr>
            <a:r>
              <a:rPr sz="3600" i="1" spc="-40" dirty="0">
                <a:latin typeface="Arial"/>
                <a:cs typeface="Arial"/>
              </a:rPr>
              <a:t>Benefits</a:t>
            </a:r>
            <a:r>
              <a:rPr sz="3600" i="1" spc="-100" dirty="0">
                <a:latin typeface="Arial"/>
                <a:cs typeface="Arial"/>
              </a:rPr>
              <a:t> </a:t>
            </a:r>
            <a:r>
              <a:rPr sz="3600" i="1" spc="-25" dirty="0">
                <a:latin typeface="Arial"/>
                <a:cs typeface="Arial"/>
              </a:rPr>
              <a:t>of</a:t>
            </a:r>
            <a:r>
              <a:rPr sz="3600" i="1" spc="-100" dirty="0">
                <a:latin typeface="Arial"/>
                <a:cs typeface="Arial"/>
              </a:rPr>
              <a:t> </a:t>
            </a:r>
            <a:r>
              <a:rPr sz="3600" i="1" spc="-35" dirty="0">
                <a:latin typeface="Arial"/>
                <a:cs typeface="Arial"/>
              </a:rPr>
              <a:t>this</a:t>
            </a:r>
            <a:r>
              <a:rPr sz="3600" i="1" spc="-95" dirty="0">
                <a:latin typeface="Arial"/>
                <a:cs typeface="Arial"/>
              </a:rPr>
              <a:t> </a:t>
            </a:r>
            <a:r>
              <a:rPr sz="3600" i="1" spc="-45" dirty="0">
                <a:latin typeface="Arial"/>
                <a:cs typeface="Arial"/>
              </a:rPr>
              <a:t>comprehensive </a:t>
            </a:r>
            <a:r>
              <a:rPr sz="3600" i="1" spc="-985" dirty="0">
                <a:latin typeface="Arial"/>
                <a:cs typeface="Arial"/>
              </a:rPr>
              <a:t> </a:t>
            </a:r>
            <a:r>
              <a:rPr sz="3600" i="1" spc="-40" dirty="0">
                <a:latin typeface="Arial"/>
                <a:cs typeface="Arial"/>
              </a:rPr>
              <a:t>approach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0157" y="263352"/>
            <a:ext cx="3822700" cy="32486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190"/>
              </a:spcBef>
            </a:pPr>
            <a:r>
              <a:rPr sz="1650" dirty="0">
                <a:solidFill>
                  <a:srgbClr val="002060"/>
                </a:solidFill>
                <a:latin typeface="Arial MT"/>
                <a:cs typeface="Arial MT"/>
              </a:rPr>
              <a:t>Benefit 1: Reduce casualties and </a:t>
            </a:r>
            <a:r>
              <a:rPr sz="165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02060"/>
                </a:solidFill>
                <a:latin typeface="Arial MT"/>
                <a:cs typeface="Arial MT"/>
              </a:rPr>
              <a:t>property</a:t>
            </a:r>
            <a:r>
              <a:rPr sz="165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02060"/>
                </a:solidFill>
                <a:latin typeface="Arial MT"/>
                <a:cs typeface="Arial MT"/>
              </a:rPr>
              <a:t>damage</a:t>
            </a:r>
            <a:r>
              <a:rPr sz="165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02060"/>
                </a:solidFill>
                <a:latin typeface="Arial MT"/>
                <a:cs typeface="Arial MT"/>
              </a:rPr>
              <a:t>through</a:t>
            </a:r>
            <a:r>
              <a:rPr sz="165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02060"/>
                </a:solidFill>
                <a:latin typeface="Arial MT"/>
                <a:cs typeface="Arial MT"/>
              </a:rPr>
              <a:t>real-time</a:t>
            </a:r>
            <a:r>
              <a:rPr sz="165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02060"/>
                </a:solidFill>
                <a:latin typeface="Arial MT"/>
                <a:cs typeface="Arial MT"/>
              </a:rPr>
              <a:t>alerts </a:t>
            </a:r>
            <a:r>
              <a:rPr sz="1650" spc="-45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02060"/>
                </a:solidFill>
                <a:latin typeface="Arial MT"/>
                <a:cs typeface="Arial MT"/>
              </a:rPr>
              <a:t>and</a:t>
            </a:r>
            <a:r>
              <a:rPr sz="165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02060"/>
                </a:solidFill>
                <a:latin typeface="Arial MT"/>
                <a:cs typeface="Arial MT"/>
              </a:rPr>
              <a:t>improved</a:t>
            </a:r>
            <a:r>
              <a:rPr sz="165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02060"/>
                </a:solidFill>
                <a:latin typeface="Arial MT"/>
                <a:cs typeface="Arial MT"/>
              </a:rPr>
              <a:t>preparedness.</a:t>
            </a:r>
            <a:endParaRPr sz="1650">
              <a:latin typeface="Arial MT"/>
              <a:cs typeface="Arial MT"/>
            </a:endParaRPr>
          </a:p>
          <a:p>
            <a:pPr marL="311150" marR="510540">
              <a:lnSpc>
                <a:spcPts val="1950"/>
              </a:lnSpc>
            </a:pPr>
            <a:r>
              <a:rPr sz="1650" b="1" dirty="0">
                <a:latin typeface="Arial"/>
                <a:cs typeface="Arial"/>
              </a:rPr>
              <a:t>Real-time</a:t>
            </a:r>
            <a:r>
              <a:rPr sz="1650" b="1" spc="-3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alerts</a:t>
            </a:r>
            <a:r>
              <a:rPr sz="1650" b="1" spc="-3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for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immediate </a:t>
            </a:r>
            <a:r>
              <a:rPr sz="1650" b="1" spc="-4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disaster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notifications.</a:t>
            </a:r>
            <a:endParaRPr sz="1650">
              <a:latin typeface="Arial"/>
              <a:cs typeface="Arial"/>
            </a:endParaRPr>
          </a:p>
          <a:p>
            <a:pPr marL="311150" marR="312420">
              <a:lnSpc>
                <a:spcPts val="1950"/>
              </a:lnSpc>
            </a:pPr>
            <a:r>
              <a:rPr sz="1650" b="1" dirty="0">
                <a:latin typeface="Arial"/>
                <a:cs typeface="Arial"/>
              </a:rPr>
              <a:t>Tailored</a:t>
            </a:r>
            <a:r>
              <a:rPr sz="1650" b="1" spc="-3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preparedness</a:t>
            </a:r>
            <a:r>
              <a:rPr sz="1650" b="1" spc="-3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plans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for </a:t>
            </a:r>
            <a:r>
              <a:rPr sz="1650" b="1" spc="-44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personalized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safety.</a:t>
            </a:r>
            <a:endParaRPr sz="1650">
              <a:latin typeface="Arial"/>
              <a:cs typeface="Arial"/>
            </a:endParaRPr>
          </a:p>
          <a:p>
            <a:pPr marL="311150" marR="126364">
              <a:lnSpc>
                <a:spcPts val="1950"/>
              </a:lnSpc>
            </a:pPr>
            <a:r>
              <a:rPr sz="1650" b="1" dirty="0">
                <a:latin typeface="Arial"/>
                <a:cs typeface="Arial"/>
              </a:rPr>
              <a:t>Interactive</a:t>
            </a:r>
            <a:r>
              <a:rPr sz="1650" b="1" spc="-3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training</a:t>
            </a:r>
            <a:r>
              <a:rPr sz="1650" b="1" spc="-3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for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emergency </a:t>
            </a:r>
            <a:r>
              <a:rPr sz="1650" b="1" spc="-4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response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skills.</a:t>
            </a:r>
            <a:endParaRPr sz="1650">
              <a:latin typeface="Arial"/>
              <a:cs typeface="Arial"/>
            </a:endParaRPr>
          </a:p>
          <a:p>
            <a:pPr marL="311150" marR="639445">
              <a:lnSpc>
                <a:spcPts val="1950"/>
              </a:lnSpc>
            </a:pPr>
            <a:r>
              <a:rPr sz="1650" b="1" dirty="0">
                <a:latin typeface="Arial"/>
                <a:cs typeface="Arial"/>
              </a:rPr>
              <a:t>Community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collaboration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for </a:t>
            </a:r>
            <a:r>
              <a:rPr sz="1650" b="1" spc="-4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collective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resilience.</a:t>
            </a:r>
            <a:endParaRPr sz="1650">
              <a:latin typeface="Arial"/>
              <a:cs typeface="Arial"/>
            </a:endParaRPr>
          </a:p>
          <a:p>
            <a:pPr marL="311150" marR="604520">
              <a:lnSpc>
                <a:spcPts val="1950"/>
              </a:lnSpc>
            </a:pPr>
            <a:r>
              <a:rPr sz="1650" b="1" dirty="0">
                <a:latin typeface="Arial"/>
                <a:cs typeface="Arial"/>
              </a:rPr>
              <a:t>Feedback loop for real-time 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monitoring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and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improvement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88739" y="4662935"/>
            <a:ext cx="4591049" cy="530542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274569" y="4745899"/>
            <a:ext cx="141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Benefit</a:t>
            </a:r>
            <a:r>
              <a:rPr sz="2400" b="1" spc="-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2: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74569" y="5469799"/>
            <a:ext cx="4226560" cy="29248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Enhance</a:t>
            </a:r>
            <a:r>
              <a:rPr sz="2400" b="1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response</a:t>
            </a:r>
            <a:r>
              <a:rPr sz="2400" b="1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efficiency  through seamless </a:t>
            </a:r>
            <a:r>
              <a:rPr sz="24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communication and </a:t>
            </a:r>
            <a:r>
              <a:rPr sz="24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coordination.</a:t>
            </a:r>
            <a:endParaRPr sz="2400">
              <a:latin typeface="Arial"/>
              <a:cs typeface="Arial"/>
            </a:endParaRPr>
          </a:p>
          <a:p>
            <a:pPr marL="12700" marR="717550">
              <a:lnSpc>
                <a:spcPts val="2850"/>
              </a:lnSpc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Facilitate disaster relief </a:t>
            </a:r>
            <a:r>
              <a:rPr sz="24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efforts through secure </a:t>
            </a:r>
            <a:r>
              <a:rPr sz="24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donation channels and </a:t>
            </a:r>
            <a:r>
              <a:rPr sz="2400" b="1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volunteer</a:t>
            </a:r>
            <a:r>
              <a:rPr sz="2400" b="1" spc="-1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opportunities.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0111" y="5231810"/>
            <a:ext cx="3648074" cy="37718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10157" y="5392275"/>
            <a:ext cx="332867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Benefit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sz="1800" b="1" dirty="0">
                <a:latin typeface="Arial"/>
                <a:cs typeface="Arial"/>
              </a:rPr>
              <a:t>Empower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communities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take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proactive measures through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education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training.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849" y="6664149"/>
            <a:ext cx="2901315" cy="191706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215"/>
              </a:spcBef>
              <a:buAutoNum type="arabicPeriod"/>
              <a:tabLst>
                <a:tab pos="309245" algn="l"/>
              </a:tabLst>
            </a:pPr>
            <a:r>
              <a:rPr sz="2100" dirty="0">
                <a:latin typeface="Arial MT"/>
                <a:cs typeface="Arial MT"/>
              </a:rPr>
              <a:t>Community</a:t>
            </a:r>
            <a:r>
              <a:rPr sz="2100" spc="-10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education </a:t>
            </a:r>
            <a:r>
              <a:rPr sz="2100" spc="-57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initiatives.</a:t>
            </a:r>
            <a:endParaRPr sz="2100">
              <a:latin typeface="Arial MT"/>
              <a:cs typeface="Arial MT"/>
            </a:endParaRPr>
          </a:p>
          <a:p>
            <a:pPr marL="308610" indent="-296545">
              <a:lnSpc>
                <a:spcPts val="2370"/>
              </a:lnSpc>
              <a:buAutoNum type="arabicPeriod"/>
              <a:tabLst>
                <a:tab pos="309245" algn="l"/>
              </a:tabLst>
            </a:pPr>
            <a:r>
              <a:rPr sz="2100" dirty="0">
                <a:latin typeface="Arial MT"/>
                <a:cs typeface="Arial MT"/>
              </a:rPr>
              <a:t>Practical</a:t>
            </a:r>
            <a:r>
              <a:rPr sz="2100" spc="-5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training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ts val="2475"/>
              </a:lnSpc>
            </a:pPr>
            <a:r>
              <a:rPr sz="2100" dirty="0">
                <a:latin typeface="Arial MT"/>
                <a:cs typeface="Arial MT"/>
              </a:rPr>
              <a:t>programs.</a:t>
            </a:r>
            <a:endParaRPr sz="2100">
              <a:latin typeface="Arial MT"/>
              <a:cs typeface="Arial MT"/>
            </a:endParaRPr>
          </a:p>
          <a:p>
            <a:pPr marL="12700" marR="479425">
              <a:lnSpc>
                <a:spcPts val="2480"/>
              </a:lnSpc>
              <a:spcBef>
                <a:spcPts val="95"/>
              </a:spcBef>
              <a:buAutoNum type="arabicPeriod" startAt="3"/>
              <a:tabLst>
                <a:tab pos="309245" algn="l"/>
              </a:tabLst>
            </a:pPr>
            <a:r>
              <a:rPr sz="2100" dirty="0">
                <a:latin typeface="Arial MT"/>
                <a:cs typeface="Arial MT"/>
              </a:rPr>
              <a:t>Empowering</a:t>
            </a:r>
            <a:r>
              <a:rPr sz="2100" spc="-10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local </a:t>
            </a:r>
            <a:r>
              <a:rPr sz="2100" spc="-57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leaders.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387" y="9005887"/>
            <a:ext cx="1304924" cy="1281112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2090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2822" y="0"/>
              <a:ext cx="13765176" cy="102810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256" y="254908"/>
              <a:ext cx="4339590" cy="6315710"/>
            </a:xfrm>
            <a:custGeom>
              <a:avLst/>
              <a:gdLst/>
              <a:ahLst/>
              <a:cxnLst/>
              <a:rect l="l" t="t" r="r" b="b"/>
              <a:pathLst>
                <a:path w="4339590" h="6315709">
                  <a:moveTo>
                    <a:pt x="3981450" y="6315551"/>
                  </a:moveTo>
                  <a:lnTo>
                    <a:pt x="358044" y="6315551"/>
                  </a:lnTo>
                  <a:lnTo>
                    <a:pt x="309460" y="6312275"/>
                  </a:lnTo>
                  <a:lnTo>
                    <a:pt x="262863" y="6302730"/>
                  </a:lnTo>
                  <a:lnTo>
                    <a:pt x="218679" y="6287345"/>
                  </a:lnTo>
                  <a:lnTo>
                    <a:pt x="177334" y="6266547"/>
                  </a:lnTo>
                  <a:lnTo>
                    <a:pt x="139255" y="6240762"/>
                  </a:lnTo>
                  <a:lnTo>
                    <a:pt x="104870" y="6210419"/>
                  </a:lnTo>
                  <a:lnTo>
                    <a:pt x="74604" y="6175944"/>
                  </a:lnTo>
                  <a:lnTo>
                    <a:pt x="48884" y="6137765"/>
                  </a:lnTo>
                  <a:lnTo>
                    <a:pt x="28137" y="6096309"/>
                  </a:lnTo>
                  <a:lnTo>
                    <a:pt x="12789" y="6052004"/>
                  </a:lnTo>
                  <a:lnTo>
                    <a:pt x="3268" y="6005276"/>
                  </a:lnTo>
                  <a:lnTo>
                    <a:pt x="0" y="5956554"/>
                  </a:lnTo>
                  <a:lnTo>
                    <a:pt x="0" y="358997"/>
                  </a:lnTo>
                  <a:lnTo>
                    <a:pt x="3268" y="310274"/>
                  </a:lnTo>
                  <a:lnTo>
                    <a:pt x="12789" y="263547"/>
                  </a:lnTo>
                  <a:lnTo>
                    <a:pt x="28137" y="219241"/>
                  </a:lnTo>
                  <a:lnTo>
                    <a:pt x="48884" y="177785"/>
                  </a:lnTo>
                  <a:lnTo>
                    <a:pt x="74604" y="139606"/>
                  </a:lnTo>
                  <a:lnTo>
                    <a:pt x="104870" y="105132"/>
                  </a:lnTo>
                  <a:lnTo>
                    <a:pt x="139255" y="74788"/>
                  </a:lnTo>
                  <a:lnTo>
                    <a:pt x="177334" y="49004"/>
                  </a:lnTo>
                  <a:lnTo>
                    <a:pt x="218679" y="28205"/>
                  </a:lnTo>
                  <a:lnTo>
                    <a:pt x="262863" y="12820"/>
                  </a:lnTo>
                  <a:lnTo>
                    <a:pt x="309460" y="3276"/>
                  </a:lnTo>
                  <a:lnTo>
                    <a:pt x="358044" y="0"/>
                  </a:lnTo>
                  <a:lnTo>
                    <a:pt x="3981450" y="0"/>
                  </a:lnTo>
                  <a:lnTo>
                    <a:pt x="4030033" y="3276"/>
                  </a:lnTo>
                  <a:lnTo>
                    <a:pt x="4076631" y="12820"/>
                  </a:lnTo>
                  <a:lnTo>
                    <a:pt x="4120815" y="28205"/>
                  </a:lnTo>
                  <a:lnTo>
                    <a:pt x="4162160" y="49004"/>
                  </a:lnTo>
                  <a:lnTo>
                    <a:pt x="4200238" y="74788"/>
                  </a:lnTo>
                  <a:lnTo>
                    <a:pt x="4234624" y="105132"/>
                  </a:lnTo>
                  <a:lnTo>
                    <a:pt x="4264890" y="139606"/>
                  </a:lnTo>
                  <a:lnTo>
                    <a:pt x="4290610" y="177785"/>
                  </a:lnTo>
                  <a:lnTo>
                    <a:pt x="4311357" y="219241"/>
                  </a:lnTo>
                  <a:lnTo>
                    <a:pt x="4326704" y="263547"/>
                  </a:lnTo>
                  <a:lnTo>
                    <a:pt x="4336225" y="310274"/>
                  </a:lnTo>
                  <a:lnTo>
                    <a:pt x="4339494" y="358997"/>
                  </a:lnTo>
                  <a:lnTo>
                    <a:pt x="4339494" y="5956554"/>
                  </a:lnTo>
                  <a:lnTo>
                    <a:pt x="4336225" y="6005256"/>
                  </a:lnTo>
                  <a:lnTo>
                    <a:pt x="4326704" y="6051971"/>
                  </a:lnTo>
                  <a:lnTo>
                    <a:pt x="4311357" y="6096269"/>
                  </a:lnTo>
                  <a:lnTo>
                    <a:pt x="4290610" y="6137723"/>
                  </a:lnTo>
                  <a:lnTo>
                    <a:pt x="4264890" y="6175903"/>
                  </a:lnTo>
                  <a:lnTo>
                    <a:pt x="4234624" y="6210383"/>
                  </a:lnTo>
                  <a:lnTo>
                    <a:pt x="4200238" y="6240733"/>
                  </a:lnTo>
                  <a:lnTo>
                    <a:pt x="4162160" y="6266525"/>
                  </a:lnTo>
                  <a:lnTo>
                    <a:pt x="4120815" y="6287332"/>
                  </a:lnTo>
                  <a:lnTo>
                    <a:pt x="4076631" y="6302723"/>
                  </a:lnTo>
                  <a:lnTo>
                    <a:pt x="4030033" y="6312273"/>
                  </a:lnTo>
                  <a:lnTo>
                    <a:pt x="3981450" y="63155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205" y="235863"/>
              <a:ext cx="4375785" cy="6353810"/>
            </a:xfrm>
            <a:custGeom>
              <a:avLst/>
              <a:gdLst/>
              <a:ahLst/>
              <a:cxnLst/>
              <a:rect l="l" t="t" r="r" b="b"/>
              <a:pathLst>
                <a:path w="4375785" h="6353809">
                  <a:moveTo>
                    <a:pt x="1897824" y="1118273"/>
                  </a:moveTo>
                  <a:lnTo>
                    <a:pt x="96291" y="1118273"/>
                  </a:lnTo>
                  <a:lnTo>
                    <a:pt x="96291" y="1146848"/>
                  </a:lnTo>
                  <a:lnTo>
                    <a:pt x="1897824" y="1146848"/>
                  </a:lnTo>
                  <a:lnTo>
                    <a:pt x="1897824" y="1118273"/>
                  </a:lnTo>
                  <a:close/>
                </a:path>
                <a:path w="4375785" h="6353809">
                  <a:moveTo>
                    <a:pt x="3781882" y="1118273"/>
                  </a:moveTo>
                  <a:lnTo>
                    <a:pt x="2130323" y="1118273"/>
                  </a:lnTo>
                  <a:lnTo>
                    <a:pt x="2130323" y="1146848"/>
                  </a:lnTo>
                  <a:lnTo>
                    <a:pt x="3781882" y="1146848"/>
                  </a:lnTo>
                  <a:lnTo>
                    <a:pt x="3781882" y="1118273"/>
                  </a:lnTo>
                  <a:close/>
                </a:path>
                <a:path w="4375785" h="6353809">
                  <a:moveTo>
                    <a:pt x="4375277" y="340766"/>
                  </a:moveTo>
                  <a:lnTo>
                    <a:pt x="4374654" y="330631"/>
                  </a:lnTo>
                  <a:lnTo>
                    <a:pt x="4366069" y="284962"/>
                  </a:lnTo>
                  <a:lnTo>
                    <a:pt x="4352214" y="241414"/>
                  </a:lnTo>
                  <a:lnTo>
                    <a:pt x="4339488" y="213601"/>
                  </a:lnTo>
                  <a:lnTo>
                    <a:pt x="4339488" y="378053"/>
                  </a:lnTo>
                  <a:lnTo>
                    <a:pt x="4339488" y="5975604"/>
                  </a:lnTo>
                  <a:lnTo>
                    <a:pt x="4336389" y="6021756"/>
                  </a:lnTo>
                  <a:lnTo>
                    <a:pt x="4327372" y="6066002"/>
                  </a:lnTo>
                  <a:lnTo>
                    <a:pt x="4312844" y="6107963"/>
                  </a:lnTo>
                  <a:lnTo>
                    <a:pt x="4293197" y="6147219"/>
                  </a:lnTo>
                  <a:lnTo>
                    <a:pt x="4268838" y="6183376"/>
                  </a:lnTo>
                  <a:lnTo>
                    <a:pt x="4240174" y="6216015"/>
                  </a:lnTo>
                  <a:lnTo>
                    <a:pt x="4207624" y="6244742"/>
                  </a:lnTo>
                  <a:lnTo>
                    <a:pt x="4171569" y="6269152"/>
                  </a:lnTo>
                  <a:lnTo>
                    <a:pt x="4132427" y="6288849"/>
                  </a:lnTo>
                  <a:lnTo>
                    <a:pt x="4090593" y="6303416"/>
                  </a:lnTo>
                  <a:lnTo>
                    <a:pt x="4046486" y="6312446"/>
                  </a:lnTo>
                  <a:lnTo>
                    <a:pt x="4000500" y="6315545"/>
                  </a:lnTo>
                  <a:lnTo>
                    <a:pt x="377088" y="6315545"/>
                  </a:lnTo>
                  <a:lnTo>
                    <a:pt x="331101" y="6312446"/>
                  </a:lnTo>
                  <a:lnTo>
                    <a:pt x="286994" y="6303416"/>
                  </a:lnTo>
                  <a:lnTo>
                    <a:pt x="245160" y="6288849"/>
                  </a:lnTo>
                  <a:lnTo>
                    <a:pt x="206019" y="6269152"/>
                  </a:lnTo>
                  <a:lnTo>
                    <a:pt x="169964" y="6244742"/>
                  </a:lnTo>
                  <a:lnTo>
                    <a:pt x="137401" y="6216015"/>
                  </a:lnTo>
                  <a:lnTo>
                    <a:pt x="108750" y="6183376"/>
                  </a:lnTo>
                  <a:lnTo>
                    <a:pt x="84391" y="6147219"/>
                  </a:lnTo>
                  <a:lnTo>
                    <a:pt x="64744" y="6107963"/>
                  </a:lnTo>
                  <a:lnTo>
                    <a:pt x="50203" y="6066002"/>
                  </a:lnTo>
                  <a:lnTo>
                    <a:pt x="41186" y="6021756"/>
                  </a:lnTo>
                  <a:lnTo>
                    <a:pt x="38100" y="5975604"/>
                  </a:lnTo>
                  <a:lnTo>
                    <a:pt x="38100" y="378053"/>
                  </a:lnTo>
                  <a:lnTo>
                    <a:pt x="41186" y="331901"/>
                  </a:lnTo>
                  <a:lnTo>
                    <a:pt x="50203" y="287642"/>
                  </a:lnTo>
                  <a:lnTo>
                    <a:pt x="64744" y="245694"/>
                  </a:lnTo>
                  <a:lnTo>
                    <a:pt x="84391" y="206425"/>
                  </a:lnTo>
                  <a:lnTo>
                    <a:pt x="108750" y="170281"/>
                  </a:lnTo>
                  <a:lnTo>
                    <a:pt x="137401" y="137642"/>
                  </a:lnTo>
                  <a:lnTo>
                    <a:pt x="169964" y="108902"/>
                  </a:lnTo>
                  <a:lnTo>
                    <a:pt x="206019" y="84493"/>
                  </a:lnTo>
                  <a:lnTo>
                    <a:pt x="245160" y="64808"/>
                  </a:lnTo>
                  <a:lnTo>
                    <a:pt x="286994" y="50241"/>
                  </a:lnTo>
                  <a:lnTo>
                    <a:pt x="331101" y="41198"/>
                  </a:lnTo>
                  <a:lnTo>
                    <a:pt x="377088" y="38100"/>
                  </a:lnTo>
                  <a:lnTo>
                    <a:pt x="4000500" y="38100"/>
                  </a:lnTo>
                  <a:lnTo>
                    <a:pt x="4046486" y="41198"/>
                  </a:lnTo>
                  <a:lnTo>
                    <a:pt x="4090593" y="50241"/>
                  </a:lnTo>
                  <a:lnTo>
                    <a:pt x="4132427" y="64808"/>
                  </a:lnTo>
                  <a:lnTo>
                    <a:pt x="4171569" y="84493"/>
                  </a:lnTo>
                  <a:lnTo>
                    <a:pt x="4207624" y="108902"/>
                  </a:lnTo>
                  <a:lnTo>
                    <a:pt x="4240174" y="137642"/>
                  </a:lnTo>
                  <a:lnTo>
                    <a:pt x="4268838" y="170281"/>
                  </a:lnTo>
                  <a:lnTo>
                    <a:pt x="4293197" y="206425"/>
                  </a:lnTo>
                  <a:lnTo>
                    <a:pt x="4312844" y="245694"/>
                  </a:lnTo>
                  <a:lnTo>
                    <a:pt x="4327372" y="287642"/>
                  </a:lnTo>
                  <a:lnTo>
                    <a:pt x="4336389" y="331901"/>
                  </a:lnTo>
                  <a:lnTo>
                    <a:pt x="4339488" y="378053"/>
                  </a:lnTo>
                  <a:lnTo>
                    <a:pt x="4339488" y="213601"/>
                  </a:lnTo>
                  <a:lnTo>
                    <a:pt x="4310037" y="162064"/>
                  </a:lnTo>
                  <a:lnTo>
                    <a:pt x="4282440" y="126974"/>
                  </a:lnTo>
                  <a:lnTo>
                    <a:pt x="4250956" y="95415"/>
                  </a:lnTo>
                  <a:lnTo>
                    <a:pt x="4215955" y="67729"/>
                  </a:lnTo>
                  <a:lnTo>
                    <a:pt x="4177792" y="44297"/>
                  </a:lnTo>
                  <a:lnTo>
                    <a:pt x="4136809" y="25450"/>
                  </a:lnTo>
                  <a:lnTo>
                    <a:pt x="4093362" y="11544"/>
                  </a:lnTo>
                  <a:lnTo>
                    <a:pt x="4047807" y="2946"/>
                  </a:lnTo>
                  <a:lnTo>
                    <a:pt x="4000500" y="0"/>
                  </a:lnTo>
                  <a:lnTo>
                    <a:pt x="377088" y="0"/>
                  </a:lnTo>
                  <a:lnTo>
                    <a:pt x="329780" y="2946"/>
                  </a:lnTo>
                  <a:lnTo>
                    <a:pt x="284226" y="11544"/>
                  </a:lnTo>
                  <a:lnTo>
                    <a:pt x="240779" y="25450"/>
                  </a:lnTo>
                  <a:lnTo>
                    <a:pt x="199796" y="44297"/>
                  </a:lnTo>
                  <a:lnTo>
                    <a:pt x="161620" y="67729"/>
                  </a:lnTo>
                  <a:lnTo>
                    <a:pt x="126631" y="95415"/>
                  </a:lnTo>
                  <a:lnTo>
                    <a:pt x="95148" y="126974"/>
                  </a:lnTo>
                  <a:lnTo>
                    <a:pt x="67538" y="162064"/>
                  </a:lnTo>
                  <a:lnTo>
                    <a:pt x="44170" y="200329"/>
                  </a:lnTo>
                  <a:lnTo>
                    <a:pt x="25374" y="241414"/>
                  </a:lnTo>
                  <a:lnTo>
                    <a:pt x="11506" y="284962"/>
                  </a:lnTo>
                  <a:lnTo>
                    <a:pt x="2933" y="330631"/>
                  </a:lnTo>
                  <a:lnTo>
                    <a:pt x="0" y="378053"/>
                  </a:lnTo>
                  <a:lnTo>
                    <a:pt x="0" y="5975604"/>
                  </a:lnTo>
                  <a:lnTo>
                    <a:pt x="2933" y="6023026"/>
                  </a:lnTo>
                  <a:lnTo>
                    <a:pt x="11506" y="6068657"/>
                  </a:lnTo>
                  <a:lnTo>
                    <a:pt x="25361" y="6112205"/>
                  </a:lnTo>
                  <a:lnTo>
                    <a:pt x="44145" y="6153277"/>
                  </a:lnTo>
                  <a:lnTo>
                    <a:pt x="67513" y="6191542"/>
                  </a:lnTo>
                  <a:lnTo>
                    <a:pt x="95123" y="6226645"/>
                  </a:lnTo>
                  <a:lnTo>
                    <a:pt x="126593" y="6258204"/>
                  </a:lnTo>
                  <a:lnTo>
                    <a:pt x="161594" y="6285890"/>
                  </a:lnTo>
                  <a:lnTo>
                    <a:pt x="199758" y="6309334"/>
                  </a:lnTo>
                  <a:lnTo>
                    <a:pt x="240753" y="6328194"/>
                  </a:lnTo>
                  <a:lnTo>
                    <a:pt x="284200" y="6342100"/>
                  </a:lnTo>
                  <a:lnTo>
                    <a:pt x="329768" y="6350698"/>
                  </a:lnTo>
                  <a:lnTo>
                    <a:pt x="377088" y="6353645"/>
                  </a:lnTo>
                  <a:lnTo>
                    <a:pt x="4000500" y="6353645"/>
                  </a:lnTo>
                  <a:lnTo>
                    <a:pt x="4047782" y="6350711"/>
                  </a:lnTo>
                  <a:lnTo>
                    <a:pt x="4093324" y="6342100"/>
                  </a:lnTo>
                  <a:lnTo>
                    <a:pt x="4136771" y="6328207"/>
                  </a:lnTo>
                  <a:lnTo>
                    <a:pt x="4164279" y="6315545"/>
                  </a:lnTo>
                  <a:lnTo>
                    <a:pt x="4177754" y="6309360"/>
                  </a:lnTo>
                  <a:lnTo>
                    <a:pt x="4215917" y="6285916"/>
                  </a:lnTo>
                  <a:lnTo>
                    <a:pt x="4250918" y="6258242"/>
                  </a:lnTo>
                  <a:lnTo>
                    <a:pt x="4282402" y="6226683"/>
                  </a:lnTo>
                  <a:lnTo>
                    <a:pt x="4310011" y="6191593"/>
                  </a:lnTo>
                  <a:lnTo>
                    <a:pt x="4333392" y="6153328"/>
                  </a:lnTo>
                  <a:lnTo>
                    <a:pt x="4352188" y="6112243"/>
                  </a:lnTo>
                  <a:lnTo>
                    <a:pt x="4366069" y="6068682"/>
                  </a:lnTo>
                  <a:lnTo>
                    <a:pt x="4374642" y="6023026"/>
                  </a:lnTo>
                  <a:lnTo>
                    <a:pt x="4375277" y="6012840"/>
                  </a:lnTo>
                  <a:lnTo>
                    <a:pt x="4375277" y="340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Establishing</a:t>
            </a:r>
            <a:r>
              <a:rPr spc="-85" dirty="0"/>
              <a:t> </a:t>
            </a:r>
            <a:r>
              <a:rPr spc="-15" dirty="0"/>
              <a:t>Platforms</a:t>
            </a:r>
          </a:p>
        </p:txBody>
      </p:sp>
      <p:sp>
        <p:nvSpPr>
          <p:cNvPr id="7" name="object 7"/>
          <p:cNvSpPr/>
          <p:nvPr/>
        </p:nvSpPr>
        <p:spPr>
          <a:xfrm>
            <a:off x="143497" y="1763711"/>
            <a:ext cx="7395845" cy="4161154"/>
          </a:xfrm>
          <a:custGeom>
            <a:avLst/>
            <a:gdLst/>
            <a:ahLst/>
            <a:cxnLst/>
            <a:rect l="l" t="t" r="r" b="b"/>
            <a:pathLst>
              <a:path w="7395845" h="4161154">
                <a:moveTo>
                  <a:pt x="2116937" y="409575"/>
                </a:moveTo>
                <a:lnTo>
                  <a:pt x="0" y="409575"/>
                </a:lnTo>
                <a:lnTo>
                  <a:pt x="0" y="438150"/>
                </a:lnTo>
                <a:lnTo>
                  <a:pt x="2116937" y="438150"/>
                </a:lnTo>
                <a:lnTo>
                  <a:pt x="2116937" y="409575"/>
                </a:lnTo>
                <a:close/>
              </a:path>
              <a:path w="7395845" h="4161154">
                <a:moveTo>
                  <a:pt x="2118576" y="0"/>
                </a:moveTo>
                <a:lnTo>
                  <a:pt x="0" y="0"/>
                </a:lnTo>
                <a:lnTo>
                  <a:pt x="0" y="28575"/>
                </a:lnTo>
                <a:lnTo>
                  <a:pt x="2118576" y="28575"/>
                </a:lnTo>
                <a:lnTo>
                  <a:pt x="2118576" y="0"/>
                </a:lnTo>
                <a:close/>
              </a:path>
              <a:path w="7395845" h="4161154">
                <a:moveTo>
                  <a:pt x="6548818" y="3665410"/>
                </a:moveTo>
                <a:lnTo>
                  <a:pt x="4642777" y="3665410"/>
                </a:lnTo>
                <a:lnTo>
                  <a:pt x="4642777" y="3703510"/>
                </a:lnTo>
                <a:lnTo>
                  <a:pt x="6548818" y="3703510"/>
                </a:lnTo>
                <a:lnTo>
                  <a:pt x="6548818" y="3665410"/>
                </a:lnTo>
                <a:close/>
              </a:path>
              <a:path w="7395845" h="4161154">
                <a:moveTo>
                  <a:pt x="7182371" y="3208210"/>
                </a:moveTo>
                <a:lnTo>
                  <a:pt x="4642777" y="3208210"/>
                </a:lnTo>
                <a:lnTo>
                  <a:pt x="4642777" y="3246310"/>
                </a:lnTo>
                <a:lnTo>
                  <a:pt x="7182371" y="3246310"/>
                </a:lnTo>
                <a:lnTo>
                  <a:pt x="7182371" y="3208210"/>
                </a:lnTo>
                <a:close/>
              </a:path>
              <a:path w="7395845" h="4161154">
                <a:moveTo>
                  <a:pt x="7395350" y="4122610"/>
                </a:moveTo>
                <a:lnTo>
                  <a:pt x="7289381" y="4122610"/>
                </a:lnTo>
                <a:lnTo>
                  <a:pt x="4642777" y="4122610"/>
                </a:lnTo>
                <a:lnTo>
                  <a:pt x="4642777" y="4160710"/>
                </a:lnTo>
                <a:lnTo>
                  <a:pt x="7289381" y="4160710"/>
                </a:lnTo>
                <a:lnTo>
                  <a:pt x="7395350" y="4160710"/>
                </a:lnTo>
                <a:lnTo>
                  <a:pt x="7395350" y="4122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809" y="1389050"/>
            <a:ext cx="8693785" cy="71831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6553200">
              <a:lnSpc>
                <a:spcPts val="3229"/>
              </a:lnSpc>
              <a:spcBef>
                <a:spcPts val="215"/>
              </a:spcBef>
            </a:pPr>
            <a:r>
              <a:rPr sz="2700" b="1" spc="-10" dirty="0">
                <a:latin typeface="Arial"/>
                <a:cs typeface="Arial"/>
              </a:rPr>
              <a:t>for</a:t>
            </a:r>
            <a:r>
              <a:rPr sz="2700" b="1" spc="-105" dirty="0">
                <a:latin typeface="Arial"/>
                <a:cs typeface="Arial"/>
              </a:rPr>
              <a:t> </a:t>
            </a:r>
            <a:r>
              <a:rPr sz="2700" b="1" spc="-15" dirty="0">
                <a:latin typeface="Arial"/>
                <a:cs typeface="Arial"/>
              </a:rPr>
              <a:t>Seamless </a:t>
            </a:r>
            <a:r>
              <a:rPr sz="2700" b="1" spc="-735" dirty="0">
                <a:latin typeface="Arial"/>
                <a:cs typeface="Arial"/>
              </a:rPr>
              <a:t> </a:t>
            </a:r>
            <a:r>
              <a:rPr sz="2700" b="1" spc="-15" dirty="0">
                <a:latin typeface="Arial"/>
                <a:cs typeface="Arial"/>
              </a:rPr>
              <a:t>Coordinatio</a:t>
            </a:r>
            <a:r>
              <a:rPr sz="2700" b="1" dirty="0">
                <a:latin typeface="Arial"/>
                <a:cs typeface="Arial"/>
              </a:rPr>
              <a:t>n</a:t>
            </a:r>
            <a:endParaRPr sz="2700">
              <a:latin typeface="Arial"/>
              <a:cs typeface="Arial"/>
            </a:endParaRPr>
          </a:p>
          <a:p>
            <a:pPr marL="12700" marR="4606925">
              <a:lnSpc>
                <a:spcPts val="2850"/>
              </a:lnSpc>
              <a:spcBef>
                <a:spcPts val="70"/>
              </a:spcBef>
            </a:pPr>
            <a:r>
              <a:rPr sz="2400" b="1" spc="105" dirty="0">
                <a:latin typeface="Verdana"/>
                <a:cs typeface="Verdana"/>
              </a:rPr>
              <a:t>C</a:t>
            </a:r>
            <a:r>
              <a:rPr sz="2400" b="1" spc="-150" dirty="0">
                <a:latin typeface="Verdana"/>
                <a:cs typeface="Verdana"/>
              </a:rPr>
              <a:t>r</a:t>
            </a:r>
            <a:r>
              <a:rPr sz="2400" b="1" spc="-125" dirty="0">
                <a:latin typeface="Verdana"/>
                <a:cs typeface="Verdana"/>
              </a:rPr>
              <a:t>e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85" dirty="0">
                <a:latin typeface="Verdana"/>
                <a:cs typeface="Verdana"/>
              </a:rPr>
              <a:t>t</a:t>
            </a:r>
            <a:r>
              <a:rPr sz="2400" b="1" spc="-125" dirty="0">
                <a:latin typeface="Verdana"/>
                <a:cs typeface="Verdana"/>
              </a:rPr>
              <a:t>e</a:t>
            </a:r>
            <a:r>
              <a:rPr sz="2400" b="1" spc="-114" dirty="0">
                <a:latin typeface="Verdana"/>
                <a:cs typeface="Verdana"/>
              </a:rPr>
              <a:t>s</a:t>
            </a:r>
            <a:r>
              <a:rPr sz="2400" b="1" spc="-200" dirty="0">
                <a:latin typeface="Verdana"/>
                <a:cs typeface="Verdana"/>
              </a:rPr>
              <a:t> a </a:t>
            </a:r>
            <a:r>
              <a:rPr sz="2400" b="1" spc="-90" dirty="0">
                <a:latin typeface="Verdana"/>
                <a:cs typeface="Verdana"/>
              </a:rPr>
              <a:t>p</a:t>
            </a:r>
            <a:r>
              <a:rPr sz="2400" b="1" spc="-200" dirty="0">
                <a:latin typeface="Verdana"/>
                <a:cs typeface="Verdana"/>
              </a:rPr>
              <a:t>l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85" dirty="0">
                <a:latin typeface="Verdana"/>
                <a:cs typeface="Verdana"/>
              </a:rPr>
              <a:t>t</a:t>
            </a:r>
            <a:r>
              <a:rPr sz="2400" b="1" spc="145" dirty="0">
                <a:latin typeface="Verdana"/>
                <a:cs typeface="Verdana"/>
              </a:rPr>
              <a:t>f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150" dirty="0">
                <a:latin typeface="Verdana"/>
                <a:cs typeface="Verdana"/>
              </a:rPr>
              <a:t>r</a:t>
            </a:r>
            <a:r>
              <a:rPr sz="2400" b="1" spc="-600" dirty="0">
                <a:latin typeface="Verdana"/>
                <a:cs typeface="Verdana"/>
              </a:rPr>
              <a:t>m</a:t>
            </a:r>
            <a:r>
              <a:rPr sz="2400" b="1" spc="-200" dirty="0">
                <a:latin typeface="Verdana"/>
                <a:cs typeface="Verdana"/>
              </a:rPr>
              <a:t> </a:t>
            </a:r>
            <a:r>
              <a:rPr sz="2400" b="1" spc="145" dirty="0">
                <a:latin typeface="Verdana"/>
                <a:cs typeface="Verdana"/>
              </a:rPr>
              <a:t>f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110" dirty="0">
                <a:latin typeface="Verdana"/>
                <a:cs typeface="Verdana"/>
              </a:rPr>
              <a:t>r  </a:t>
            </a:r>
            <a:r>
              <a:rPr sz="2400" b="1" spc="145" dirty="0">
                <a:latin typeface="Verdana"/>
                <a:cs typeface="Verdana"/>
              </a:rPr>
              <a:t>f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20" dirty="0">
                <a:latin typeface="Verdana"/>
                <a:cs typeface="Verdana"/>
              </a:rPr>
              <a:t>c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200" dirty="0">
                <a:latin typeface="Verdana"/>
                <a:cs typeface="Verdana"/>
              </a:rPr>
              <a:t>l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85" dirty="0">
                <a:latin typeface="Verdana"/>
                <a:cs typeface="Verdana"/>
              </a:rPr>
              <a:t>t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85" dirty="0">
                <a:latin typeface="Verdana"/>
                <a:cs typeface="Verdana"/>
              </a:rPr>
              <a:t>t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245" dirty="0">
                <a:latin typeface="Verdana"/>
                <a:cs typeface="Verdana"/>
              </a:rPr>
              <a:t>n</a:t>
            </a:r>
            <a:r>
              <a:rPr sz="2400" b="1" spc="-80" dirty="0">
                <a:latin typeface="Verdana"/>
                <a:cs typeface="Verdana"/>
              </a:rPr>
              <a:t>g</a:t>
            </a:r>
            <a:r>
              <a:rPr sz="2400" b="1" spc="-200" dirty="0">
                <a:latin typeface="Verdana"/>
                <a:cs typeface="Verdana"/>
              </a:rPr>
              <a:t> </a:t>
            </a:r>
            <a:r>
              <a:rPr sz="2400" b="1" spc="20" dirty="0">
                <a:latin typeface="Verdana"/>
                <a:cs typeface="Verdana"/>
              </a:rPr>
              <a:t>c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610" dirty="0">
                <a:latin typeface="Verdana"/>
                <a:cs typeface="Verdana"/>
              </a:rPr>
              <a:t>mm</a:t>
            </a:r>
            <a:r>
              <a:rPr sz="2400" b="1" spc="-245" dirty="0">
                <a:latin typeface="Verdana"/>
                <a:cs typeface="Verdana"/>
              </a:rPr>
              <a:t>un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20" dirty="0">
                <a:latin typeface="Verdana"/>
                <a:cs typeface="Verdana"/>
              </a:rPr>
              <a:t>c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85" dirty="0">
                <a:latin typeface="Verdana"/>
                <a:cs typeface="Verdana"/>
              </a:rPr>
              <a:t>t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155" dirty="0">
                <a:latin typeface="Verdana"/>
                <a:cs typeface="Verdana"/>
              </a:rPr>
              <a:t>n  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-245" dirty="0">
                <a:latin typeface="Verdana"/>
                <a:cs typeface="Verdana"/>
              </a:rPr>
              <a:t>n</a:t>
            </a:r>
            <a:r>
              <a:rPr sz="2400" b="1" spc="-80" dirty="0">
                <a:latin typeface="Verdana"/>
                <a:cs typeface="Verdana"/>
              </a:rPr>
              <a:t>d</a:t>
            </a:r>
            <a:r>
              <a:rPr sz="2400" b="1" spc="-200" dirty="0">
                <a:latin typeface="Verdana"/>
                <a:cs typeface="Verdana"/>
              </a:rPr>
              <a:t> 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245" dirty="0">
                <a:latin typeface="Verdana"/>
                <a:cs typeface="Verdana"/>
              </a:rPr>
              <a:t>n</a:t>
            </a:r>
            <a:r>
              <a:rPr sz="2400" b="1" spc="145" dirty="0">
                <a:latin typeface="Verdana"/>
                <a:cs typeface="Verdana"/>
              </a:rPr>
              <a:t>f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150" dirty="0">
                <a:latin typeface="Verdana"/>
                <a:cs typeface="Verdana"/>
              </a:rPr>
              <a:t>r</a:t>
            </a:r>
            <a:r>
              <a:rPr sz="2400" b="1" spc="-610" dirty="0">
                <a:latin typeface="Verdana"/>
                <a:cs typeface="Verdana"/>
              </a:rPr>
              <a:t>m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85" dirty="0">
                <a:latin typeface="Verdana"/>
                <a:cs typeface="Verdana"/>
              </a:rPr>
              <a:t>t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235" dirty="0">
                <a:latin typeface="Verdana"/>
                <a:cs typeface="Verdana"/>
              </a:rPr>
              <a:t>n</a:t>
            </a:r>
            <a:r>
              <a:rPr sz="2400" b="1" spc="-200" dirty="0">
                <a:latin typeface="Verdana"/>
                <a:cs typeface="Verdana"/>
              </a:rPr>
              <a:t> </a:t>
            </a:r>
            <a:r>
              <a:rPr sz="2400" b="1" spc="-125" dirty="0">
                <a:latin typeface="Verdana"/>
                <a:cs typeface="Verdana"/>
              </a:rPr>
              <a:t>s</a:t>
            </a:r>
            <a:r>
              <a:rPr sz="2400" b="1" spc="-245" dirty="0">
                <a:latin typeface="Verdana"/>
                <a:cs typeface="Verdana"/>
              </a:rPr>
              <a:t>h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-150" dirty="0">
                <a:latin typeface="Verdana"/>
                <a:cs typeface="Verdana"/>
              </a:rPr>
              <a:t>r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245" dirty="0">
                <a:latin typeface="Verdana"/>
                <a:cs typeface="Verdana"/>
              </a:rPr>
              <a:t>n</a:t>
            </a:r>
            <a:r>
              <a:rPr sz="2400" b="1" spc="-55" dirty="0">
                <a:latin typeface="Verdana"/>
                <a:cs typeface="Verdana"/>
              </a:rPr>
              <a:t>g  </a:t>
            </a:r>
            <a:r>
              <a:rPr sz="2400" b="1" spc="-90" dirty="0">
                <a:latin typeface="Verdana"/>
                <a:cs typeface="Verdana"/>
              </a:rPr>
              <a:t>b</a:t>
            </a:r>
            <a:r>
              <a:rPr sz="2400" b="1" spc="-125" dirty="0">
                <a:latin typeface="Verdana"/>
                <a:cs typeface="Verdana"/>
              </a:rPr>
              <a:t>e</a:t>
            </a:r>
            <a:r>
              <a:rPr sz="2400" b="1" spc="85" dirty="0">
                <a:latin typeface="Verdana"/>
                <a:cs typeface="Verdana"/>
              </a:rPr>
              <a:t>t</a:t>
            </a:r>
            <a:r>
              <a:rPr sz="2400" b="1" spc="-345" dirty="0">
                <a:latin typeface="Verdana"/>
                <a:cs typeface="Verdana"/>
              </a:rPr>
              <a:t>w</a:t>
            </a:r>
            <a:r>
              <a:rPr sz="2400" b="1" spc="-125" dirty="0">
                <a:latin typeface="Verdana"/>
                <a:cs typeface="Verdana"/>
              </a:rPr>
              <a:t>ee</a:t>
            </a:r>
            <a:r>
              <a:rPr sz="2400" b="1" spc="-235" dirty="0">
                <a:latin typeface="Verdana"/>
                <a:cs typeface="Verdana"/>
              </a:rPr>
              <a:t>n</a:t>
            </a:r>
            <a:r>
              <a:rPr sz="2400" b="1" spc="-200" dirty="0">
                <a:latin typeface="Verdana"/>
                <a:cs typeface="Verdana"/>
              </a:rPr>
              <a:t> </a:t>
            </a:r>
            <a:r>
              <a:rPr sz="2400" b="1" spc="145" dirty="0">
                <a:latin typeface="Verdana"/>
                <a:cs typeface="Verdana"/>
              </a:rPr>
              <a:t>f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150" dirty="0">
                <a:latin typeface="Verdana"/>
                <a:cs typeface="Verdana"/>
              </a:rPr>
              <a:t>r</a:t>
            </a:r>
            <a:r>
              <a:rPr sz="2400" b="1" spc="-125" dirty="0">
                <a:latin typeface="Verdana"/>
                <a:cs typeface="Verdana"/>
              </a:rPr>
              <a:t>s</a:t>
            </a:r>
            <a:r>
              <a:rPr sz="2400" b="1" spc="95" dirty="0">
                <a:latin typeface="Verdana"/>
                <a:cs typeface="Verdana"/>
              </a:rPr>
              <a:t>t</a:t>
            </a:r>
            <a:r>
              <a:rPr sz="2400" b="1" spc="-200" dirty="0">
                <a:latin typeface="Verdana"/>
                <a:cs typeface="Verdana"/>
              </a:rPr>
              <a:t> </a:t>
            </a:r>
            <a:r>
              <a:rPr sz="2400" b="1" spc="-150" dirty="0">
                <a:latin typeface="Verdana"/>
                <a:cs typeface="Verdana"/>
              </a:rPr>
              <a:t>r</a:t>
            </a:r>
            <a:r>
              <a:rPr sz="2400" b="1" spc="-125" dirty="0">
                <a:latin typeface="Verdana"/>
                <a:cs typeface="Verdana"/>
              </a:rPr>
              <a:t>es</a:t>
            </a:r>
            <a:r>
              <a:rPr sz="2400" b="1" spc="-90" dirty="0">
                <a:latin typeface="Verdana"/>
                <a:cs typeface="Verdana"/>
              </a:rPr>
              <a:t>p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245" dirty="0">
                <a:latin typeface="Verdana"/>
                <a:cs typeface="Verdana"/>
              </a:rPr>
              <a:t>n</a:t>
            </a:r>
            <a:r>
              <a:rPr sz="2400" b="1" spc="-90" dirty="0">
                <a:latin typeface="Verdana"/>
                <a:cs typeface="Verdana"/>
              </a:rPr>
              <a:t>d</a:t>
            </a:r>
            <a:r>
              <a:rPr sz="2400" b="1" spc="-125" dirty="0">
                <a:latin typeface="Verdana"/>
                <a:cs typeface="Verdana"/>
              </a:rPr>
              <a:t>e</a:t>
            </a:r>
            <a:r>
              <a:rPr sz="2400" b="1" spc="-150" dirty="0">
                <a:latin typeface="Verdana"/>
                <a:cs typeface="Verdana"/>
              </a:rPr>
              <a:t>r</a:t>
            </a:r>
            <a:r>
              <a:rPr sz="2400" b="1" spc="-125" dirty="0">
                <a:latin typeface="Verdana"/>
                <a:cs typeface="Verdana"/>
              </a:rPr>
              <a:t>s</a:t>
            </a:r>
            <a:r>
              <a:rPr sz="2400" b="1" spc="-250" dirty="0">
                <a:latin typeface="Verdana"/>
                <a:cs typeface="Verdana"/>
              </a:rPr>
              <a:t>,  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150" dirty="0">
                <a:latin typeface="Verdana"/>
                <a:cs typeface="Verdana"/>
              </a:rPr>
              <a:t>r</a:t>
            </a:r>
            <a:r>
              <a:rPr sz="2400" b="1" spc="-90" dirty="0">
                <a:latin typeface="Verdana"/>
                <a:cs typeface="Verdana"/>
              </a:rPr>
              <a:t>g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-245" dirty="0">
                <a:latin typeface="Verdana"/>
                <a:cs typeface="Verdana"/>
              </a:rPr>
              <a:t>n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50" dirty="0">
                <a:latin typeface="Verdana"/>
                <a:cs typeface="Verdana"/>
              </a:rPr>
              <a:t>z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85" dirty="0">
                <a:latin typeface="Verdana"/>
                <a:cs typeface="Verdana"/>
              </a:rPr>
              <a:t>t</a:t>
            </a:r>
            <a:r>
              <a:rPr sz="2400" b="1" spc="-215" dirty="0">
                <a:latin typeface="Verdana"/>
                <a:cs typeface="Verdana"/>
              </a:rPr>
              <a:t>i</a:t>
            </a:r>
            <a:r>
              <a:rPr sz="2400" b="1" spc="-55" dirty="0">
                <a:latin typeface="Verdana"/>
                <a:cs typeface="Verdana"/>
              </a:rPr>
              <a:t>o</a:t>
            </a:r>
            <a:r>
              <a:rPr sz="2400" b="1" spc="-245" dirty="0">
                <a:latin typeface="Verdana"/>
                <a:cs typeface="Verdana"/>
              </a:rPr>
              <a:t>n</a:t>
            </a:r>
            <a:r>
              <a:rPr sz="2400" b="1" spc="-125" dirty="0">
                <a:latin typeface="Verdana"/>
                <a:cs typeface="Verdana"/>
              </a:rPr>
              <a:t>s</a:t>
            </a:r>
            <a:r>
              <a:rPr sz="2400" b="1" spc="-260" dirty="0">
                <a:latin typeface="Verdana"/>
                <a:cs typeface="Verdana"/>
              </a:rPr>
              <a:t>,</a:t>
            </a:r>
            <a:r>
              <a:rPr sz="2400" b="1" spc="-200" dirty="0">
                <a:latin typeface="Verdana"/>
                <a:cs typeface="Verdana"/>
              </a:rPr>
              <a:t> </a:t>
            </a:r>
            <a:r>
              <a:rPr sz="2400" b="1" spc="-210" dirty="0">
                <a:latin typeface="Verdana"/>
                <a:cs typeface="Verdana"/>
              </a:rPr>
              <a:t>a</a:t>
            </a:r>
            <a:r>
              <a:rPr sz="2400" b="1" spc="-245" dirty="0">
                <a:latin typeface="Verdana"/>
                <a:cs typeface="Verdana"/>
              </a:rPr>
              <a:t>n</a:t>
            </a:r>
            <a:r>
              <a:rPr sz="2400" b="1" spc="-55" dirty="0">
                <a:latin typeface="Verdana"/>
                <a:cs typeface="Verdana"/>
              </a:rPr>
              <a:t>d  </a:t>
            </a:r>
            <a:r>
              <a:rPr sz="2400" b="1" spc="-220" dirty="0">
                <a:latin typeface="Verdana"/>
                <a:cs typeface="Verdana"/>
              </a:rPr>
              <a:t>communities.</a:t>
            </a:r>
            <a:endParaRPr sz="2400">
              <a:latin typeface="Verdana"/>
              <a:cs typeface="Verdana"/>
            </a:endParaRPr>
          </a:p>
          <a:p>
            <a:pPr marL="4655185" marR="1490345">
              <a:lnSpc>
                <a:spcPct val="100000"/>
              </a:lnSpc>
              <a:spcBef>
                <a:spcPts val="1215"/>
              </a:spcBef>
            </a:pPr>
            <a:r>
              <a:rPr sz="3000" b="1" dirty="0">
                <a:latin typeface="Arial"/>
                <a:cs typeface="Arial"/>
              </a:rPr>
              <a:t>AI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Chatbot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for </a:t>
            </a:r>
            <a:r>
              <a:rPr sz="3000" b="1" spc="-819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Interactive</a:t>
            </a:r>
            <a:endParaRPr sz="3000">
              <a:latin typeface="Arial"/>
              <a:cs typeface="Arial"/>
            </a:endParaRPr>
          </a:p>
          <a:p>
            <a:pPr marL="4655185">
              <a:lnSpc>
                <a:spcPct val="100000"/>
              </a:lnSpc>
            </a:pPr>
            <a:r>
              <a:rPr sz="3000" b="1" dirty="0">
                <a:latin typeface="Arial"/>
                <a:cs typeface="Arial"/>
              </a:rPr>
              <a:t>Conversations</a:t>
            </a:r>
            <a:endParaRPr sz="3000">
              <a:latin typeface="Arial"/>
              <a:cs typeface="Arial"/>
            </a:endParaRPr>
          </a:p>
          <a:p>
            <a:pPr marL="4676140" marR="5080" indent="165735" algn="ctr">
              <a:lnSpc>
                <a:spcPts val="2930"/>
              </a:lnSpc>
              <a:spcBef>
                <a:spcPts val="185"/>
              </a:spcBef>
            </a:pPr>
            <a:r>
              <a:rPr sz="2450" b="1" spc="-595" dirty="0">
                <a:latin typeface="Verdana"/>
                <a:cs typeface="Verdana"/>
              </a:rPr>
              <a:t>I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75" dirty="0">
                <a:latin typeface="Verdana"/>
                <a:cs typeface="Verdana"/>
              </a:rPr>
              <a:t>g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05" dirty="0">
                <a:latin typeface="Verdana"/>
                <a:cs typeface="Verdana"/>
              </a:rPr>
              <a:t>s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190" dirty="0">
                <a:latin typeface="Verdana"/>
                <a:cs typeface="Verdana"/>
              </a:rPr>
              <a:t>a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120" dirty="0">
                <a:latin typeface="Verdana"/>
                <a:cs typeface="Verdana"/>
              </a:rPr>
              <a:t>2</a:t>
            </a:r>
            <a:r>
              <a:rPr sz="2450" b="1" spc="-114" dirty="0">
                <a:latin typeface="Verdana"/>
                <a:cs typeface="Verdana"/>
              </a:rPr>
              <a:t>4</a:t>
            </a:r>
            <a:r>
              <a:rPr sz="2450" b="1" spc="-315" dirty="0">
                <a:latin typeface="Verdana"/>
                <a:cs typeface="Verdana"/>
              </a:rPr>
              <a:t>/</a:t>
            </a:r>
            <a:r>
              <a:rPr sz="2450" b="1" spc="-165" dirty="0">
                <a:latin typeface="Verdana"/>
                <a:cs typeface="Verdana"/>
              </a:rPr>
              <a:t>7  </a:t>
            </a:r>
            <a:r>
              <a:rPr sz="2450" b="1" spc="-600" dirty="0">
                <a:latin typeface="Verdana"/>
                <a:cs typeface="Verdana"/>
              </a:rPr>
              <a:t>m</a:t>
            </a:r>
            <a:r>
              <a:rPr sz="2450" b="1" spc="-235" dirty="0">
                <a:latin typeface="Verdana"/>
                <a:cs typeface="Verdana"/>
              </a:rPr>
              <a:t>u</a:t>
            </a:r>
            <a:r>
              <a:rPr sz="2450" b="1" spc="-200" dirty="0">
                <a:latin typeface="Verdana"/>
                <a:cs typeface="Verdana"/>
              </a:rPr>
              <a:t>l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200" dirty="0">
                <a:latin typeface="Verdana"/>
                <a:cs typeface="Verdana"/>
              </a:rPr>
              <a:t>l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-75" dirty="0">
                <a:latin typeface="Verdana"/>
                <a:cs typeface="Verdana"/>
              </a:rPr>
              <a:t>g</a:t>
            </a:r>
            <a:r>
              <a:rPr sz="2450" b="1" spc="-235" dirty="0">
                <a:latin typeface="Verdana"/>
                <a:cs typeface="Verdana"/>
              </a:rPr>
              <a:t>u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190" dirty="0">
                <a:latin typeface="Verdana"/>
                <a:cs typeface="Verdana"/>
              </a:rPr>
              <a:t>l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585" dirty="0">
                <a:latin typeface="Verdana"/>
                <a:cs typeface="Verdana"/>
              </a:rPr>
              <a:t>I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35" dirty="0">
                <a:latin typeface="Verdana"/>
                <a:cs typeface="Verdana"/>
              </a:rPr>
              <a:t>c</a:t>
            </a:r>
            <a:r>
              <a:rPr sz="2450" b="1" spc="-235" dirty="0">
                <a:latin typeface="Verdana"/>
                <a:cs typeface="Verdana"/>
              </a:rPr>
              <a:t>h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75" dirty="0">
                <a:latin typeface="Verdana"/>
                <a:cs typeface="Verdana"/>
              </a:rPr>
              <a:t>b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110" dirty="0">
                <a:latin typeface="Verdana"/>
                <a:cs typeface="Verdana"/>
              </a:rPr>
              <a:t>t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20" dirty="0">
                <a:latin typeface="Verdana"/>
                <a:cs typeface="Verdana"/>
              </a:rPr>
              <a:t>o  </a:t>
            </a:r>
            <a:r>
              <a:rPr sz="2450" b="1" spc="-75" dirty="0">
                <a:latin typeface="Verdana"/>
                <a:cs typeface="Verdana"/>
              </a:rPr>
              <a:t>p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70" dirty="0">
                <a:latin typeface="Verdana"/>
                <a:cs typeface="Verdana"/>
              </a:rPr>
              <a:t>v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75" dirty="0">
                <a:latin typeface="Verdana"/>
                <a:cs typeface="Verdana"/>
              </a:rPr>
              <a:t>d</a:t>
            </a:r>
            <a:r>
              <a:rPr sz="2450" b="1" spc="-100" dirty="0">
                <a:latin typeface="Verdana"/>
                <a:cs typeface="Verdana"/>
              </a:rPr>
              <a:t>e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75" dirty="0">
                <a:latin typeface="Verdana"/>
                <a:cs typeface="Verdana"/>
              </a:rPr>
              <a:t>p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-200" dirty="0">
                <a:latin typeface="Verdana"/>
                <a:cs typeface="Verdana"/>
              </a:rPr>
              <a:t>al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40" dirty="0">
                <a:latin typeface="Verdana"/>
                <a:cs typeface="Verdana"/>
              </a:rPr>
              <a:t>z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45" dirty="0">
                <a:latin typeface="Verdana"/>
                <a:cs typeface="Verdana"/>
              </a:rPr>
              <a:t>d  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114" dirty="0">
                <a:latin typeface="Verdana"/>
                <a:cs typeface="Verdana"/>
              </a:rPr>
              <a:t>ss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35" dirty="0">
                <a:latin typeface="Verdana"/>
                <a:cs typeface="Verdana"/>
              </a:rPr>
              <a:t>c</a:t>
            </a:r>
            <a:r>
              <a:rPr sz="2450" b="1" spc="-100" dirty="0">
                <a:latin typeface="Verdana"/>
                <a:cs typeface="Verdana"/>
              </a:rPr>
              <a:t>e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-65" dirty="0">
                <a:latin typeface="Verdana"/>
                <a:cs typeface="Verdana"/>
              </a:rPr>
              <a:t>d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-235" dirty="0">
                <a:latin typeface="Verdana"/>
                <a:cs typeface="Verdana"/>
              </a:rPr>
              <a:t>u</a:t>
            </a:r>
            <a:r>
              <a:rPr sz="2450" b="1" spc="-75" dirty="0">
                <a:latin typeface="Verdana"/>
                <a:cs typeface="Verdana"/>
              </a:rPr>
              <a:t>pp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90" dirty="0">
                <a:latin typeface="Verdana"/>
                <a:cs typeface="Verdana"/>
              </a:rPr>
              <a:t>t  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200" dirty="0">
                <a:latin typeface="Verdana"/>
                <a:cs typeface="Verdana"/>
              </a:rPr>
              <a:t>la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65" dirty="0">
                <a:latin typeface="Verdana"/>
                <a:cs typeface="Verdana"/>
              </a:rPr>
              <a:t>d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30" dirty="0">
                <a:latin typeface="Verdana"/>
                <a:cs typeface="Verdana"/>
              </a:rPr>
              <a:t>o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75" dirty="0">
                <a:latin typeface="Verdana"/>
                <a:cs typeface="Verdana"/>
              </a:rPr>
              <a:t>d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05" dirty="0">
                <a:latin typeface="Verdana"/>
                <a:cs typeface="Verdana"/>
              </a:rPr>
              <a:t>r  </a:t>
            </a:r>
            <a:r>
              <a:rPr sz="2450" b="1" spc="-75" dirty="0">
                <a:latin typeface="Verdana"/>
                <a:cs typeface="Verdana"/>
              </a:rPr>
              <a:t>p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75" dirty="0">
                <a:latin typeface="Verdana"/>
                <a:cs typeface="Verdana"/>
              </a:rPr>
              <a:t>p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75" dirty="0">
                <a:latin typeface="Verdana"/>
                <a:cs typeface="Verdana"/>
              </a:rPr>
              <a:t>d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-105" dirty="0">
                <a:latin typeface="Verdana"/>
                <a:cs typeface="Verdana"/>
              </a:rPr>
              <a:t>s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-45" dirty="0">
                <a:latin typeface="Verdana"/>
                <a:cs typeface="Verdana"/>
              </a:rPr>
              <a:t>d  </a:t>
            </a:r>
            <a:r>
              <a:rPr sz="2450" b="1" spc="-140" dirty="0">
                <a:latin typeface="Verdana"/>
                <a:cs typeface="Verdana"/>
              </a:rPr>
              <a:t>response.</a:t>
            </a:r>
            <a:endParaRPr sz="245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5934" y="0"/>
            <a:ext cx="14500860" cy="10287000"/>
            <a:chOff x="105934" y="0"/>
            <a:chExt cx="14500860" cy="10287000"/>
          </a:xfrm>
        </p:grpSpPr>
        <p:sp>
          <p:nvSpPr>
            <p:cNvPr id="10" name="object 10"/>
            <p:cNvSpPr/>
            <p:nvPr/>
          </p:nvSpPr>
          <p:spPr>
            <a:xfrm>
              <a:off x="5586344" y="10085140"/>
              <a:ext cx="1039494" cy="201930"/>
            </a:xfrm>
            <a:custGeom>
              <a:avLst/>
              <a:gdLst/>
              <a:ahLst/>
              <a:cxnLst/>
              <a:rect l="l" t="t" r="r" b="b"/>
              <a:pathLst>
                <a:path w="1039495" h="201929">
                  <a:moveTo>
                    <a:pt x="148399" y="0"/>
                  </a:moveTo>
                  <a:lnTo>
                    <a:pt x="890587" y="0"/>
                  </a:lnTo>
                  <a:lnTo>
                    <a:pt x="937512" y="6875"/>
                  </a:lnTo>
                  <a:lnTo>
                    <a:pt x="978252" y="26017"/>
                  </a:lnTo>
                  <a:lnTo>
                    <a:pt x="1010369" y="55200"/>
                  </a:lnTo>
                  <a:lnTo>
                    <a:pt x="1031426" y="92195"/>
                  </a:lnTo>
                  <a:lnTo>
                    <a:pt x="1038986" y="134778"/>
                  </a:lnTo>
                  <a:lnTo>
                    <a:pt x="1031426" y="177398"/>
                  </a:lnTo>
                  <a:lnTo>
                    <a:pt x="1017505" y="201859"/>
                  </a:lnTo>
                  <a:lnTo>
                    <a:pt x="21502" y="201859"/>
                  </a:lnTo>
                  <a:lnTo>
                    <a:pt x="7569" y="177398"/>
                  </a:lnTo>
                  <a:lnTo>
                    <a:pt x="0" y="134778"/>
                  </a:lnTo>
                  <a:lnTo>
                    <a:pt x="7563" y="92195"/>
                  </a:lnTo>
                  <a:lnTo>
                    <a:pt x="28645" y="55158"/>
                  </a:lnTo>
                  <a:lnTo>
                    <a:pt x="60745" y="26017"/>
                  </a:lnTo>
                  <a:lnTo>
                    <a:pt x="101491" y="6875"/>
                  </a:lnTo>
                  <a:lnTo>
                    <a:pt x="148399" y="0"/>
                  </a:lnTo>
                  <a:close/>
                </a:path>
              </a:pathLst>
            </a:custGeom>
            <a:solidFill>
              <a:srgbClr val="0FA8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7832" y="10066185"/>
              <a:ext cx="1076960" cy="220979"/>
            </a:xfrm>
            <a:custGeom>
              <a:avLst/>
              <a:gdLst/>
              <a:ahLst/>
              <a:cxnLst/>
              <a:rect l="l" t="t" r="r" b="b"/>
              <a:pathLst>
                <a:path w="1076959" h="220979">
                  <a:moveTo>
                    <a:pt x="166912" y="0"/>
                  </a:moveTo>
                  <a:lnTo>
                    <a:pt x="909100" y="0"/>
                  </a:lnTo>
                  <a:lnTo>
                    <a:pt x="961371" y="7676"/>
                  </a:lnTo>
                  <a:lnTo>
                    <a:pt x="1007256" y="29178"/>
                  </a:lnTo>
                  <a:lnTo>
                    <a:pt x="1043750" y="62215"/>
                  </a:lnTo>
                  <a:lnTo>
                    <a:pt x="1067849" y="104497"/>
                  </a:lnTo>
                  <a:lnTo>
                    <a:pt x="1076549" y="153731"/>
                  </a:lnTo>
                  <a:lnTo>
                    <a:pt x="1067849" y="203015"/>
                  </a:lnTo>
                  <a:lnTo>
                    <a:pt x="1057711" y="220814"/>
                  </a:lnTo>
                  <a:lnTo>
                    <a:pt x="1011716" y="220814"/>
                  </a:lnTo>
                  <a:lnTo>
                    <a:pt x="1028539" y="198096"/>
                  </a:lnTo>
                  <a:lnTo>
                    <a:pt x="1038449" y="153731"/>
                  </a:lnTo>
                  <a:lnTo>
                    <a:pt x="1028539" y="109411"/>
                  </a:lnTo>
                  <a:lnTo>
                    <a:pt x="1001242" y="72544"/>
                  </a:lnTo>
                  <a:lnTo>
                    <a:pt x="960212" y="47340"/>
                  </a:lnTo>
                  <a:lnTo>
                    <a:pt x="909100" y="38004"/>
                  </a:lnTo>
                  <a:lnTo>
                    <a:pt x="909100" y="18954"/>
                  </a:lnTo>
                  <a:lnTo>
                    <a:pt x="166912" y="18954"/>
                  </a:lnTo>
                  <a:lnTo>
                    <a:pt x="166912" y="0"/>
                  </a:lnTo>
                  <a:close/>
                </a:path>
                <a:path w="1076959" h="220979">
                  <a:moveTo>
                    <a:pt x="166912" y="18954"/>
                  </a:moveTo>
                  <a:lnTo>
                    <a:pt x="909100" y="18954"/>
                  </a:lnTo>
                  <a:lnTo>
                    <a:pt x="909100" y="38004"/>
                  </a:lnTo>
                  <a:lnTo>
                    <a:pt x="166912" y="38004"/>
                  </a:lnTo>
                  <a:lnTo>
                    <a:pt x="115818" y="47340"/>
                  </a:lnTo>
                  <a:lnTo>
                    <a:pt x="74805" y="72509"/>
                  </a:lnTo>
                  <a:lnTo>
                    <a:pt x="47486" y="109370"/>
                  </a:lnTo>
                  <a:lnTo>
                    <a:pt x="37563" y="153735"/>
                  </a:lnTo>
                  <a:lnTo>
                    <a:pt x="47486" y="198096"/>
                  </a:lnTo>
                  <a:lnTo>
                    <a:pt x="64323" y="220814"/>
                  </a:lnTo>
                  <a:lnTo>
                    <a:pt x="18317" y="220814"/>
                  </a:lnTo>
                  <a:lnTo>
                    <a:pt x="8172" y="203015"/>
                  </a:lnTo>
                  <a:lnTo>
                    <a:pt x="0" y="156774"/>
                  </a:lnTo>
                  <a:lnTo>
                    <a:pt x="0" y="150693"/>
                  </a:lnTo>
                  <a:lnTo>
                    <a:pt x="8165" y="104497"/>
                  </a:lnTo>
                  <a:lnTo>
                    <a:pt x="32289" y="62174"/>
                  </a:lnTo>
                  <a:lnTo>
                    <a:pt x="68766" y="29178"/>
                  </a:lnTo>
                  <a:lnTo>
                    <a:pt x="90383" y="19049"/>
                  </a:lnTo>
                  <a:lnTo>
                    <a:pt x="166912" y="19049"/>
                  </a:lnTo>
                  <a:close/>
                </a:path>
                <a:path w="1076959" h="220979">
                  <a:moveTo>
                    <a:pt x="166912" y="0"/>
                  </a:moveTo>
                  <a:lnTo>
                    <a:pt x="166912" y="19049"/>
                  </a:lnTo>
                  <a:lnTo>
                    <a:pt x="90383" y="19049"/>
                  </a:lnTo>
                  <a:lnTo>
                    <a:pt x="114657" y="7676"/>
                  </a:lnTo>
                  <a:lnTo>
                    <a:pt x="166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17401" y="2297925"/>
              <a:ext cx="488950" cy="499745"/>
            </a:xfrm>
            <a:custGeom>
              <a:avLst/>
              <a:gdLst/>
              <a:ahLst/>
              <a:cxnLst/>
              <a:rect l="l" t="t" r="r" b="b"/>
              <a:pathLst>
                <a:path w="488950" h="499744">
                  <a:moveTo>
                    <a:pt x="157059" y="499452"/>
                  </a:moveTo>
                  <a:lnTo>
                    <a:pt x="141738" y="499452"/>
                  </a:lnTo>
                  <a:lnTo>
                    <a:pt x="3853" y="359017"/>
                  </a:lnTo>
                  <a:lnTo>
                    <a:pt x="963" y="351176"/>
                  </a:lnTo>
                  <a:lnTo>
                    <a:pt x="0" y="343361"/>
                  </a:lnTo>
                  <a:lnTo>
                    <a:pt x="963" y="335565"/>
                  </a:lnTo>
                  <a:lnTo>
                    <a:pt x="3853" y="327777"/>
                  </a:lnTo>
                  <a:lnTo>
                    <a:pt x="11505" y="324858"/>
                  </a:lnTo>
                  <a:lnTo>
                    <a:pt x="19174" y="323884"/>
                  </a:lnTo>
                  <a:lnTo>
                    <a:pt x="26843" y="324858"/>
                  </a:lnTo>
                  <a:lnTo>
                    <a:pt x="34494" y="327777"/>
                  </a:lnTo>
                  <a:lnTo>
                    <a:pt x="146781" y="447450"/>
                  </a:lnTo>
                  <a:lnTo>
                    <a:pt x="457819" y="3730"/>
                  </a:lnTo>
                  <a:lnTo>
                    <a:pt x="463969" y="0"/>
                  </a:lnTo>
                  <a:lnTo>
                    <a:pt x="471082" y="162"/>
                  </a:lnTo>
                  <a:lnTo>
                    <a:pt x="478599" y="5190"/>
                  </a:lnTo>
                  <a:lnTo>
                    <a:pt x="485170" y="10031"/>
                  </a:lnTo>
                  <a:lnTo>
                    <a:pt x="488841" y="16304"/>
                  </a:lnTo>
                  <a:lnTo>
                    <a:pt x="488676" y="23533"/>
                  </a:lnTo>
                  <a:lnTo>
                    <a:pt x="483738" y="31239"/>
                  </a:lnTo>
                  <a:lnTo>
                    <a:pt x="167241" y="489071"/>
                  </a:lnTo>
                  <a:lnTo>
                    <a:pt x="167241" y="494261"/>
                  </a:lnTo>
                  <a:lnTo>
                    <a:pt x="157059" y="4994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24930" y="3375874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534990" y="1066530"/>
                  </a:moveTo>
                  <a:lnTo>
                    <a:pt x="531460" y="1066530"/>
                  </a:lnTo>
                  <a:lnTo>
                    <a:pt x="484687" y="1064429"/>
                  </a:lnTo>
                  <a:lnTo>
                    <a:pt x="437369" y="1058016"/>
                  </a:lnTo>
                  <a:lnTo>
                    <a:pt x="391460" y="1047557"/>
                  </a:lnTo>
                  <a:lnTo>
                    <a:pt x="347147" y="1033241"/>
                  </a:lnTo>
                  <a:lnTo>
                    <a:pt x="304620" y="1015257"/>
                  </a:lnTo>
                  <a:lnTo>
                    <a:pt x="264066" y="993792"/>
                  </a:lnTo>
                  <a:lnTo>
                    <a:pt x="225674" y="969035"/>
                  </a:lnTo>
                  <a:lnTo>
                    <a:pt x="189633" y="941175"/>
                  </a:lnTo>
                  <a:lnTo>
                    <a:pt x="156130" y="910399"/>
                  </a:lnTo>
                  <a:lnTo>
                    <a:pt x="125354" y="876896"/>
                  </a:lnTo>
                  <a:lnTo>
                    <a:pt x="97494" y="840855"/>
                  </a:lnTo>
                  <a:lnTo>
                    <a:pt x="72737" y="802463"/>
                  </a:lnTo>
                  <a:lnTo>
                    <a:pt x="51272" y="761909"/>
                  </a:lnTo>
                  <a:lnTo>
                    <a:pt x="33288" y="719382"/>
                  </a:lnTo>
                  <a:lnTo>
                    <a:pt x="18972" y="675070"/>
                  </a:lnTo>
                  <a:lnTo>
                    <a:pt x="8513" y="629160"/>
                  </a:lnTo>
                  <a:lnTo>
                    <a:pt x="2100" y="581842"/>
                  </a:lnTo>
                  <a:lnTo>
                    <a:pt x="0" y="535070"/>
                  </a:lnTo>
                  <a:lnTo>
                    <a:pt x="0" y="531538"/>
                  </a:lnTo>
                  <a:lnTo>
                    <a:pt x="2100" y="484766"/>
                  </a:lnTo>
                  <a:lnTo>
                    <a:pt x="8513" y="437448"/>
                  </a:lnTo>
                  <a:lnTo>
                    <a:pt x="18972" y="391539"/>
                  </a:lnTo>
                  <a:lnTo>
                    <a:pt x="33288" y="347226"/>
                  </a:lnTo>
                  <a:lnTo>
                    <a:pt x="51272" y="304699"/>
                  </a:lnTo>
                  <a:lnTo>
                    <a:pt x="72737" y="264145"/>
                  </a:lnTo>
                  <a:lnTo>
                    <a:pt x="97494" y="225754"/>
                  </a:lnTo>
                  <a:lnTo>
                    <a:pt x="125354" y="189712"/>
                  </a:lnTo>
                  <a:lnTo>
                    <a:pt x="156130" y="156209"/>
                  </a:lnTo>
                  <a:lnTo>
                    <a:pt x="189633" y="125434"/>
                  </a:lnTo>
                  <a:lnTo>
                    <a:pt x="225674" y="97573"/>
                  </a:lnTo>
                  <a:lnTo>
                    <a:pt x="264066" y="72816"/>
                  </a:lnTo>
                  <a:lnTo>
                    <a:pt x="304620" y="51351"/>
                  </a:lnTo>
                  <a:lnTo>
                    <a:pt x="347147" y="33367"/>
                  </a:lnTo>
                  <a:lnTo>
                    <a:pt x="391460" y="19051"/>
                  </a:lnTo>
                  <a:lnTo>
                    <a:pt x="437369" y="8592"/>
                  </a:lnTo>
                  <a:lnTo>
                    <a:pt x="484687" y="2179"/>
                  </a:lnTo>
                  <a:lnTo>
                    <a:pt x="533222" y="0"/>
                  </a:lnTo>
                  <a:lnTo>
                    <a:pt x="581763" y="2179"/>
                  </a:lnTo>
                  <a:lnTo>
                    <a:pt x="629081" y="8592"/>
                  </a:lnTo>
                  <a:lnTo>
                    <a:pt x="674991" y="19051"/>
                  </a:lnTo>
                  <a:lnTo>
                    <a:pt x="719303" y="33367"/>
                  </a:lnTo>
                  <a:lnTo>
                    <a:pt x="761830" y="51351"/>
                  </a:lnTo>
                  <a:lnTo>
                    <a:pt x="802384" y="72816"/>
                  </a:lnTo>
                  <a:lnTo>
                    <a:pt x="840776" y="97573"/>
                  </a:lnTo>
                  <a:lnTo>
                    <a:pt x="876817" y="125434"/>
                  </a:lnTo>
                  <a:lnTo>
                    <a:pt x="910320" y="156209"/>
                  </a:lnTo>
                  <a:lnTo>
                    <a:pt x="941096" y="189712"/>
                  </a:lnTo>
                  <a:lnTo>
                    <a:pt x="968956" y="225754"/>
                  </a:lnTo>
                  <a:lnTo>
                    <a:pt x="993713" y="264145"/>
                  </a:lnTo>
                  <a:lnTo>
                    <a:pt x="1015178" y="304699"/>
                  </a:lnTo>
                  <a:lnTo>
                    <a:pt x="1033162" y="347226"/>
                  </a:lnTo>
                  <a:lnTo>
                    <a:pt x="1047478" y="391539"/>
                  </a:lnTo>
                  <a:lnTo>
                    <a:pt x="1057937" y="437448"/>
                  </a:lnTo>
                  <a:lnTo>
                    <a:pt x="1064350" y="484766"/>
                  </a:lnTo>
                  <a:lnTo>
                    <a:pt x="1066450" y="531538"/>
                  </a:lnTo>
                  <a:lnTo>
                    <a:pt x="1066450" y="535070"/>
                  </a:lnTo>
                  <a:lnTo>
                    <a:pt x="1064350" y="581842"/>
                  </a:lnTo>
                  <a:lnTo>
                    <a:pt x="1057937" y="629160"/>
                  </a:lnTo>
                  <a:lnTo>
                    <a:pt x="1047478" y="675070"/>
                  </a:lnTo>
                  <a:lnTo>
                    <a:pt x="1033162" y="719382"/>
                  </a:lnTo>
                  <a:lnTo>
                    <a:pt x="1015178" y="761909"/>
                  </a:lnTo>
                  <a:lnTo>
                    <a:pt x="993713" y="802463"/>
                  </a:lnTo>
                  <a:lnTo>
                    <a:pt x="968956" y="840855"/>
                  </a:lnTo>
                  <a:lnTo>
                    <a:pt x="941096" y="876896"/>
                  </a:lnTo>
                  <a:lnTo>
                    <a:pt x="910320" y="910399"/>
                  </a:lnTo>
                  <a:lnTo>
                    <a:pt x="876817" y="941175"/>
                  </a:lnTo>
                  <a:lnTo>
                    <a:pt x="840776" y="969035"/>
                  </a:lnTo>
                  <a:lnTo>
                    <a:pt x="802384" y="993792"/>
                  </a:lnTo>
                  <a:lnTo>
                    <a:pt x="761830" y="1015257"/>
                  </a:lnTo>
                  <a:lnTo>
                    <a:pt x="719303" y="1033241"/>
                  </a:lnTo>
                  <a:lnTo>
                    <a:pt x="674991" y="1047557"/>
                  </a:lnTo>
                  <a:lnTo>
                    <a:pt x="629081" y="1058016"/>
                  </a:lnTo>
                  <a:lnTo>
                    <a:pt x="581763" y="1064429"/>
                  </a:lnTo>
                  <a:lnTo>
                    <a:pt x="534990" y="1066530"/>
                  </a:lnTo>
                  <a:close/>
                </a:path>
              </a:pathLst>
            </a:custGeom>
            <a:solidFill>
              <a:srgbClr val="0FA8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11534" y="3577577"/>
              <a:ext cx="488950" cy="499745"/>
            </a:xfrm>
            <a:custGeom>
              <a:avLst/>
              <a:gdLst/>
              <a:ahLst/>
              <a:cxnLst/>
              <a:rect l="l" t="t" r="r" b="b"/>
              <a:pathLst>
                <a:path w="488950" h="499745">
                  <a:moveTo>
                    <a:pt x="157059" y="499452"/>
                  </a:moveTo>
                  <a:lnTo>
                    <a:pt x="141738" y="499452"/>
                  </a:lnTo>
                  <a:lnTo>
                    <a:pt x="3853" y="359017"/>
                  </a:lnTo>
                  <a:lnTo>
                    <a:pt x="963" y="351176"/>
                  </a:lnTo>
                  <a:lnTo>
                    <a:pt x="0" y="343361"/>
                  </a:lnTo>
                  <a:lnTo>
                    <a:pt x="963" y="335565"/>
                  </a:lnTo>
                  <a:lnTo>
                    <a:pt x="3853" y="327777"/>
                  </a:lnTo>
                  <a:lnTo>
                    <a:pt x="11505" y="324858"/>
                  </a:lnTo>
                  <a:lnTo>
                    <a:pt x="19174" y="323884"/>
                  </a:lnTo>
                  <a:lnTo>
                    <a:pt x="26843" y="324858"/>
                  </a:lnTo>
                  <a:lnTo>
                    <a:pt x="34494" y="327777"/>
                  </a:lnTo>
                  <a:lnTo>
                    <a:pt x="146781" y="447450"/>
                  </a:lnTo>
                  <a:lnTo>
                    <a:pt x="457819" y="3730"/>
                  </a:lnTo>
                  <a:lnTo>
                    <a:pt x="463969" y="0"/>
                  </a:lnTo>
                  <a:lnTo>
                    <a:pt x="471082" y="162"/>
                  </a:lnTo>
                  <a:lnTo>
                    <a:pt x="478599" y="5190"/>
                  </a:lnTo>
                  <a:lnTo>
                    <a:pt x="485170" y="10031"/>
                  </a:lnTo>
                  <a:lnTo>
                    <a:pt x="488841" y="16304"/>
                  </a:lnTo>
                  <a:lnTo>
                    <a:pt x="488676" y="23533"/>
                  </a:lnTo>
                  <a:lnTo>
                    <a:pt x="483738" y="31239"/>
                  </a:lnTo>
                  <a:lnTo>
                    <a:pt x="167241" y="489071"/>
                  </a:lnTo>
                  <a:lnTo>
                    <a:pt x="167241" y="494261"/>
                  </a:lnTo>
                  <a:lnTo>
                    <a:pt x="157059" y="4994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75092" y="0"/>
              <a:ext cx="1066800" cy="6642100"/>
            </a:xfrm>
            <a:custGeom>
              <a:avLst/>
              <a:gdLst/>
              <a:ahLst/>
              <a:cxnLst/>
              <a:rect l="l" t="t" r="r" b="b"/>
              <a:pathLst>
                <a:path w="1066800" h="6642100">
                  <a:moveTo>
                    <a:pt x="1038987" y="6506819"/>
                  </a:moveTo>
                  <a:lnTo>
                    <a:pt x="1031417" y="6464236"/>
                  </a:lnTo>
                  <a:lnTo>
                    <a:pt x="1010361" y="6427241"/>
                  </a:lnTo>
                  <a:lnTo>
                    <a:pt x="978255" y="6398057"/>
                  </a:lnTo>
                  <a:lnTo>
                    <a:pt x="937514" y="6378918"/>
                  </a:lnTo>
                  <a:lnTo>
                    <a:pt x="890587" y="6372047"/>
                  </a:lnTo>
                  <a:lnTo>
                    <a:pt x="148399" y="6372047"/>
                  </a:lnTo>
                  <a:lnTo>
                    <a:pt x="101485" y="6378918"/>
                  </a:lnTo>
                  <a:lnTo>
                    <a:pt x="60744" y="6398057"/>
                  </a:lnTo>
                  <a:lnTo>
                    <a:pt x="28638" y="6427203"/>
                  </a:lnTo>
                  <a:lnTo>
                    <a:pt x="7556" y="6464236"/>
                  </a:lnTo>
                  <a:lnTo>
                    <a:pt x="0" y="6506819"/>
                  </a:lnTo>
                  <a:lnTo>
                    <a:pt x="7569" y="6549441"/>
                  </a:lnTo>
                  <a:lnTo>
                    <a:pt x="28638" y="6586436"/>
                  </a:lnTo>
                  <a:lnTo>
                    <a:pt x="60769" y="6615608"/>
                  </a:lnTo>
                  <a:lnTo>
                    <a:pt x="101511" y="6634734"/>
                  </a:lnTo>
                  <a:lnTo>
                    <a:pt x="148399" y="6641605"/>
                  </a:lnTo>
                  <a:lnTo>
                    <a:pt x="890587" y="6641605"/>
                  </a:lnTo>
                  <a:lnTo>
                    <a:pt x="937514" y="6634734"/>
                  </a:lnTo>
                  <a:lnTo>
                    <a:pt x="978255" y="6615608"/>
                  </a:lnTo>
                  <a:lnTo>
                    <a:pt x="1010361" y="6586436"/>
                  </a:lnTo>
                  <a:lnTo>
                    <a:pt x="1031417" y="6549441"/>
                  </a:lnTo>
                  <a:lnTo>
                    <a:pt x="1038987" y="6506819"/>
                  </a:lnTo>
                  <a:close/>
                </a:path>
                <a:path w="1066800" h="6642100">
                  <a:moveTo>
                    <a:pt x="1066698" y="371551"/>
                  </a:moveTo>
                  <a:lnTo>
                    <a:pt x="1064590" y="324777"/>
                  </a:lnTo>
                  <a:lnTo>
                    <a:pt x="1058176" y="277469"/>
                  </a:lnTo>
                  <a:lnTo>
                    <a:pt x="1047724" y="231559"/>
                  </a:lnTo>
                  <a:lnTo>
                    <a:pt x="1033411" y="187236"/>
                  </a:lnTo>
                  <a:lnTo>
                    <a:pt x="1015415" y="144716"/>
                  </a:lnTo>
                  <a:lnTo>
                    <a:pt x="993952" y="104165"/>
                  </a:lnTo>
                  <a:lnTo>
                    <a:pt x="969200" y="65773"/>
                  </a:lnTo>
                  <a:lnTo>
                    <a:pt x="941336" y="29730"/>
                  </a:lnTo>
                  <a:lnTo>
                    <a:pt x="914031" y="0"/>
                  </a:lnTo>
                  <a:lnTo>
                    <a:pt x="152895" y="0"/>
                  </a:lnTo>
                  <a:lnTo>
                    <a:pt x="125603" y="29730"/>
                  </a:lnTo>
                  <a:lnTo>
                    <a:pt x="97739" y="65773"/>
                  </a:lnTo>
                  <a:lnTo>
                    <a:pt x="72986" y="104165"/>
                  </a:lnTo>
                  <a:lnTo>
                    <a:pt x="51511" y="144716"/>
                  </a:lnTo>
                  <a:lnTo>
                    <a:pt x="33528" y="187236"/>
                  </a:lnTo>
                  <a:lnTo>
                    <a:pt x="19215" y="231559"/>
                  </a:lnTo>
                  <a:lnTo>
                    <a:pt x="8763" y="277469"/>
                  </a:lnTo>
                  <a:lnTo>
                    <a:pt x="2349" y="324777"/>
                  </a:lnTo>
                  <a:lnTo>
                    <a:pt x="241" y="371551"/>
                  </a:lnTo>
                  <a:lnTo>
                    <a:pt x="241" y="375094"/>
                  </a:lnTo>
                  <a:lnTo>
                    <a:pt x="2349" y="421855"/>
                  </a:lnTo>
                  <a:lnTo>
                    <a:pt x="8763" y="469176"/>
                  </a:lnTo>
                  <a:lnTo>
                    <a:pt x="19215" y="515086"/>
                  </a:lnTo>
                  <a:lnTo>
                    <a:pt x="33528" y="559396"/>
                  </a:lnTo>
                  <a:lnTo>
                    <a:pt x="51511" y="601929"/>
                  </a:lnTo>
                  <a:lnTo>
                    <a:pt x="72986" y="642480"/>
                  </a:lnTo>
                  <a:lnTo>
                    <a:pt x="97739" y="680872"/>
                  </a:lnTo>
                  <a:lnTo>
                    <a:pt x="125603" y="716915"/>
                  </a:lnTo>
                  <a:lnTo>
                    <a:pt x="156375" y="750417"/>
                  </a:lnTo>
                  <a:lnTo>
                    <a:pt x="189877" y="781189"/>
                  </a:lnTo>
                  <a:lnTo>
                    <a:pt x="225920" y="809053"/>
                  </a:lnTo>
                  <a:lnTo>
                    <a:pt x="264312" y="833805"/>
                  </a:lnTo>
                  <a:lnTo>
                    <a:pt x="304863" y="855268"/>
                  </a:lnTo>
                  <a:lnTo>
                    <a:pt x="347395" y="873252"/>
                  </a:lnTo>
                  <a:lnTo>
                    <a:pt x="391706" y="887577"/>
                  </a:lnTo>
                  <a:lnTo>
                    <a:pt x="437616" y="898029"/>
                  </a:lnTo>
                  <a:lnTo>
                    <a:pt x="484936" y="904443"/>
                  </a:lnTo>
                  <a:lnTo>
                    <a:pt x="531710" y="906551"/>
                  </a:lnTo>
                  <a:lnTo>
                    <a:pt x="535228" y="906551"/>
                  </a:lnTo>
                  <a:lnTo>
                    <a:pt x="582002" y="904443"/>
                  </a:lnTo>
                  <a:lnTo>
                    <a:pt x="629323" y="898029"/>
                  </a:lnTo>
                  <a:lnTo>
                    <a:pt x="675233" y="887577"/>
                  </a:lnTo>
                  <a:lnTo>
                    <a:pt x="719543" y="873252"/>
                  </a:lnTo>
                  <a:lnTo>
                    <a:pt x="762076" y="855268"/>
                  </a:lnTo>
                  <a:lnTo>
                    <a:pt x="802627" y="833805"/>
                  </a:lnTo>
                  <a:lnTo>
                    <a:pt x="841019" y="809053"/>
                  </a:lnTo>
                  <a:lnTo>
                    <a:pt x="877062" y="781189"/>
                  </a:lnTo>
                  <a:lnTo>
                    <a:pt x="910564" y="750417"/>
                  </a:lnTo>
                  <a:lnTo>
                    <a:pt x="941336" y="716915"/>
                  </a:lnTo>
                  <a:lnTo>
                    <a:pt x="969200" y="680872"/>
                  </a:lnTo>
                  <a:lnTo>
                    <a:pt x="993952" y="642480"/>
                  </a:lnTo>
                  <a:lnTo>
                    <a:pt x="1015415" y="601929"/>
                  </a:lnTo>
                  <a:lnTo>
                    <a:pt x="1033411" y="559396"/>
                  </a:lnTo>
                  <a:lnTo>
                    <a:pt x="1047724" y="515086"/>
                  </a:lnTo>
                  <a:lnTo>
                    <a:pt x="1058176" y="469176"/>
                  </a:lnTo>
                  <a:lnTo>
                    <a:pt x="1064590" y="421855"/>
                  </a:lnTo>
                  <a:lnTo>
                    <a:pt x="1066698" y="375094"/>
                  </a:lnTo>
                  <a:lnTo>
                    <a:pt x="1066698" y="371551"/>
                  </a:lnTo>
                  <a:close/>
                </a:path>
              </a:pathLst>
            </a:custGeom>
            <a:solidFill>
              <a:srgbClr val="5450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6584" y="6353080"/>
              <a:ext cx="1076960" cy="307975"/>
            </a:xfrm>
            <a:custGeom>
              <a:avLst/>
              <a:gdLst/>
              <a:ahLst/>
              <a:cxnLst/>
              <a:rect l="l" t="t" r="r" b="b"/>
              <a:pathLst>
                <a:path w="1076960" h="307975">
                  <a:moveTo>
                    <a:pt x="166911" y="0"/>
                  </a:moveTo>
                  <a:lnTo>
                    <a:pt x="909099" y="0"/>
                  </a:lnTo>
                  <a:lnTo>
                    <a:pt x="961371" y="7676"/>
                  </a:lnTo>
                  <a:lnTo>
                    <a:pt x="1007255" y="29178"/>
                  </a:lnTo>
                  <a:lnTo>
                    <a:pt x="1043749" y="62215"/>
                  </a:lnTo>
                  <a:lnTo>
                    <a:pt x="1067848" y="104497"/>
                  </a:lnTo>
                  <a:lnTo>
                    <a:pt x="1076549" y="153733"/>
                  </a:lnTo>
                  <a:lnTo>
                    <a:pt x="1067848" y="203015"/>
                  </a:lnTo>
                  <a:lnTo>
                    <a:pt x="1043749" y="245325"/>
                  </a:lnTo>
                  <a:lnTo>
                    <a:pt x="1007255" y="278377"/>
                  </a:lnTo>
                  <a:lnTo>
                    <a:pt x="961371" y="299885"/>
                  </a:lnTo>
                  <a:lnTo>
                    <a:pt x="909100" y="307562"/>
                  </a:lnTo>
                  <a:lnTo>
                    <a:pt x="166911" y="307562"/>
                  </a:lnTo>
                  <a:lnTo>
                    <a:pt x="114676" y="299885"/>
                  </a:lnTo>
                  <a:lnTo>
                    <a:pt x="90415" y="288512"/>
                  </a:lnTo>
                  <a:lnTo>
                    <a:pt x="909099" y="288512"/>
                  </a:lnTo>
                  <a:lnTo>
                    <a:pt x="909099" y="269462"/>
                  </a:lnTo>
                  <a:lnTo>
                    <a:pt x="960211" y="260139"/>
                  </a:lnTo>
                  <a:lnTo>
                    <a:pt x="1001242" y="234957"/>
                  </a:lnTo>
                  <a:lnTo>
                    <a:pt x="1028538" y="198096"/>
                  </a:lnTo>
                  <a:lnTo>
                    <a:pt x="1038449" y="153733"/>
                  </a:lnTo>
                  <a:lnTo>
                    <a:pt x="1028538" y="109411"/>
                  </a:lnTo>
                  <a:lnTo>
                    <a:pt x="1001242" y="72544"/>
                  </a:lnTo>
                  <a:lnTo>
                    <a:pt x="960211" y="47340"/>
                  </a:lnTo>
                  <a:lnTo>
                    <a:pt x="909099" y="38004"/>
                  </a:lnTo>
                  <a:lnTo>
                    <a:pt x="909099" y="18954"/>
                  </a:lnTo>
                  <a:lnTo>
                    <a:pt x="166911" y="18954"/>
                  </a:lnTo>
                  <a:lnTo>
                    <a:pt x="166911" y="0"/>
                  </a:lnTo>
                  <a:close/>
                </a:path>
                <a:path w="1076960" h="307975">
                  <a:moveTo>
                    <a:pt x="166911" y="269462"/>
                  </a:moveTo>
                  <a:lnTo>
                    <a:pt x="909099" y="269462"/>
                  </a:lnTo>
                  <a:lnTo>
                    <a:pt x="909099" y="288512"/>
                  </a:lnTo>
                  <a:lnTo>
                    <a:pt x="166911" y="288512"/>
                  </a:lnTo>
                  <a:lnTo>
                    <a:pt x="166911" y="269462"/>
                  </a:lnTo>
                  <a:close/>
                </a:path>
                <a:path w="1076960" h="307975">
                  <a:moveTo>
                    <a:pt x="166911" y="18954"/>
                  </a:moveTo>
                  <a:lnTo>
                    <a:pt x="909099" y="18954"/>
                  </a:lnTo>
                  <a:lnTo>
                    <a:pt x="909099" y="38004"/>
                  </a:lnTo>
                  <a:lnTo>
                    <a:pt x="166911" y="38004"/>
                  </a:lnTo>
                  <a:lnTo>
                    <a:pt x="115817" y="47340"/>
                  </a:lnTo>
                  <a:lnTo>
                    <a:pt x="74804" y="72509"/>
                  </a:lnTo>
                  <a:lnTo>
                    <a:pt x="47486" y="109370"/>
                  </a:lnTo>
                  <a:lnTo>
                    <a:pt x="37562" y="153733"/>
                  </a:lnTo>
                  <a:lnTo>
                    <a:pt x="47486" y="198096"/>
                  </a:lnTo>
                  <a:lnTo>
                    <a:pt x="74804" y="234957"/>
                  </a:lnTo>
                  <a:lnTo>
                    <a:pt x="115839" y="260139"/>
                  </a:lnTo>
                  <a:lnTo>
                    <a:pt x="166911" y="269462"/>
                  </a:lnTo>
                  <a:lnTo>
                    <a:pt x="166911" y="288512"/>
                  </a:lnTo>
                  <a:lnTo>
                    <a:pt x="90415" y="288512"/>
                  </a:lnTo>
                  <a:lnTo>
                    <a:pt x="68796" y="278377"/>
                  </a:lnTo>
                  <a:lnTo>
                    <a:pt x="32289" y="245325"/>
                  </a:lnTo>
                  <a:lnTo>
                    <a:pt x="8171" y="203015"/>
                  </a:lnTo>
                  <a:lnTo>
                    <a:pt x="0" y="156776"/>
                  </a:lnTo>
                  <a:lnTo>
                    <a:pt x="0" y="150691"/>
                  </a:lnTo>
                  <a:lnTo>
                    <a:pt x="8165" y="104497"/>
                  </a:lnTo>
                  <a:lnTo>
                    <a:pt x="32289" y="62174"/>
                  </a:lnTo>
                  <a:lnTo>
                    <a:pt x="68766" y="29178"/>
                  </a:lnTo>
                  <a:lnTo>
                    <a:pt x="90383" y="19049"/>
                  </a:lnTo>
                  <a:lnTo>
                    <a:pt x="166911" y="19049"/>
                  </a:lnTo>
                  <a:close/>
                </a:path>
                <a:path w="1076960" h="307975">
                  <a:moveTo>
                    <a:pt x="166911" y="0"/>
                  </a:moveTo>
                  <a:lnTo>
                    <a:pt x="166911" y="19049"/>
                  </a:lnTo>
                  <a:lnTo>
                    <a:pt x="90383" y="19049"/>
                  </a:lnTo>
                  <a:lnTo>
                    <a:pt x="114657" y="7676"/>
                  </a:lnTo>
                  <a:lnTo>
                    <a:pt x="166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61947" y="111156"/>
              <a:ext cx="488950" cy="499745"/>
            </a:xfrm>
            <a:custGeom>
              <a:avLst/>
              <a:gdLst/>
              <a:ahLst/>
              <a:cxnLst/>
              <a:rect l="l" t="t" r="r" b="b"/>
              <a:pathLst>
                <a:path w="488950" h="499745">
                  <a:moveTo>
                    <a:pt x="157059" y="499452"/>
                  </a:moveTo>
                  <a:lnTo>
                    <a:pt x="141738" y="499452"/>
                  </a:lnTo>
                  <a:lnTo>
                    <a:pt x="3853" y="359017"/>
                  </a:lnTo>
                  <a:lnTo>
                    <a:pt x="963" y="351176"/>
                  </a:lnTo>
                  <a:lnTo>
                    <a:pt x="0" y="343361"/>
                  </a:lnTo>
                  <a:lnTo>
                    <a:pt x="963" y="335565"/>
                  </a:lnTo>
                  <a:lnTo>
                    <a:pt x="3853" y="327777"/>
                  </a:lnTo>
                  <a:lnTo>
                    <a:pt x="11505" y="324858"/>
                  </a:lnTo>
                  <a:lnTo>
                    <a:pt x="19174" y="323884"/>
                  </a:lnTo>
                  <a:lnTo>
                    <a:pt x="26843" y="324858"/>
                  </a:lnTo>
                  <a:lnTo>
                    <a:pt x="34494" y="327777"/>
                  </a:lnTo>
                  <a:lnTo>
                    <a:pt x="146781" y="447450"/>
                  </a:lnTo>
                  <a:lnTo>
                    <a:pt x="457819" y="3730"/>
                  </a:lnTo>
                  <a:lnTo>
                    <a:pt x="463969" y="0"/>
                  </a:lnTo>
                  <a:lnTo>
                    <a:pt x="471082" y="162"/>
                  </a:lnTo>
                  <a:lnTo>
                    <a:pt x="478599" y="5190"/>
                  </a:lnTo>
                  <a:lnTo>
                    <a:pt x="485170" y="10031"/>
                  </a:lnTo>
                  <a:lnTo>
                    <a:pt x="488841" y="16304"/>
                  </a:lnTo>
                  <a:lnTo>
                    <a:pt x="488676" y="23533"/>
                  </a:lnTo>
                  <a:lnTo>
                    <a:pt x="483738" y="31239"/>
                  </a:lnTo>
                  <a:lnTo>
                    <a:pt x="167241" y="489071"/>
                  </a:lnTo>
                  <a:lnTo>
                    <a:pt x="167241" y="494261"/>
                  </a:lnTo>
                  <a:lnTo>
                    <a:pt x="157059" y="4994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34" y="8942832"/>
              <a:ext cx="1266824" cy="1266824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2090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0184" y="0"/>
              <a:ext cx="13747814" cy="102810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981" y="116008"/>
              <a:ext cx="4339590" cy="6315710"/>
            </a:xfrm>
            <a:custGeom>
              <a:avLst/>
              <a:gdLst/>
              <a:ahLst/>
              <a:cxnLst/>
              <a:rect l="l" t="t" r="r" b="b"/>
              <a:pathLst>
                <a:path w="4339590" h="6315710">
                  <a:moveTo>
                    <a:pt x="3981450" y="6315551"/>
                  </a:moveTo>
                  <a:lnTo>
                    <a:pt x="358044" y="6315551"/>
                  </a:lnTo>
                  <a:lnTo>
                    <a:pt x="309460" y="6312275"/>
                  </a:lnTo>
                  <a:lnTo>
                    <a:pt x="262863" y="6302730"/>
                  </a:lnTo>
                  <a:lnTo>
                    <a:pt x="218679" y="6287345"/>
                  </a:lnTo>
                  <a:lnTo>
                    <a:pt x="177334" y="6266547"/>
                  </a:lnTo>
                  <a:lnTo>
                    <a:pt x="139255" y="6240762"/>
                  </a:lnTo>
                  <a:lnTo>
                    <a:pt x="104870" y="6210419"/>
                  </a:lnTo>
                  <a:lnTo>
                    <a:pt x="74604" y="6175944"/>
                  </a:lnTo>
                  <a:lnTo>
                    <a:pt x="48884" y="6137765"/>
                  </a:lnTo>
                  <a:lnTo>
                    <a:pt x="28137" y="6096309"/>
                  </a:lnTo>
                  <a:lnTo>
                    <a:pt x="12789" y="6052004"/>
                  </a:lnTo>
                  <a:lnTo>
                    <a:pt x="3268" y="6005276"/>
                  </a:lnTo>
                  <a:lnTo>
                    <a:pt x="0" y="5956554"/>
                  </a:lnTo>
                  <a:lnTo>
                    <a:pt x="0" y="358997"/>
                  </a:lnTo>
                  <a:lnTo>
                    <a:pt x="3268" y="310274"/>
                  </a:lnTo>
                  <a:lnTo>
                    <a:pt x="12789" y="263547"/>
                  </a:lnTo>
                  <a:lnTo>
                    <a:pt x="28137" y="219241"/>
                  </a:lnTo>
                  <a:lnTo>
                    <a:pt x="48884" y="177785"/>
                  </a:lnTo>
                  <a:lnTo>
                    <a:pt x="74604" y="139606"/>
                  </a:lnTo>
                  <a:lnTo>
                    <a:pt x="104870" y="105132"/>
                  </a:lnTo>
                  <a:lnTo>
                    <a:pt x="139255" y="74788"/>
                  </a:lnTo>
                  <a:lnTo>
                    <a:pt x="177334" y="49004"/>
                  </a:lnTo>
                  <a:lnTo>
                    <a:pt x="218679" y="28205"/>
                  </a:lnTo>
                  <a:lnTo>
                    <a:pt x="262863" y="12820"/>
                  </a:lnTo>
                  <a:lnTo>
                    <a:pt x="309460" y="3276"/>
                  </a:lnTo>
                  <a:lnTo>
                    <a:pt x="358044" y="0"/>
                  </a:lnTo>
                  <a:lnTo>
                    <a:pt x="3981450" y="0"/>
                  </a:lnTo>
                  <a:lnTo>
                    <a:pt x="4030033" y="3276"/>
                  </a:lnTo>
                  <a:lnTo>
                    <a:pt x="4076631" y="12820"/>
                  </a:lnTo>
                  <a:lnTo>
                    <a:pt x="4120815" y="28205"/>
                  </a:lnTo>
                  <a:lnTo>
                    <a:pt x="4162160" y="49004"/>
                  </a:lnTo>
                  <a:lnTo>
                    <a:pt x="4200238" y="74788"/>
                  </a:lnTo>
                  <a:lnTo>
                    <a:pt x="4234624" y="105132"/>
                  </a:lnTo>
                  <a:lnTo>
                    <a:pt x="4264890" y="139606"/>
                  </a:lnTo>
                  <a:lnTo>
                    <a:pt x="4290610" y="177785"/>
                  </a:lnTo>
                  <a:lnTo>
                    <a:pt x="4311357" y="219241"/>
                  </a:lnTo>
                  <a:lnTo>
                    <a:pt x="4326704" y="263547"/>
                  </a:lnTo>
                  <a:lnTo>
                    <a:pt x="4336225" y="310274"/>
                  </a:lnTo>
                  <a:lnTo>
                    <a:pt x="4339494" y="358997"/>
                  </a:lnTo>
                  <a:lnTo>
                    <a:pt x="4339494" y="5956554"/>
                  </a:lnTo>
                  <a:lnTo>
                    <a:pt x="4336225" y="6005256"/>
                  </a:lnTo>
                  <a:lnTo>
                    <a:pt x="4326704" y="6051971"/>
                  </a:lnTo>
                  <a:lnTo>
                    <a:pt x="4311357" y="6096269"/>
                  </a:lnTo>
                  <a:lnTo>
                    <a:pt x="4290610" y="6137723"/>
                  </a:lnTo>
                  <a:lnTo>
                    <a:pt x="4264890" y="6175903"/>
                  </a:lnTo>
                  <a:lnTo>
                    <a:pt x="4234624" y="6210383"/>
                  </a:lnTo>
                  <a:lnTo>
                    <a:pt x="4200238" y="6240733"/>
                  </a:lnTo>
                  <a:lnTo>
                    <a:pt x="4162160" y="6266525"/>
                  </a:lnTo>
                  <a:lnTo>
                    <a:pt x="4120815" y="6287332"/>
                  </a:lnTo>
                  <a:lnTo>
                    <a:pt x="4076631" y="6302724"/>
                  </a:lnTo>
                  <a:lnTo>
                    <a:pt x="4030033" y="6312273"/>
                  </a:lnTo>
                  <a:lnTo>
                    <a:pt x="3981450" y="63155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927" y="96963"/>
              <a:ext cx="4375785" cy="6353810"/>
            </a:xfrm>
            <a:custGeom>
              <a:avLst/>
              <a:gdLst/>
              <a:ahLst/>
              <a:cxnLst/>
              <a:rect l="l" t="t" r="r" b="b"/>
              <a:pathLst>
                <a:path w="4375785" h="6353810">
                  <a:moveTo>
                    <a:pt x="3927094" y="857123"/>
                  </a:moveTo>
                  <a:lnTo>
                    <a:pt x="61569" y="857123"/>
                  </a:lnTo>
                  <a:lnTo>
                    <a:pt x="61569" y="885698"/>
                  </a:lnTo>
                  <a:lnTo>
                    <a:pt x="3927094" y="885698"/>
                  </a:lnTo>
                  <a:lnTo>
                    <a:pt x="3927094" y="857123"/>
                  </a:lnTo>
                  <a:close/>
                </a:path>
                <a:path w="4375785" h="6353810">
                  <a:moveTo>
                    <a:pt x="4375277" y="340766"/>
                  </a:moveTo>
                  <a:lnTo>
                    <a:pt x="4374654" y="330631"/>
                  </a:lnTo>
                  <a:lnTo>
                    <a:pt x="4366082" y="284962"/>
                  </a:lnTo>
                  <a:lnTo>
                    <a:pt x="4352214" y="241414"/>
                  </a:lnTo>
                  <a:lnTo>
                    <a:pt x="4339488" y="213601"/>
                  </a:lnTo>
                  <a:lnTo>
                    <a:pt x="4339488" y="378053"/>
                  </a:lnTo>
                  <a:lnTo>
                    <a:pt x="4339488" y="5975604"/>
                  </a:lnTo>
                  <a:lnTo>
                    <a:pt x="4336402" y="6021756"/>
                  </a:lnTo>
                  <a:lnTo>
                    <a:pt x="4327372" y="6066002"/>
                  </a:lnTo>
                  <a:lnTo>
                    <a:pt x="4312844" y="6107963"/>
                  </a:lnTo>
                  <a:lnTo>
                    <a:pt x="4293197" y="6147219"/>
                  </a:lnTo>
                  <a:lnTo>
                    <a:pt x="4268838" y="6183376"/>
                  </a:lnTo>
                  <a:lnTo>
                    <a:pt x="4240187" y="6216015"/>
                  </a:lnTo>
                  <a:lnTo>
                    <a:pt x="4207624" y="6244742"/>
                  </a:lnTo>
                  <a:lnTo>
                    <a:pt x="4171569" y="6269152"/>
                  </a:lnTo>
                  <a:lnTo>
                    <a:pt x="4132427" y="6288849"/>
                  </a:lnTo>
                  <a:lnTo>
                    <a:pt x="4090593" y="6303416"/>
                  </a:lnTo>
                  <a:lnTo>
                    <a:pt x="4046486" y="6312446"/>
                  </a:lnTo>
                  <a:lnTo>
                    <a:pt x="4000500" y="6315557"/>
                  </a:lnTo>
                  <a:lnTo>
                    <a:pt x="377088" y="6315557"/>
                  </a:lnTo>
                  <a:lnTo>
                    <a:pt x="331101" y="6312446"/>
                  </a:lnTo>
                  <a:lnTo>
                    <a:pt x="286994" y="6303416"/>
                  </a:lnTo>
                  <a:lnTo>
                    <a:pt x="245160" y="6288849"/>
                  </a:lnTo>
                  <a:lnTo>
                    <a:pt x="206019" y="6269152"/>
                  </a:lnTo>
                  <a:lnTo>
                    <a:pt x="169964" y="6244742"/>
                  </a:lnTo>
                  <a:lnTo>
                    <a:pt x="137401" y="6216015"/>
                  </a:lnTo>
                  <a:lnTo>
                    <a:pt x="108750" y="6183376"/>
                  </a:lnTo>
                  <a:lnTo>
                    <a:pt x="84391" y="6147219"/>
                  </a:lnTo>
                  <a:lnTo>
                    <a:pt x="64744" y="6107963"/>
                  </a:lnTo>
                  <a:lnTo>
                    <a:pt x="50215" y="6066002"/>
                  </a:lnTo>
                  <a:lnTo>
                    <a:pt x="41198" y="6021756"/>
                  </a:lnTo>
                  <a:lnTo>
                    <a:pt x="38100" y="5975604"/>
                  </a:lnTo>
                  <a:lnTo>
                    <a:pt x="38100" y="378053"/>
                  </a:lnTo>
                  <a:lnTo>
                    <a:pt x="41198" y="331901"/>
                  </a:lnTo>
                  <a:lnTo>
                    <a:pt x="50215" y="287642"/>
                  </a:lnTo>
                  <a:lnTo>
                    <a:pt x="64744" y="245694"/>
                  </a:lnTo>
                  <a:lnTo>
                    <a:pt x="84391" y="206438"/>
                  </a:lnTo>
                  <a:lnTo>
                    <a:pt x="108750" y="170281"/>
                  </a:lnTo>
                  <a:lnTo>
                    <a:pt x="137401" y="137642"/>
                  </a:lnTo>
                  <a:lnTo>
                    <a:pt x="169964" y="108902"/>
                  </a:lnTo>
                  <a:lnTo>
                    <a:pt x="206019" y="84493"/>
                  </a:lnTo>
                  <a:lnTo>
                    <a:pt x="245160" y="64808"/>
                  </a:lnTo>
                  <a:lnTo>
                    <a:pt x="286994" y="50241"/>
                  </a:lnTo>
                  <a:lnTo>
                    <a:pt x="331101" y="41198"/>
                  </a:lnTo>
                  <a:lnTo>
                    <a:pt x="377088" y="38100"/>
                  </a:lnTo>
                  <a:lnTo>
                    <a:pt x="4000500" y="38100"/>
                  </a:lnTo>
                  <a:lnTo>
                    <a:pt x="4046486" y="41198"/>
                  </a:lnTo>
                  <a:lnTo>
                    <a:pt x="4090593" y="50241"/>
                  </a:lnTo>
                  <a:lnTo>
                    <a:pt x="4132427" y="64808"/>
                  </a:lnTo>
                  <a:lnTo>
                    <a:pt x="4171569" y="84493"/>
                  </a:lnTo>
                  <a:lnTo>
                    <a:pt x="4207624" y="108902"/>
                  </a:lnTo>
                  <a:lnTo>
                    <a:pt x="4240187" y="137642"/>
                  </a:lnTo>
                  <a:lnTo>
                    <a:pt x="4268838" y="170281"/>
                  </a:lnTo>
                  <a:lnTo>
                    <a:pt x="4293197" y="206438"/>
                  </a:lnTo>
                  <a:lnTo>
                    <a:pt x="4312844" y="245694"/>
                  </a:lnTo>
                  <a:lnTo>
                    <a:pt x="4327372" y="287642"/>
                  </a:lnTo>
                  <a:lnTo>
                    <a:pt x="4336402" y="331901"/>
                  </a:lnTo>
                  <a:lnTo>
                    <a:pt x="4339488" y="378053"/>
                  </a:lnTo>
                  <a:lnTo>
                    <a:pt x="4339488" y="213601"/>
                  </a:lnTo>
                  <a:lnTo>
                    <a:pt x="4310037" y="162064"/>
                  </a:lnTo>
                  <a:lnTo>
                    <a:pt x="4282440" y="126974"/>
                  </a:lnTo>
                  <a:lnTo>
                    <a:pt x="4250956" y="95415"/>
                  </a:lnTo>
                  <a:lnTo>
                    <a:pt x="4215955" y="67729"/>
                  </a:lnTo>
                  <a:lnTo>
                    <a:pt x="4177792" y="44297"/>
                  </a:lnTo>
                  <a:lnTo>
                    <a:pt x="4136809" y="25450"/>
                  </a:lnTo>
                  <a:lnTo>
                    <a:pt x="4093362" y="11544"/>
                  </a:lnTo>
                  <a:lnTo>
                    <a:pt x="4047807" y="2946"/>
                  </a:lnTo>
                  <a:lnTo>
                    <a:pt x="4000500" y="0"/>
                  </a:lnTo>
                  <a:lnTo>
                    <a:pt x="377088" y="0"/>
                  </a:lnTo>
                  <a:lnTo>
                    <a:pt x="329780" y="2946"/>
                  </a:lnTo>
                  <a:lnTo>
                    <a:pt x="284226" y="11544"/>
                  </a:lnTo>
                  <a:lnTo>
                    <a:pt x="240779" y="25450"/>
                  </a:lnTo>
                  <a:lnTo>
                    <a:pt x="199796" y="44297"/>
                  </a:lnTo>
                  <a:lnTo>
                    <a:pt x="161632" y="67729"/>
                  </a:lnTo>
                  <a:lnTo>
                    <a:pt x="126631" y="95415"/>
                  </a:lnTo>
                  <a:lnTo>
                    <a:pt x="95148" y="126974"/>
                  </a:lnTo>
                  <a:lnTo>
                    <a:pt x="67551" y="162064"/>
                  </a:lnTo>
                  <a:lnTo>
                    <a:pt x="44170" y="200329"/>
                  </a:lnTo>
                  <a:lnTo>
                    <a:pt x="25374" y="241414"/>
                  </a:lnTo>
                  <a:lnTo>
                    <a:pt x="11506" y="284962"/>
                  </a:lnTo>
                  <a:lnTo>
                    <a:pt x="2933" y="330631"/>
                  </a:lnTo>
                  <a:lnTo>
                    <a:pt x="0" y="378053"/>
                  </a:lnTo>
                  <a:lnTo>
                    <a:pt x="0" y="5975604"/>
                  </a:lnTo>
                  <a:lnTo>
                    <a:pt x="2933" y="6023026"/>
                  </a:lnTo>
                  <a:lnTo>
                    <a:pt x="11506" y="6068657"/>
                  </a:lnTo>
                  <a:lnTo>
                    <a:pt x="25361" y="6112205"/>
                  </a:lnTo>
                  <a:lnTo>
                    <a:pt x="44145" y="6153289"/>
                  </a:lnTo>
                  <a:lnTo>
                    <a:pt x="67525" y="6191555"/>
                  </a:lnTo>
                  <a:lnTo>
                    <a:pt x="95123" y="6226645"/>
                  </a:lnTo>
                  <a:lnTo>
                    <a:pt x="126593" y="6258204"/>
                  </a:lnTo>
                  <a:lnTo>
                    <a:pt x="161594" y="6285890"/>
                  </a:lnTo>
                  <a:lnTo>
                    <a:pt x="199771" y="6309334"/>
                  </a:lnTo>
                  <a:lnTo>
                    <a:pt x="240753" y="6328194"/>
                  </a:lnTo>
                  <a:lnTo>
                    <a:pt x="284213" y="6342100"/>
                  </a:lnTo>
                  <a:lnTo>
                    <a:pt x="329768" y="6350698"/>
                  </a:lnTo>
                  <a:lnTo>
                    <a:pt x="377088" y="6353657"/>
                  </a:lnTo>
                  <a:lnTo>
                    <a:pt x="4000500" y="6353657"/>
                  </a:lnTo>
                  <a:lnTo>
                    <a:pt x="4047782" y="6350711"/>
                  </a:lnTo>
                  <a:lnTo>
                    <a:pt x="4093337" y="6342100"/>
                  </a:lnTo>
                  <a:lnTo>
                    <a:pt x="4136771" y="6328207"/>
                  </a:lnTo>
                  <a:lnTo>
                    <a:pt x="4177754" y="6309360"/>
                  </a:lnTo>
                  <a:lnTo>
                    <a:pt x="4215917" y="6285916"/>
                  </a:lnTo>
                  <a:lnTo>
                    <a:pt x="4250918" y="6258242"/>
                  </a:lnTo>
                  <a:lnTo>
                    <a:pt x="4282402" y="6226683"/>
                  </a:lnTo>
                  <a:lnTo>
                    <a:pt x="4310011" y="6191593"/>
                  </a:lnTo>
                  <a:lnTo>
                    <a:pt x="4333392" y="6153328"/>
                  </a:lnTo>
                  <a:lnTo>
                    <a:pt x="4352201" y="6112243"/>
                  </a:lnTo>
                  <a:lnTo>
                    <a:pt x="4366069" y="6068695"/>
                  </a:lnTo>
                  <a:lnTo>
                    <a:pt x="4374654" y="6023026"/>
                  </a:lnTo>
                  <a:lnTo>
                    <a:pt x="4375277" y="6012840"/>
                  </a:lnTo>
                  <a:lnTo>
                    <a:pt x="4375277" y="340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0809" y="579425"/>
            <a:ext cx="38569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7875" algn="l"/>
                <a:tab pos="3150870" algn="l"/>
              </a:tabLst>
            </a:pPr>
            <a:r>
              <a:rPr spc="375" dirty="0">
                <a:latin typeface="Cambria"/>
                <a:cs typeface="Cambria"/>
              </a:rPr>
              <a:t>R</a:t>
            </a:r>
            <a:r>
              <a:rPr spc="215" dirty="0">
                <a:latin typeface="Cambria"/>
                <a:cs typeface="Cambria"/>
              </a:rPr>
              <a:t>e</a:t>
            </a:r>
            <a:r>
              <a:rPr spc="300" dirty="0">
                <a:latin typeface="Cambria"/>
                <a:cs typeface="Cambria"/>
              </a:rPr>
              <a:t>a</a:t>
            </a:r>
            <a:r>
              <a:rPr spc="355" dirty="0">
                <a:latin typeface="Cambria"/>
                <a:cs typeface="Cambria"/>
              </a:rPr>
              <a:t>l</a:t>
            </a:r>
            <a:r>
              <a:rPr spc="484" dirty="0">
                <a:latin typeface="Cambria"/>
                <a:cs typeface="Cambria"/>
              </a:rPr>
              <a:t>-</a:t>
            </a:r>
            <a:r>
              <a:rPr spc="295" dirty="0">
                <a:latin typeface="Cambria"/>
                <a:cs typeface="Cambria"/>
              </a:rPr>
              <a:t>t</a:t>
            </a:r>
            <a:r>
              <a:rPr spc="375" dirty="0">
                <a:latin typeface="Cambria"/>
                <a:cs typeface="Cambria"/>
              </a:rPr>
              <a:t>i</a:t>
            </a:r>
            <a:r>
              <a:rPr spc="484" dirty="0">
                <a:latin typeface="Cambria"/>
                <a:cs typeface="Cambria"/>
              </a:rPr>
              <a:t>m</a:t>
            </a:r>
            <a:r>
              <a:rPr spc="-50" dirty="0">
                <a:latin typeface="Cambria"/>
                <a:cs typeface="Cambria"/>
              </a:rPr>
              <a:t>e</a:t>
            </a:r>
            <a:r>
              <a:rPr dirty="0">
                <a:latin typeface="Cambria"/>
                <a:cs typeface="Cambria"/>
              </a:rPr>
              <a:t>	</a:t>
            </a:r>
            <a:r>
              <a:rPr spc="420" dirty="0">
                <a:latin typeface="Cambria"/>
                <a:cs typeface="Cambria"/>
              </a:rPr>
              <a:t>A</a:t>
            </a:r>
            <a:r>
              <a:rPr spc="355" dirty="0">
                <a:latin typeface="Cambria"/>
                <a:cs typeface="Cambria"/>
              </a:rPr>
              <a:t>l</a:t>
            </a:r>
            <a:r>
              <a:rPr spc="215" dirty="0">
                <a:latin typeface="Cambria"/>
                <a:cs typeface="Cambria"/>
              </a:rPr>
              <a:t>e</a:t>
            </a:r>
            <a:r>
              <a:rPr spc="305" dirty="0">
                <a:latin typeface="Cambria"/>
                <a:cs typeface="Cambria"/>
              </a:rPr>
              <a:t>r</a:t>
            </a:r>
            <a:r>
              <a:rPr spc="30" dirty="0">
                <a:latin typeface="Cambria"/>
                <a:cs typeface="Cambria"/>
              </a:rPr>
              <a:t>t</a:t>
            </a:r>
            <a:r>
              <a:rPr dirty="0">
                <a:latin typeface="Cambria"/>
                <a:cs typeface="Cambria"/>
              </a:rPr>
              <a:t>	</a:t>
            </a:r>
            <a:r>
              <a:rPr spc="300" dirty="0">
                <a:latin typeface="Cambria"/>
                <a:cs typeface="Cambria"/>
              </a:rPr>
              <a:t>a</a:t>
            </a:r>
            <a:r>
              <a:rPr spc="425" dirty="0">
                <a:latin typeface="Cambria"/>
                <a:cs typeface="Cambria"/>
              </a:rPr>
              <a:t>n</a:t>
            </a:r>
            <a:r>
              <a:rPr spc="40" dirty="0">
                <a:latin typeface="Cambria"/>
                <a:cs typeface="Cambria"/>
              </a:rPr>
              <a:t>d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43509" y="0"/>
            <a:ext cx="8134984" cy="6508115"/>
            <a:chOff x="143509" y="0"/>
            <a:chExt cx="8134984" cy="6508115"/>
          </a:xfrm>
        </p:grpSpPr>
        <p:sp>
          <p:nvSpPr>
            <p:cNvPr id="8" name="object 8"/>
            <p:cNvSpPr/>
            <p:nvPr/>
          </p:nvSpPr>
          <p:spPr>
            <a:xfrm>
              <a:off x="143497" y="1363661"/>
              <a:ext cx="3055620" cy="28575"/>
            </a:xfrm>
            <a:custGeom>
              <a:avLst/>
              <a:gdLst/>
              <a:ahLst/>
              <a:cxnLst/>
              <a:rect l="l" t="t" r="r" b="b"/>
              <a:pathLst>
                <a:path w="3055620" h="28575">
                  <a:moveTo>
                    <a:pt x="129247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129247" y="28575"/>
                  </a:lnTo>
                  <a:lnTo>
                    <a:pt x="129247" y="0"/>
                  </a:lnTo>
                  <a:close/>
                </a:path>
                <a:path w="3055620" h="28575">
                  <a:moveTo>
                    <a:pt x="3054997" y="0"/>
                  </a:moveTo>
                  <a:lnTo>
                    <a:pt x="2034057" y="0"/>
                  </a:lnTo>
                  <a:lnTo>
                    <a:pt x="301434" y="0"/>
                  </a:lnTo>
                  <a:lnTo>
                    <a:pt x="301434" y="28575"/>
                  </a:lnTo>
                  <a:lnTo>
                    <a:pt x="2034057" y="28575"/>
                  </a:lnTo>
                  <a:lnTo>
                    <a:pt x="3054997" y="28575"/>
                  </a:lnTo>
                  <a:lnTo>
                    <a:pt x="30549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427" y="0"/>
              <a:ext cx="1447800" cy="6489065"/>
            </a:xfrm>
            <a:custGeom>
              <a:avLst/>
              <a:gdLst/>
              <a:ahLst/>
              <a:cxnLst/>
              <a:rect l="l" t="t" r="r" b="b"/>
              <a:pathLst>
                <a:path w="1447800" h="6489065">
                  <a:moveTo>
                    <a:pt x="1038987" y="6353734"/>
                  </a:moveTo>
                  <a:lnTo>
                    <a:pt x="1031430" y="6311150"/>
                  </a:lnTo>
                  <a:lnTo>
                    <a:pt x="1010373" y="6274155"/>
                  </a:lnTo>
                  <a:lnTo>
                    <a:pt x="978255" y="6244971"/>
                  </a:lnTo>
                  <a:lnTo>
                    <a:pt x="937514" y="6225832"/>
                  </a:lnTo>
                  <a:lnTo>
                    <a:pt x="890587" y="6218948"/>
                  </a:lnTo>
                  <a:lnTo>
                    <a:pt x="148399" y="6218948"/>
                  </a:lnTo>
                  <a:lnTo>
                    <a:pt x="101485" y="6225832"/>
                  </a:lnTo>
                  <a:lnTo>
                    <a:pt x="60744" y="6244971"/>
                  </a:lnTo>
                  <a:lnTo>
                    <a:pt x="28638" y="6274117"/>
                  </a:lnTo>
                  <a:lnTo>
                    <a:pt x="7556" y="6311150"/>
                  </a:lnTo>
                  <a:lnTo>
                    <a:pt x="0" y="6353734"/>
                  </a:lnTo>
                  <a:lnTo>
                    <a:pt x="7569" y="6396355"/>
                  </a:lnTo>
                  <a:lnTo>
                    <a:pt x="28638" y="6433350"/>
                  </a:lnTo>
                  <a:lnTo>
                    <a:pt x="60769" y="6462522"/>
                  </a:lnTo>
                  <a:lnTo>
                    <a:pt x="101511" y="6481648"/>
                  </a:lnTo>
                  <a:lnTo>
                    <a:pt x="148399" y="6488506"/>
                  </a:lnTo>
                  <a:lnTo>
                    <a:pt x="890587" y="6488506"/>
                  </a:lnTo>
                  <a:lnTo>
                    <a:pt x="937514" y="6481648"/>
                  </a:lnTo>
                  <a:lnTo>
                    <a:pt x="978255" y="6462522"/>
                  </a:lnTo>
                  <a:lnTo>
                    <a:pt x="1010373" y="6433350"/>
                  </a:lnTo>
                  <a:lnTo>
                    <a:pt x="1031430" y="6396355"/>
                  </a:lnTo>
                  <a:lnTo>
                    <a:pt x="1038987" y="6353734"/>
                  </a:lnTo>
                  <a:close/>
                </a:path>
                <a:path w="1447800" h="6489065">
                  <a:moveTo>
                    <a:pt x="1447215" y="116052"/>
                  </a:moveTo>
                  <a:lnTo>
                    <a:pt x="1445006" y="70040"/>
                  </a:lnTo>
                  <a:lnTo>
                    <a:pt x="1438516" y="25120"/>
                  </a:lnTo>
                  <a:lnTo>
                    <a:pt x="1432407" y="0"/>
                  </a:lnTo>
                  <a:lnTo>
                    <a:pt x="259588" y="0"/>
                  </a:lnTo>
                  <a:lnTo>
                    <a:pt x="253492" y="25120"/>
                  </a:lnTo>
                  <a:lnTo>
                    <a:pt x="246989" y="70040"/>
                  </a:lnTo>
                  <a:lnTo>
                    <a:pt x="244779" y="116052"/>
                  </a:lnTo>
                  <a:lnTo>
                    <a:pt x="246989" y="162064"/>
                  </a:lnTo>
                  <a:lnTo>
                    <a:pt x="253492" y="206997"/>
                  </a:lnTo>
                  <a:lnTo>
                    <a:pt x="264109" y="250672"/>
                  </a:lnTo>
                  <a:lnTo>
                    <a:pt x="278650" y="292950"/>
                  </a:lnTo>
                  <a:lnTo>
                    <a:pt x="296951" y="333654"/>
                  </a:lnTo>
                  <a:lnTo>
                    <a:pt x="318820" y="372630"/>
                  </a:lnTo>
                  <a:lnTo>
                    <a:pt x="344081" y="409727"/>
                  </a:lnTo>
                  <a:lnTo>
                    <a:pt x="372541" y="444766"/>
                  </a:lnTo>
                  <a:lnTo>
                    <a:pt x="404050" y="477608"/>
                  </a:lnTo>
                  <a:lnTo>
                    <a:pt x="438391" y="508076"/>
                  </a:lnTo>
                  <a:lnTo>
                    <a:pt x="475411" y="536016"/>
                  </a:lnTo>
                  <a:lnTo>
                    <a:pt x="514921" y="561276"/>
                  </a:lnTo>
                  <a:lnTo>
                    <a:pt x="556742" y="583679"/>
                  </a:lnTo>
                  <a:lnTo>
                    <a:pt x="600684" y="603084"/>
                  </a:lnTo>
                  <a:lnTo>
                    <a:pt x="646569" y="619315"/>
                  </a:lnTo>
                  <a:lnTo>
                    <a:pt x="694232" y="632218"/>
                  </a:lnTo>
                  <a:lnTo>
                    <a:pt x="743470" y="641629"/>
                  </a:lnTo>
                  <a:lnTo>
                    <a:pt x="794131" y="647395"/>
                  </a:lnTo>
                  <a:lnTo>
                    <a:pt x="843902" y="649274"/>
                  </a:lnTo>
                  <a:lnTo>
                    <a:pt x="848093" y="649274"/>
                  </a:lnTo>
                  <a:lnTo>
                    <a:pt x="897877" y="647395"/>
                  </a:lnTo>
                  <a:lnTo>
                    <a:pt x="948524" y="641629"/>
                  </a:lnTo>
                  <a:lnTo>
                    <a:pt x="997775" y="632218"/>
                  </a:lnTo>
                  <a:lnTo>
                    <a:pt x="1045425" y="619315"/>
                  </a:lnTo>
                  <a:lnTo>
                    <a:pt x="1091323" y="603084"/>
                  </a:lnTo>
                  <a:lnTo>
                    <a:pt x="1135265" y="583679"/>
                  </a:lnTo>
                  <a:lnTo>
                    <a:pt x="1177074" y="561276"/>
                  </a:lnTo>
                  <a:lnTo>
                    <a:pt x="1216583" y="536016"/>
                  </a:lnTo>
                  <a:lnTo>
                    <a:pt x="1253604" y="508076"/>
                  </a:lnTo>
                  <a:lnTo>
                    <a:pt x="1287957" y="477608"/>
                  </a:lnTo>
                  <a:lnTo>
                    <a:pt x="1319453" y="444766"/>
                  </a:lnTo>
                  <a:lnTo>
                    <a:pt x="1347927" y="409727"/>
                  </a:lnTo>
                  <a:lnTo>
                    <a:pt x="1373187" y="372630"/>
                  </a:lnTo>
                  <a:lnTo>
                    <a:pt x="1395056" y="333654"/>
                  </a:lnTo>
                  <a:lnTo>
                    <a:pt x="1413357" y="292950"/>
                  </a:lnTo>
                  <a:lnTo>
                    <a:pt x="1427899" y="250672"/>
                  </a:lnTo>
                  <a:lnTo>
                    <a:pt x="1438516" y="206997"/>
                  </a:lnTo>
                  <a:lnTo>
                    <a:pt x="1445006" y="162064"/>
                  </a:lnTo>
                  <a:lnTo>
                    <a:pt x="1447215" y="116052"/>
                  </a:lnTo>
                  <a:close/>
                </a:path>
              </a:pathLst>
            </a:custGeom>
            <a:solidFill>
              <a:srgbClr val="F14E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0911" y="4971922"/>
              <a:ext cx="7897495" cy="1536065"/>
            </a:xfrm>
            <a:custGeom>
              <a:avLst/>
              <a:gdLst/>
              <a:ahLst/>
              <a:cxnLst/>
              <a:rect l="l" t="t" r="r" b="b"/>
              <a:pathLst>
                <a:path w="7897495" h="1536065">
                  <a:moveTo>
                    <a:pt x="1076553" y="1381810"/>
                  </a:moveTo>
                  <a:lnTo>
                    <a:pt x="1067854" y="1332572"/>
                  </a:lnTo>
                  <a:lnTo>
                    <a:pt x="1043749" y="1290294"/>
                  </a:lnTo>
                  <a:lnTo>
                    <a:pt x="1038453" y="1285506"/>
                  </a:lnTo>
                  <a:lnTo>
                    <a:pt x="1038453" y="1381810"/>
                  </a:lnTo>
                  <a:lnTo>
                    <a:pt x="1028547" y="1426171"/>
                  </a:lnTo>
                  <a:lnTo>
                    <a:pt x="1001242" y="1463027"/>
                  </a:lnTo>
                  <a:lnTo>
                    <a:pt x="960221" y="1488211"/>
                  </a:lnTo>
                  <a:lnTo>
                    <a:pt x="909104" y="1497533"/>
                  </a:lnTo>
                  <a:lnTo>
                    <a:pt x="166916" y="1497533"/>
                  </a:lnTo>
                  <a:lnTo>
                    <a:pt x="115849" y="1488211"/>
                  </a:lnTo>
                  <a:lnTo>
                    <a:pt x="74803" y="1463027"/>
                  </a:lnTo>
                  <a:lnTo>
                    <a:pt x="47485" y="1426171"/>
                  </a:lnTo>
                  <a:lnTo>
                    <a:pt x="37566" y="1381810"/>
                  </a:lnTo>
                  <a:lnTo>
                    <a:pt x="47485" y="1337449"/>
                  </a:lnTo>
                  <a:lnTo>
                    <a:pt x="74803" y="1300581"/>
                  </a:lnTo>
                  <a:lnTo>
                    <a:pt x="115824" y="1275410"/>
                  </a:lnTo>
                  <a:lnTo>
                    <a:pt x="166916" y="1266075"/>
                  </a:lnTo>
                  <a:lnTo>
                    <a:pt x="909104" y="1266075"/>
                  </a:lnTo>
                  <a:lnTo>
                    <a:pt x="960221" y="1275410"/>
                  </a:lnTo>
                  <a:lnTo>
                    <a:pt x="1001242" y="1300619"/>
                  </a:lnTo>
                  <a:lnTo>
                    <a:pt x="1028547" y="1337487"/>
                  </a:lnTo>
                  <a:lnTo>
                    <a:pt x="1038453" y="1381810"/>
                  </a:lnTo>
                  <a:lnTo>
                    <a:pt x="1038453" y="1285506"/>
                  </a:lnTo>
                  <a:lnTo>
                    <a:pt x="1007262" y="1257249"/>
                  </a:lnTo>
                  <a:lnTo>
                    <a:pt x="961377" y="1235748"/>
                  </a:lnTo>
                  <a:lnTo>
                    <a:pt x="909104" y="1228077"/>
                  </a:lnTo>
                  <a:lnTo>
                    <a:pt x="166916" y="1228077"/>
                  </a:lnTo>
                  <a:lnTo>
                    <a:pt x="114655" y="1235748"/>
                  </a:lnTo>
                  <a:lnTo>
                    <a:pt x="90385" y="1247127"/>
                  </a:lnTo>
                  <a:lnTo>
                    <a:pt x="68770" y="1257249"/>
                  </a:lnTo>
                  <a:lnTo>
                    <a:pt x="32296" y="1290243"/>
                  </a:lnTo>
                  <a:lnTo>
                    <a:pt x="8166" y="1332572"/>
                  </a:lnTo>
                  <a:lnTo>
                    <a:pt x="0" y="1378762"/>
                  </a:lnTo>
                  <a:lnTo>
                    <a:pt x="0" y="1384846"/>
                  </a:lnTo>
                  <a:lnTo>
                    <a:pt x="8178" y="1431086"/>
                  </a:lnTo>
                  <a:lnTo>
                    <a:pt x="32296" y="1473403"/>
                  </a:lnTo>
                  <a:lnTo>
                    <a:pt x="68795" y="1506448"/>
                  </a:lnTo>
                  <a:lnTo>
                    <a:pt x="90424" y="1516583"/>
                  </a:lnTo>
                  <a:lnTo>
                    <a:pt x="114681" y="1527962"/>
                  </a:lnTo>
                  <a:lnTo>
                    <a:pt x="166916" y="1535633"/>
                  </a:lnTo>
                  <a:lnTo>
                    <a:pt x="909104" y="1535633"/>
                  </a:lnTo>
                  <a:lnTo>
                    <a:pt x="961377" y="1527962"/>
                  </a:lnTo>
                  <a:lnTo>
                    <a:pt x="1007262" y="1506448"/>
                  </a:lnTo>
                  <a:lnTo>
                    <a:pt x="1043749" y="1473403"/>
                  </a:lnTo>
                  <a:lnTo>
                    <a:pt x="1067854" y="1431086"/>
                  </a:lnTo>
                  <a:lnTo>
                    <a:pt x="1076553" y="1381810"/>
                  </a:lnTo>
                  <a:close/>
                </a:path>
                <a:path w="7897495" h="1536065">
                  <a:moveTo>
                    <a:pt x="4986756" y="0"/>
                  </a:moveTo>
                  <a:lnTo>
                    <a:pt x="4405363" y="0"/>
                  </a:lnTo>
                  <a:lnTo>
                    <a:pt x="4405363" y="38100"/>
                  </a:lnTo>
                  <a:lnTo>
                    <a:pt x="4986756" y="38100"/>
                  </a:lnTo>
                  <a:lnTo>
                    <a:pt x="4986756" y="0"/>
                  </a:lnTo>
                  <a:close/>
                </a:path>
                <a:path w="7897495" h="1536065">
                  <a:moveTo>
                    <a:pt x="5470449" y="914400"/>
                  </a:moveTo>
                  <a:lnTo>
                    <a:pt x="4405363" y="914400"/>
                  </a:lnTo>
                  <a:lnTo>
                    <a:pt x="4405363" y="952500"/>
                  </a:lnTo>
                  <a:lnTo>
                    <a:pt x="5470449" y="952500"/>
                  </a:lnTo>
                  <a:lnTo>
                    <a:pt x="5470449" y="914400"/>
                  </a:lnTo>
                  <a:close/>
                </a:path>
                <a:path w="7897495" h="1536065">
                  <a:moveTo>
                    <a:pt x="6444526" y="1371600"/>
                  </a:moveTo>
                  <a:lnTo>
                    <a:pt x="4405363" y="1371600"/>
                  </a:lnTo>
                  <a:lnTo>
                    <a:pt x="4405363" y="1409700"/>
                  </a:lnTo>
                  <a:lnTo>
                    <a:pt x="6444526" y="1409700"/>
                  </a:lnTo>
                  <a:lnTo>
                    <a:pt x="6444526" y="1371600"/>
                  </a:lnTo>
                  <a:close/>
                </a:path>
                <a:path w="7897495" h="1536065">
                  <a:moveTo>
                    <a:pt x="6691655" y="0"/>
                  </a:moveTo>
                  <a:lnTo>
                    <a:pt x="5115230" y="0"/>
                  </a:lnTo>
                  <a:lnTo>
                    <a:pt x="5115230" y="38100"/>
                  </a:lnTo>
                  <a:lnTo>
                    <a:pt x="6691655" y="38100"/>
                  </a:lnTo>
                  <a:lnTo>
                    <a:pt x="6691655" y="0"/>
                  </a:lnTo>
                  <a:close/>
                </a:path>
                <a:path w="7897495" h="1536065">
                  <a:moveTo>
                    <a:pt x="6818312" y="1371600"/>
                  </a:moveTo>
                  <a:lnTo>
                    <a:pt x="6702857" y="1371600"/>
                  </a:lnTo>
                  <a:lnTo>
                    <a:pt x="6702857" y="1409700"/>
                  </a:lnTo>
                  <a:lnTo>
                    <a:pt x="6818312" y="1409700"/>
                  </a:lnTo>
                  <a:lnTo>
                    <a:pt x="6818312" y="1371600"/>
                  </a:lnTo>
                  <a:close/>
                </a:path>
                <a:path w="7897495" h="1536065">
                  <a:moveTo>
                    <a:pt x="6818604" y="457200"/>
                  </a:moveTo>
                  <a:lnTo>
                    <a:pt x="4405363" y="457200"/>
                  </a:lnTo>
                  <a:lnTo>
                    <a:pt x="4405363" y="495300"/>
                  </a:lnTo>
                  <a:lnTo>
                    <a:pt x="6818604" y="495300"/>
                  </a:lnTo>
                  <a:lnTo>
                    <a:pt x="6818604" y="457200"/>
                  </a:lnTo>
                  <a:close/>
                </a:path>
                <a:path w="7897495" h="1536065">
                  <a:moveTo>
                    <a:pt x="7897457" y="914400"/>
                  </a:moveTo>
                  <a:lnTo>
                    <a:pt x="5728779" y="914400"/>
                  </a:lnTo>
                  <a:lnTo>
                    <a:pt x="5728779" y="952500"/>
                  </a:lnTo>
                  <a:lnTo>
                    <a:pt x="7897457" y="952500"/>
                  </a:lnTo>
                  <a:lnTo>
                    <a:pt x="7897457" y="914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809" y="956424"/>
            <a:ext cx="8573770" cy="77012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4697095">
              <a:lnSpc>
                <a:spcPct val="101499"/>
              </a:lnSpc>
              <a:spcBef>
                <a:spcPts val="305"/>
              </a:spcBef>
              <a:tabLst>
                <a:tab pos="1242695" algn="l"/>
              </a:tabLst>
            </a:pPr>
            <a:r>
              <a:rPr sz="2700" b="1" spc="280" dirty="0">
                <a:latin typeface="Cambria"/>
                <a:cs typeface="Cambria"/>
              </a:rPr>
              <a:t>Quick	</a:t>
            </a:r>
            <a:r>
              <a:rPr sz="2700" b="1" spc="270" dirty="0">
                <a:latin typeface="Cambria"/>
                <a:cs typeface="Cambria"/>
              </a:rPr>
              <a:t>Response </a:t>
            </a:r>
            <a:r>
              <a:rPr sz="2700" b="1" spc="275" dirty="0">
                <a:latin typeface="Cambria"/>
                <a:cs typeface="Cambria"/>
              </a:rPr>
              <a:t> </a:t>
            </a:r>
            <a:r>
              <a:rPr sz="3000" b="1" spc="-204" dirty="0">
                <a:latin typeface="Verdana"/>
                <a:cs typeface="Verdana"/>
              </a:rPr>
              <a:t>D</a:t>
            </a:r>
            <a:r>
              <a:rPr sz="3000" b="1" spc="-160" dirty="0">
                <a:latin typeface="Verdana"/>
                <a:cs typeface="Verdana"/>
              </a:rPr>
              <a:t>e</a:t>
            </a:r>
            <a:r>
              <a:rPr sz="3000" b="1" spc="-254" dirty="0">
                <a:latin typeface="Verdana"/>
                <a:cs typeface="Verdana"/>
              </a:rPr>
              <a:t>l</a:t>
            </a:r>
            <a:r>
              <a:rPr sz="3000" b="1" spc="-270" dirty="0">
                <a:latin typeface="Verdana"/>
                <a:cs typeface="Verdana"/>
              </a:rPr>
              <a:t>i</a:t>
            </a:r>
            <a:r>
              <a:rPr sz="3000" b="1" spc="-105" dirty="0">
                <a:latin typeface="Verdana"/>
                <a:cs typeface="Verdana"/>
              </a:rPr>
              <a:t>v</a:t>
            </a:r>
            <a:r>
              <a:rPr sz="3000" b="1" spc="-160" dirty="0">
                <a:latin typeface="Verdana"/>
                <a:cs typeface="Verdana"/>
              </a:rPr>
              <a:t>e</a:t>
            </a:r>
            <a:r>
              <a:rPr sz="3000" b="1" spc="-190" dirty="0">
                <a:latin typeface="Verdana"/>
                <a:cs typeface="Verdana"/>
              </a:rPr>
              <a:t>r</a:t>
            </a:r>
            <a:r>
              <a:rPr sz="3000" b="1" spc="-145" dirty="0">
                <a:latin typeface="Verdana"/>
                <a:cs typeface="Verdana"/>
              </a:rPr>
              <a:t>s</a:t>
            </a:r>
            <a:r>
              <a:rPr sz="3000" b="1" spc="-250" dirty="0">
                <a:latin typeface="Verdana"/>
                <a:cs typeface="Verdana"/>
              </a:rPr>
              <a:t> </a:t>
            </a:r>
            <a:r>
              <a:rPr sz="3000" b="1" spc="-270" dirty="0">
                <a:latin typeface="Verdana"/>
                <a:cs typeface="Verdana"/>
              </a:rPr>
              <a:t>i</a:t>
            </a:r>
            <a:r>
              <a:rPr sz="3000" b="1" spc="-310" dirty="0">
                <a:latin typeface="Verdana"/>
                <a:cs typeface="Verdana"/>
              </a:rPr>
              <a:t>n</a:t>
            </a:r>
            <a:r>
              <a:rPr sz="3000" b="1" spc="-160" dirty="0">
                <a:latin typeface="Verdana"/>
                <a:cs typeface="Verdana"/>
              </a:rPr>
              <a:t>s</a:t>
            </a:r>
            <a:r>
              <a:rPr sz="3000" b="1" spc="105" dirty="0">
                <a:latin typeface="Verdana"/>
                <a:cs typeface="Verdana"/>
              </a:rPr>
              <a:t>t</a:t>
            </a:r>
            <a:r>
              <a:rPr sz="3000" b="1" spc="-265" dirty="0">
                <a:latin typeface="Verdana"/>
                <a:cs typeface="Verdana"/>
              </a:rPr>
              <a:t>a</a:t>
            </a:r>
            <a:r>
              <a:rPr sz="3000" b="1" spc="-310" dirty="0">
                <a:latin typeface="Verdana"/>
                <a:cs typeface="Verdana"/>
              </a:rPr>
              <a:t>n</a:t>
            </a:r>
            <a:r>
              <a:rPr sz="3000" b="1" spc="100" dirty="0">
                <a:latin typeface="Verdana"/>
                <a:cs typeface="Verdana"/>
              </a:rPr>
              <a:t>t  </a:t>
            </a:r>
            <a:r>
              <a:rPr sz="3000" b="1" spc="-265" dirty="0">
                <a:latin typeface="Verdana"/>
                <a:cs typeface="Verdana"/>
              </a:rPr>
              <a:t>a</a:t>
            </a:r>
            <a:r>
              <a:rPr sz="3000" b="1" spc="-254" dirty="0">
                <a:latin typeface="Verdana"/>
                <a:cs typeface="Verdana"/>
              </a:rPr>
              <a:t>l</a:t>
            </a:r>
            <a:r>
              <a:rPr sz="3000" b="1" spc="-160" dirty="0">
                <a:latin typeface="Verdana"/>
                <a:cs typeface="Verdana"/>
              </a:rPr>
              <a:t>e</a:t>
            </a:r>
            <a:r>
              <a:rPr sz="3000" b="1" spc="-190" dirty="0">
                <a:latin typeface="Verdana"/>
                <a:cs typeface="Verdana"/>
              </a:rPr>
              <a:t>r</a:t>
            </a:r>
            <a:r>
              <a:rPr sz="3000" b="1" spc="105" dirty="0">
                <a:latin typeface="Verdana"/>
                <a:cs typeface="Verdana"/>
              </a:rPr>
              <a:t>t</a:t>
            </a:r>
            <a:r>
              <a:rPr sz="3000" b="1" spc="-145" dirty="0">
                <a:latin typeface="Verdana"/>
                <a:cs typeface="Verdana"/>
              </a:rPr>
              <a:t>s</a:t>
            </a:r>
            <a:r>
              <a:rPr sz="3000" b="1" spc="-250" dirty="0">
                <a:latin typeface="Verdana"/>
                <a:cs typeface="Verdana"/>
              </a:rPr>
              <a:t> </a:t>
            </a:r>
            <a:r>
              <a:rPr sz="3000" b="1" spc="-105" dirty="0">
                <a:latin typeface="Verdana"/>
                <a:cs typeface="Verdana"/>
              </a:rPr>
              <a:t>v</a:t>
            </a:r>
            <a:r>
              <a:rPr sz="3000" b="1" spc="-270" dirty="0">
                <a:latin typeface="Verdana"/>
                <a:cs typeface="Verdana"/>
              </a:rPr>
              <a:t>i</a:t>
            </a:r>
            <a:r>
              <a:rPr sz="3000" b="1" spc="-250" dirty="0">
                <a:latin typeface="Verdana"/>
                <a:cs typeface="Verdana"/>
              </a:rPr>
              <a:t>a </a:t>
            </a:r>
            <a:r>
              <a:rPr sz="3000" b="1" spc="-5" dirty="0">
                <a:latin typeface="Verdana"/>
                <a:cs typeface="Verdana"/>
              </a:rPr>
              <a:t>S</a:t>
            </a:r>
            <a:r>
              <a:rPr sz="3000" b="1" spc="110" dirty="0">
                <a:latin typeface="Verdana"/>
                <a:cs typeface="Verdana"/>
              </a:rPr>
              <a:t>M</a:t>
            </a:r>
            <a:r>
              <a:rPr sz="3000" b="1" spc="-5" dirty="0">
                <a:latin typeface="Verdana"/>
                <a:cs typeface="Verdana"/>
              </a:rPr>
              <a:t>S</a:t>
            </a:r>
            <a:r>
              <a:rPr sz="3000" b="1" spc="-310" dirty="0">
                <a:latin typeface="Verdana"/>
                <a:cs typeface="Verdana"/>
              </a:rPr>
              <a:t>,  </a:t>
            </a:r>
            <a:r>
              <a:rPr sz="3000" b="1" spc="-160" dirty="0">
                <a:latin typeface="Verdana"/>
                <a:cs typeface="Verdana"/>
              </a:rPr>
              <a:t>e</a:t>
            </a:r>
            <a:r>
              <a:rPr sz="3000" b="1" spc="-310" dirty="0">
                <a:latin typeface="Verdana"/>
                <a:cs typeface="Verdana"/>
              </a:rPr>
              <a:t>n</a:t>
            </a:r>
            <a:r>
              <a:rPr sz="3000" b="1" spc="-160" dirty="0">
                <a:latin typeface="Verdana"/>
                <a:cs typeface="Verdana"/>
              </a:rPr>
              <a:t>s</a:t>
            </a:r>
            <a:r>
              <a:rPr sz="3000" b="1" spc="-310" dirty="0">
                <a:latin typeface="Verdana"/>
                <a:cs typeface="Verdana"/>
              </a:rPr>
              <a:t>u</a:t>
            </a:r>
            <a:r>
              <a:rPr sz="3000" b="1" spc="-190" dirty="0">
                <a:latin typeface="Verdana"/>
                <a:cs typeface="Verdana"/>
              </a:rPr>
              <a:t>r</a:t>
            </a:r>
            <a:r>
              <a:rPr sz="3000" b="1" spc="-270" dirty="0">
                <a:latin typeface="Verdana"/>
                <a:cs typeface="Verdana"/>
              </a:rPr>
              <a:t>i</a:t>
            </a:r>
            <a:r>
              <a:rPr sz="3000" b="1" spc="-310" dirty="0">
                <a:latin typeface="Verdana"/>
                <a:cs typeface="Verdana"/>
              </a:rPr>
              <a:t>n</a:t>
            </a:r>
            <a:r>
              <a:rPr sz="3000" b="1" spc="-100" dirty="0">
                <a:latin typeface="Verdana"/>
                <a:cs typeface="Verdana"/>
              </a:rPr>
              <a:t>g</a:t>
            </a:r>
            <a:r>
              <a:rPr sz="3000" b="1" spc="-250" dirty="0">
                <a:latin typeface="Verdana"/>
                <a:cs typeface="Verdana"/>
              </a:rPr>
              <a:t> </a:t>
            </a:r>
            <a:r>
              <a:rPr sz="3000" b="1" spc="20" dirty="0">
                <a:latin typeface="Verdana"/>
                <a:cs typeface="Verdana"/>
              </a:rPr>
              <a:t>c</a:t>
            </a:r>
            <a:r>
              <a:rPr sz="3000" b="1" spc="-190" dirty="0">
                <a:latin typeface="Verdana"/>
                <a:cs typeface="Verdana"/>
              </a:rPr>
              <a:t>r</a:t>
            </a:r>
            <a:r>
              <a:rPr sz="3000" b="1" spc="-270" dirty="0">
                <a:latin typeface="Verdana"/>
                <a:cs typeface="Verdana"/>
              </a:rPr>
              <a:t>i</a:t>
            </a:r>
            <a:r>
              <a:rPr sz="3000" b="1" spc="105" dirty="0">
                <a:latin typeface="Verdana"/>
                <a:cs typeface="Verdana"/>
              </a:rPr>
              <a:t>t</a:t>
            </a:r>
            <a:r>
              <a:rPr sz="3000" b="1" spc="-270" dirty="0">
                <a:latin typeface="Verdana"/>
                <a:cs typeface="Verdana"/>
              </a:rPr>
              <a:t>i</a:t>
            </a:r>
            <a:r>
              <a:rPr sz="3000" b="1" spc="20" dirty="0">
                <a:latin typeface="Verdana"/>
                <a:cs typeface="Verdana"/>
              </a:rPr>
              <a:t>c</a:t>
            </a:r>
            <a:r>
              <a:rPr sz="3000" b="1" spc="-265" dirty="0">
                <a:latin typeface="Verdana"/>
                <a:cs typeface="Verdana"/>
              </a:rPr>
              <a:t>a</a:t>
            </a:r>
            <a:r>
              <a:rPr sz="3000" b="1" spc="-240" dirty="0">
                <a:latin typeface="Verdana"/>
                <a:cs typeface="Verdana"/>
              </a:rPr>
              <a:t>l  </a:t>
            </a:r>
            <a:r>
              <a:rPr sz="3000" b="1" spc="-270" dirty="0">
                <a:latin typeface="Verdana"/>
                <a:cs typeface="Verdana"/>
              </a:rPr>
              <a:t>i</a:t>
            </a:r>
            <a:r>
              <a:rPr sz="3000" b="1" spc="-310" dirty="0">
                <a:latin typeface="Verdana"/>
                <a:cs typeface="Verdana"/>
              </a:rPr>
              <a:t>n</a:t>
            </a:r>
            <a:r>
              <a:rPr sz="3000" b="1" spc="175" dirty="0">
                <a:latin typeface="Verdana"/>
                <a:cs typeface="Verdana"/>
              </a:rPr>
              <a:t>f</a:t>
            </a:r>
            <a:r>
              <a:rPr sz="3000" b="1" spc="-75" dirty="0">
                <a:latin typeface="Verdana"/>
                <a:cs typeface="Verdana"/>
              </a:rPr>
              <a:t>o</a:t>
            </a:r>
            <a:r>
              <a:rPr sz="3000" b="1" spc="-190" dirty="0">
                <a:latin typeface="Verdana"/>
                <a:cs typeface="Verdana"/>
              </a:rPr>
              <a:t>r</a:t>
            </a:r>
            <a:r>
              <a:rPr sz="3000" b="1" spc="-760" dirty="0">
                <a:latin typeface="Verdana"/>
                <a:cs typeface="Verdana"/>
              </a:rPr>
              <a:t>m</a:t>
            </a:r>
            <a:r>
              <a:rPr sz="3000" b="1" spc="-265" dirty="0">
                <a:latin typeface="Verdana"/>
                <a:cs typeface="Verdana"/>
              </a:rPr>
              <a:t>a</a:t>
            </a:r>
            <a:r>
              <a:rPr sz="3000" b="1" spc="105" dirty="0">
                <a:latin typeface="Verdana"/>
                <a:cs typeface="Verdana"/>
              </a:rPr>
              <a:t>t</a:t>
            </a:r>
            <a:r>
              <a:rPr sz="3000" b="1" spc="-270" dirty="0">
                <a:latin typeface="Verdana"/>
                <a:cs typeface="Verdana"/>
              </a:rPr>
              <a:t>i</a:t>
            </a:r>
            <a:r>
              <a:rPr sz="3000" b="1" spc="-75" dirty="0">
                <a:latin typeface="Verdana"/>
                <a:cs typeface="Verdana"/>
              </a:rPr>
              <a:t>o</a:t>
            </a:r>
            <a:r>
              <a:rPr sz="3000" b="1" spc="-295" dirty="0">
                <a:latin typeface="Verdana"/>
                <a:cs typeface="Verdana"/>
              </a:rPr>
              <a:t>n</a:t>
            </a:r>
            <a:r>
              <a:rPr sz="3000" b="1" spc="-250" dirty="0">
                <a:latin typeface="Verdana"/>
                <a:cs typeface="Verdana"/>
              </a:rPr>
              <a:t> </a:t>
            </a:r>
            <a:r>
              <a:rPr sz="3000" b="1" spc="-190" dirty="0">
                <a:latin typeface="Verdana"/>
                <a:cs typeface="Verdana"/>
              </a:rPr>
              <a:t>r</a:t>
            </a:r>
            <a:r>
              <a:rPr sz="3000" b="1" spc="-160" dirty="0">
                <a:latin typeface="Verdana"/>
                <a:cs typeface="Verdana"/>
              </a:rPr>
              <a:t>e</a:t>
            </a:r>
            <a:r>
              <a:rPr sz="3000" b="1" spc="-265" dirty="0">
                <a:latin typeface="Verdana"/>
                <a:cs typeface="Verdana"/>
              </a:rPr>
              <a:t>a</a:t>
            </a:r>
            <a:r>
              <a:rPr sz="3000" b="1" spc="20" dirty="0">
                <a:latin typeface="Verdana"/>
                <a:cs typeface="Verdana"/>
              </a:rPr>
              <a:t>c</a:t>
            </a:r>
            <a:r>
              <a:rPr sz="3000" b="1" spc="-310" dirty="0">
                <a:latin typeface="Verdana"/>
                <a:cs typeface="Verdana"/>
              </a:rPr>
              <a:t>h</a:t>
            </a:r>
            <a:r>
              <a:rPr sz="3000" b="1" spc="-160" dirty="0">
                <a:latin typeface="Verdana"/>
                <a:cs typeface="Verdana"/>
              </a:rPr>
              <a:t>e</a:t>
            </a:r>
            <a:r>
              <a:rPr sz="3000" b="1" spc="-105" dirty="0">
                <a:latin typeface="Verdana"/>
                <a:cs typeface="Verdana"/>
              </a:rPr>
              <a:t>s  </a:t>
            </a:r>
            <a:r>
              <a:rPr sz="3000" b="1" spc="-310" dirty="0">
                <a:latin typeface="Verdana"/>
                <a:cs typeface="Verdana"/>
              </a:rPr>
              <a:t>u</a:t>
            </a:r>
            <a:r>
              <a:rPr sz="3000" b="1" spc="-160" dirty="0">
                <a:latin typeface="Verdana"/>
                <a:cs typeface="Verdana"/>
              </a:rPr>
              <a:t>se</a:t>
            </a:r>
            <a:r>
              <a:rPr sz="3000" b="1" spc="-190" dirty="0">
                <a:latin typeface="Verdana"/>
                <a:cs typeface="Verdana"/>
              </a:rPr>
              <a:t>r</a:t>
            </a:r>
            <a:r>
              <a:rPr sz="3000" b="1" spc="-145" dirty="0">
                <a:latin typeface="Verdana"/>
                <a:cs typeface="Verdana"/>
              </a:rPr>
              <a:t>s</a:t>
            </a:r>
            <a:r>
              <a:rPr sz="3000" b="1" spc="-250" dirty="0">
                <a:latin typeface="Verdana"/>
                <a:cs typeface="Verdana"/>
              </a:rPr>
              <a:t> </a:t>
            </a:r>
            <a:r>
              <a:rPr sz="3000" b="1" spc="-160" dirty="0">
                <a:latin typeface="Verdana"/>
                <a:cs typeface="Verdana"/>
              </a:rPr>
              <a:t>e</a:t>
            </a:r>
            <a:r>
              <a:rPr sz="3000" b="1" spc="-105" dirty="0">
                <a:latin typeface="Verdana"/>
                <a:cs typeface="Verdana"/>
              </a:rPr>
              <a:t>v</a:t>
            </a:r>
            <a:r>
              <a:rPr sz="3000" b="1" spc="-160" dirty="0">
                <a:latin typeface="Verdana"/>
                <a:cs typeface="Verdana"/>
              </a:rPr>
              <a:t>e</a:t>
            </a:r>
            <a:r>
              <a:rPr sz="3000" b="1" spc="-295" dirty="0">
                <a:latin typeface="Verdana"/>
                <a:cs typeface="Verdana"/>
              </a:rPr>
              <a:t>n</a:t>
            </a:r>
            <a:r>
              <a:rPr sz="3000" b="1" spc="-250" dirty="0">
                <a:latin typeface="Verdana"/>
                <a:cs typeface="Verdana"/>
              </a:rPr>
              <a:t> </a:t>
            </a:r>
            <a:r>
              <a:rPr sz="3000" b="1" spc="-270" dirty="0">
                <a:latin typeface="Verdana"/>
                <a:cs typeface="Verdana"/>
              </a:rPr>
              <a:t>i</a:t>
            </a:r>
            <a:r>
              <a:rPr sz="3000" b="1" spc="-295" dirty="0">
                <a:latin typeface="Verdana"/>
                <a:cs typeface="Verdana"/>
              </a:rPr>
              <a:t>n</a:t>
            </a:r>
            <a:r>
              <a:rPr sz="3000" b="1" spc="-250" dirty="0">
                <a:latin typeface="Verdana"/>
                <a:cs typeface="Verdana"/>
              </a:rPr>
              <a:t> </a:t>
            </a:r>
            <a:r>
              <a:rPr sz="3000" b="1" spc="-254" dirty="0">
                <a:latin typeface="Verdana"/>
                <a:cs typeface="Verdana"/>
              </a:rPr>
              <a:t>l</a:t>
            </a:r>
            <a:r>
              <a:rPr sz="3000" b="1" spc="-75" dirty="0">
                <a:latin typeface="Verdana"/>
                <a:cs typeface="Verdana"/>
              </a:rPr>
              <a:t>o</a:t>
            </a:r>
            <a:r>
              <a:rPr sz="3000" b="1" spc="-434" dirty="0">
                <a:latin typeface="Verdana"/>
                <a:cs typeface="Verdana"/>
              </a:rPr>
              <a:t>w</a:t>
            </a:r>
            <a:r>
              <a:rPr sz="3000" b="1" spc="60" dirty="0">
                <a:latin typeface="Verdana"/>
                <a:cs typeface="Verdana"/>
              </a:rPr>
              <a:t>-  </a:t>
            </a:r>
            <a:r>
              <a:rPr sz="3000" b="1" spc="20" dirty="0">
                <a:latin typeface="Verdana"/>
                <a:cs typeface="Verdana"/>
              </a:rPr>
              <a:t>c</a:t>
            </a:r>
            <a:r>
              <a:rPr sz="3000" b="1" spc="-75" dirty="0">
                <a:latin typeface="Verdana"/>
                <a:cs typeface="Verdana"/>
              </a:rPr>
              <a:t>o</a:t>
            </a:r>
            <a:r>
              <a:rPr sz="3000" b="1" spc="-310" dirty="0">
                <a:latin typeface="Verdana"/>
                <a:cs typeface="Verdana"/>
              </a:rPr>
              <a:t>nn</a:t>
            </a:r>
            <a:r>
              <a:rPr sz="3000" b="1" spc="-160" dirty="0">
                <a:latin typeface="Verdana"/>
                <a:cs typeface="Verdana"/>
              </a:rPr>
              <a:t>e</a:t>
            </a:r>
            <a:r>
              <a:rPr sz="3000" b="1" spc="20" dirty="0">
                <a:latin typeface="Verdana"/>
                <a:cs typeface="Verdana"/>
              </a:rPr>
              <a:t>c</a:t>
            </a:r>
            <a:r>
              <a:rPr sz="3000" b="1" spc="105" dirty="0">
                <a:latin typeface="Verdana"/>
                <a:cs typeface="Verdana"/>
              </a:rPr>
              <a:t>t</a:t>
            </a:r>
            <a:r>
              <a:rPr sz="3000" b="1" spc="-270" dirty="0">
                <a:latin typeface="Verdana"/>
                <a:cs typeface="Verdana"/>
              </a:rPr>
              <a:t>i</a:t>
            </a:r>
            <a:r>
              <a:rPr sz="3000" b="1" spc="-105" dirty="0">
                <a:latin typeface="Verdana"/>
                <a:cs typeface="Verdana"/>
              </a:rPr>
              <a:t>v</a:t>
            </a:r>
            <a:r>
              <a:rPr sz="3000" b="1" spc="-270" dirty="0">
                <a:latin typeface="Verdana"/>
                <a:cs typeface="Verdana"/>
              </a:rPr>
              <a:t>i</a:t>
            </a:r>
            <a:r>
              <a:rPr sz="3000" b="1" spc="105" dirty="0">
                <a:latin typeface="Verdana"/>
                <a:cs typeface="Verdana"/>
              </a:rPr>
              <a:t>t</a:t>
            </a:r>
            <a:r>
              <a:rPr sz="3000" b="1" spc="-135" dirty="0">
                <a:latin typeface="Verdana"/>
                <a:cs typeface="Verdana"/>
              </a:rPr>
              <a:t>y</a:t>
            </a:r>
            <a:r>
              <a:rPr sz="3000" b="1" spc="-250" dirty="0">
                <a:latin typeface="Verdana"/>
                <a:cs typeface="Verdana"/>
              </a:rPr>
              <a:t> </a:t>
            </a:r>
            <a:r>
              <a:rPr sz="3000" b="1" spc="-265" dirty="0">
                <a:latin typeface="Verdana"/>
                <a:cs typeface="Verdana"/>
              </a:rPr>
              <a:t>a</a:t>
            </a:r>
            <a:r>
              <a:rPr sz="3000" b="1" spc="-190" dirty="0">
                <a:latin typeface="Verdana"/>
                <a:cs typeface="Verdana"/>
              </a:rPr>
              <a:t>r</a:t>
            </a:r>
            <a:r>
              <a:rPr sz="3000" b="1" spc="-160" dirty="0">
                <a:latin typeface="Verdana"/>
                <a:cs typeface="Verdana"/>
              </a:rPr>
              <a:t>e</a:t>
            </a:r>
            <a:r>
              <a:rPr sz="3000" b="1" spc="-265" dirty="0">
                <a:latin typeface="Verdana"/>
                <a:cs typeface="Verdana"/>
              </a:rPr>
              <a:t>a</a:t>
            </a:r>
            <a:r>
              <a:rPr sz="3000" b="1" spc="-160" dirty="0">
                <a:latin typeface="Verdana"/>
                <a:cs typeface="Verdana"/>
              </a:rPr>
              <a:t>s</a:t>
            </a:r>
            <a:r>
              <a:rPr sz="3000" b="1" spc="-365" dirty="0"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  <a:p>
            <a:pPr marL="4655185" marR="1496695">
              <a:lnSpc>
                <a:spcPct val="100000"/>
              </a:lnSpc>
              <a:spcBef>
                <a:spcPts val="2990"/>
              </a:spcBef>
            </a:pPr>
            <a:r>
              <a:rPr sz="3000" b="1" dirty="0">
                <a:latin typeface="Arial"/>
                <a:cs typeface="Arial"/>
              </a:rPr>
              <a:t>Empowering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Communities</a:t>
            </a:r>
            <a:endParaRPr sz="3000">
              <a:latin typeface="Arial"/>
              <a:cs typeface="Arial"/>
            </a:endParaRPr>
          </a:p>
          <a:p>
            <a:pPr marL="4655185" marR="417830">
              <a:lnSpc>
                <a:spcPct val="100000"/>
              </a:lnSpc>
            </a:pPr>
            <a:r>
              <a:rPr sz="3000" b="1" dirty="0">
                <a:latin typeface="Arial"/>
                <a:cs typeface="Arial"/>
              </a:rPr>
              <a:t>Through</a:t>
            </a:r>
            <a:r>
              <a:rPr sz="3000" b="1" spc="-10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Education </a:t>
            </a:r>
            <a:r>
              <a:rPr sz="3000" b="1" spc="-819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and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Training:</a:t>
            </a:r>
            <a:endParaRPr sz="3000">
              <a:latin typeface="Arial"/>
              <a:cs typeface="Arial"/>
            </a:endParaRPr>
          </a:p>
          <a:p>
            <a:pPr marL="4655185" marR="5080">
              <a:lnSpc>
                <a:spcPts val="2930"/>
              </a:lnSpc>
              <a:spcBef>
                <a:spcPts val="190"/>
              </a:spcBef>
            </a:pPr>
            <a:r>
              <a:rPr sz="2450" b="1" spc="10" dirty="0">
                <a:latin typeface="Verdana"/>
                <a:cs typeface="Verdana"/>
              </a:rPr>
              <a:t>P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70" dirty="0">
                <a:latin typeface="Verdana"/>
                <a:cs typeface="Verdana"/>
              </a:rPr>
              <a:t>v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75" dirty="0">
                <a:latin typeface="Verdana"/>
                <a:cs typeface="Verdana"/>
              </a:rPr>
              <a:t>d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05" dirty="0">
                <a:latin typeface="Verdana"/>
                <a:cs typeface="Verdana"/>
              </a:rPr>
              <a:t>s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35" dirty="0">
                <a:latin typeface="Verdana"/>
                <a:cs typeface="Verdana"/>
              </a:rPr>
              <a:t>c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600" dirty="0">
                <a:latin typeface="Verdana"/>
                <a:cs typeface="Verdana"/>
              </a:rPr>
              <a:t>m</a:t>
            </a:r>
            <a:r>
              <a:rPr sz="2450" b="1" spc="-75" dirty="0">
                <a:latin typeface="Verdana"/>
                <a:cs typeface="Verdana"/>
              </a:rPr>
              <a:t>p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235" dirty="0">
                <a:latin typeface="Verdana"/>
                <a:cs typeface="Verdana"/>
              </a:rPr>
              <a:t>h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70" dirty="0">
                <a:latin typeface="Verdana"/>
                <a:cs typeface="Verdana"/>
              </a:rPr>
              <a:t>ve  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75" dirty="0">
                <a:latin typeface="Verdana"/>
                <a:cs typeface="Verdana"/>
              </a:rPr>
              <a:t>d</a:t>
            </a:r>
            <a:r>
              <a:rPr sz="2450" b="1" spc="-235" dirty="0">
                <a:latin typeface="Verdana"/>
                <a:cs typeface="Verdana"/>
              </a:rPr>
              <a:t>u</a:t>
            </a:r>
            <a:r>
              <a:rPr sz="2450" b="1" spc="35" dirty="0">
                <a:latin typeface="Verdana"/>
                <a:cs typeface="Verdana"/>
              </a:rPr>
              <a:t>c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190" dirty="0">
                <a:latin typeface="Verdana"/>
                <a:cs typeface="Verdana"/>
              </a:rPr>
              <a:t>l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235" dirty="0">
                <a:latin typeface="Verdana"/>
                <a:cs typeface="Verdana"/>
              </a:rPr>
              <a:t>u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35" dirty="0">
                <a:latin typeface="Verdana"/>
                <a:cs typeface="Verdana"/>
              </a:rPr>
              <a:t>c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75" dirty="0">
                <a:latin typeface="Verdana"/>
                <a:cs typeface="Verdana"/>
              </a:rPr>
              <a:t>s  </a:t>
            </a:r>
            <a:r>
              <a:rPr sz="2450" b="1" spc="-335" dirty="0">
                <a:latin typeface="Verdana"/>
                <a:cs typeface="Verdana"/>
              </a:rPr>
              <a:t>w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235" dirty="0">
                <a:latin typeface="Verdana"/>
                <a:cs typeface="Verdana"/>
              </a:rPr>
              <a:t>h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225" dirty="0">
                <a:latin typeface="Verdana"/>
                <a:cs typeface="Verdana"/>
              </a:rPr>
              <a:t>n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235" dirty="0">
                <a:latin typeface="Verdana"/>
                <a:cs typeface="Verdana"/>
              </a:rPr>
              <a:t>h</a:t>
            </a:r>
            <a:r>
              <a:rPr sz="2450" b="1" spc="-100" dirty="0">
                <a:latin typeface="Verdana"/>
                <a:cs typeface="Verdana"/>
              </a:rPr>
              <a:t>e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75" dirty="0">
                <a:latin typeface="Verdana"/>
                <a:cs typeface="Verdana"/>
              </a:rPr>
              <a:t>p</a:t>
            </a:r>
            <a:r>
              <a:rPr sz="2450" b="1" spc="-65" dirty="0">
                <a:latin typeface="Verdana"/>
                <a:cs typeface="Verdana"/>
              </a:rPr>
              <a:t>p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20" dirty="0">
                <a:latin typeface="Verdana"/>
                <a:cs typeface="Verdana"/>
              </a:rPr>
              <a:t>o  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235" dirty="0">
                <a:latin typeface="Verdana"/>
                <a:cs typeface="Verdana"/>
              </a:rPr>
              <a:t>nh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35" dirty="0">
                <a:latin typeface="Verdana"/>
                <a:cs typeface="Verdana"/>
              </a:rPr>
              <a:t>c</a:t>
            </a:r>
            <a:r>
              <a:rPr sz="2450" b="1" spc="-100" dirty="0">
                <a:latin typeface="Verdana"/>
                <a:cs typeface="Verdana"/>
              </a:rPr>
              <a:t>e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35" dirty="0">
                <a:latin typeface="Verdana"/>
                <a:cs typeface="Verdana"/>
              </a:rPr>
              <a:t>c</a:t>
            </a:r>
            <a:r>
              <a:rPr sz="2450" b="1" spc="-40" dirty="0">
                <a:latin typeface="Verdana"/>
                <a:cs typeface="Verdana"/>
              </a:rPr>
              <a:t>o</a:t>
            </a:r>
            <a:r>
              <a:rPr sz="2450" b="1" spc="-600" dirty="0">
                <a:latin typeface="Verdana"/>
                <a:cs typeface="Verdana"/>
              </a:rPr>
              <a:t>mm</a:t>
            </a:r>
            <a:r>
              <a:rPr sz="2450" b="1" spc="-235" dirty="0">
                <a:latin typeface="Verdana"/>
                <a:cs typeface="Verdana"/>
              </a:rPr>
              <a:t>un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65" dirty="0">
                <a:latin typeface="Verdana"/>
                <a:cs typeface="Verdana"/>
              </a:rPr>
              <a:t>y  </a:t>
            </a:r>
            <a:r>
              <a:rPr sz="2450" b="1" spc="-140" dirty="0">
                <a:latin typeface="Verdana"/>
                <a:cs typeface="Verdana"/>
              </a:rPr>
              <a:t>r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200" dirty="0">
                <a:latin typeface="Verdana"/>
                <a:cs typeface="Verdana"/>
              </a:rPr>
              <a:t>l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235" dirty="0">
                <a:latin typeface="Verdana"/>
                <a:cs typeface="Verdana"/>
              </a:rPr>
              <a:t>n</a:t>
            </a:r>
            <a:r>
              <a:rPr sz="2450" b="1" spc="35" dirty="0">
                <a:latin typeface="Verdana"/>
                <a:cs typeface="Verdana"/>
              </a:rPr>
              <a:t>c</a:t>
            </a:r>
            <a:r>
              <a:rPr sz="2450" b="1" spc="-100" dirty="0">
                <a:latin typeface="Verdana"/>
                <a:cs typeface="Verdana"/>
              </a:rPr>
              <a:t>e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225" dirty="0">
                <a:latin typeface="Verdana"/>
                <a:cs typeface="Verdana"/>
              </a:rPr>
              <a:t>n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b="1" spc="-75" dirty="0">
                <a:latin typeface="Verdana"/>
                <a:cs typeface="Verdana"/>
              </a:rPr>
              <a:t>d</a:t>
            </a:r>
            <a:r>
              <a:rPr sz="2450" b="1" spc="-210" dirty="0">
                <a:latin typeface="Verdana"/>
                <a:cs typeface="Verdana"/>
              </a:rPr>
              <a:t>i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-200" dirty="0">
                <a:latin typeface="Verdana"/>
                <a:cs typeface="Verdana"/>
              </a:rPr>
              <a:t>a</a:t>
            </a:r>
            <a:r>
              <a:rPr sz="2450" b="1" spc="-114" dirty="0">
                <a:latin typeface="Verdana"/>
                <a:cs typeface="Verdana"/>
              </a:rPr>
              <a:t>s</a:t>
            </a:r>
            <a:r>
              <a:rPr sz="2450" b="1" spc="100" dirty="0">
                <a:latin typeface="Verdana"/>
                <a:cs typeface="Verdana"/>
              </a:rPr>
              <a:t>t</a:t>
            </a:r>
            <a:r>
              <a:rPr sz="2450" b="1" spc="-110" dirty="0">
                <a:latin typeface="Verdana"/>
                <a:cs typeface="Verdana"/>
              </a:rPr>
              <a:t>e</a:t>
            </a:r>
            <a:r>
              <a:rPr sz="2450" b="1" spc="-105" dirty="0">
                <a:latin typeface="Verdana"/>
                <a:cs typeface="Verdana"/>
              </a:rPr>
              <a:t>r  </a:t>
            </a:r>
            <a:r>
              <a:rPr sz="2450" b="1" spc="-235" dirty="0">
                <a:latin typeface="Verdana"/>
                <a:cs typeface="Verdana"/>
              </a:rPr>
              <a:t>management.</a:t>
            </a:r>
            <a:endParaRPr sz="24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0584" y="3363610"/>
            <a:ext cx="6117590" cy="6923405"/>
            <a:chOff x="180584" y="3363610"/>
            <a:chExt cx="6117590" cy="6923405"/>
          </a:xfrm>
        </p:grpSpPr>
        <p:sp>
          <p:nvSpPr>
            <p:cNvPr id="13" name="object 13"/>
            <p:cNvSpPr/>
            <p:nvPr/>
          </p:nvSpPr>
          <p:spPr>
            <a:xfrm>
              <a:off x="5122926" y="3363619"/>
              <a:ext cx="1174750" cy="6923405"/>
            </a:xfrm>
            <a:custGeom>
              <a:avLst/>
              <a:gdLst/>
              <a:ahLst/>
              <a:cxnLst/>
              <a:rect l="l" t="t" r="r" b="b"/>
              <a:pathLst>
                <a:path w="1174750" h="6923405">
                  <a:moveTo>
                    <a:pt x="1147851" y="6840436"/>
                  </a:moveTo>
                  <a:lnTo>
                    <a:pt x="1140256" y="6797853"/>
                  </a:lnTo>
                  <a:lnTo>
                    <a:pt x="1119111" y="6760845"/>
                  </a:lnTo>
                  <a:lnTo>
                    <a:pt x="1086891" y="6731673"/>
                  </a:lnTo>
                  <a:lnTo>
                    <a:pt x="1046022" y="6712521"/>
                  </a:lnTo>
                  <a:lnTo>
                    <a:pt x="998969" y="6705651"/>
                  </a:lnTo>
                  <a:lnTo>
                    <a:pt x="150202" y="6705651"/>
                  </a:lnTo>
                  <a:lnTo>
                    <a:pt x="103124" y="6712521"/>
                  </a:lnTo>
                  <a:lnTo>
                    <a:pt x="62255" y="6731673"/>
                  </a:lnTo>
                  <a:lnTo>
                    <a:pt x="30048" y="6760807"/>
                  </a:lnTo>
                  <a:lnTo>
                    <a:pt x="8902" y="6797853"/>
                  </a:lnTo>
                  <a:lnTo>
                    <a:pt x="1320" y="6840436"/>
                  </a:lnTo>
                  <a:lnTo>
                    <a:pt x="8915" y="6883044"/>
                  </a:lnTo>
                  <a:lnTo>
                    <a:pt x="30048" y="6920052"/>
                  </a:lnTo>
                  <a:lnTo>
                    <a:pt x="33743" y="6923379"/>
                  </a:lnTo>
                  <a:lnTo>
                    <a:pt x="1115428" y="6923379"/>
                  </a:lnTo>
                  <a:lnTo>
                    <a:pt x="1119111" y="6920052"/>
                  </a:lnTo>
                  <a:lnTo>
                    <a:pt x="1140256" y="6883044"/>
                  </a:lnTo>
                  <a:lnTo>
                    <a:pt x="1147851" y="6840436"/>
                  </a:lnTo>
                  <a:close/>
                </a:path>
                <a:path w="1174750" h="6923405">
                  <a:moveTo>
                    <a:pt x="1174750" y="487286"/>
                  </a:moveTo>
                  <a:lnTo>
                    <a:pt x="1168387" y="442366"/>
                  </a:lnTo>
                  <a:lnTo>
                    <a:pt x="1157998" y="398678"/>
                  </a:lnTo>
                  <a:lnTo>
                    <a:pt x="1143762" y="356412"/>
                  </a:lnTo>
                  <a:lnTo>
                    <a:pt x="1125855" y="315709"/>
                  </a:lnTo>
                  <a:lnTo>
                    <a:pt x="1104442" y="276720"/>
                  </a:lnTo>
                  <a:lnTo>
                    <a:pt x="1079715" y="239636"/>
                  </a:lnTo>
                  <a:lnTo>
                    <a:pt x="1051852" y="204584"/>
                  </a:lnTo>
                  <a:lnTo>
                    <a:pt x="1021029" y="171742"/>
                  </a:lnTo>
                  <a:lnTo>
                    <a:pt x="987399" y="141274"/>
                  </a:lnTo>
                  <a:lnTo>
                    <a:pt x="951166" y="113334"/>
                  </a:lnTo>
                  <a:lnTo>
                    <a:pt x="912495" y="88074"/>
                  </a:lnTo>
                  <a:lnTo>
                    <a:pt x="871575" y="65671"/>
                  </a:lnTo>
                  <a:lnTo>
                    <a:pt x="828560" y="46266"/>
                  </a:lnTo>
                  <a:lnTo>
                    <a:pt x="783640" y="30035"/>
                  </a:lnTo>
                  <a:lnTo>
                    <a:pt x="736993" y="17132"/>
                  </a:lnTo>
                  <a:lnTo>
                    <a:pt x="688797" y="7721"/>
                  </a:lnTo>
                  <a:lnTo>
                    <a:pt x="639229" y="1955"/>
                  </a:lnTo>
                  <a:lnTo>
                    <a:pt x="588454" y="0"/>
                  </a:lnTo>
                  <a:lnTo>
                    <a:pt x="537679" y="1955"/>
                  </a:lnTo>
                  <a:lnTo>
                    <a:pt x="488099" y="7721"/>
                  </a:lnTo>
                  <a:lnTo>
                    <a:pt x="439902" y="17132"/>
                  </a:lnTo>
                  <a:lnTo>
                    <a:pt x="393255" y="30035"/>
                  </a:lnTo>
                  <a:lnTo>
                    <a:pt x="348335" y="46266"/>
                  </a:lnTo>
                  <a:lnTo>
                    <a:pt x="305333" y="65671"/>
                  </a:lnTo>
                  <a:lnTo>
                    <a:pt x="264401" y="88074"/>
                  </a:lnTo>
                  <a:lnTo>
                    <a:pt x="225729" y="113334"/>
                  </a:lnTo>
                  <a:lnTo>
                    <a:pt x="189496" y="141274"/>
                  </a:lnTo>
                  <a:lnTo>
                    <a:pt x="155879" y="171742"/>
                  </a:lnTo>
                  <a:lnTo>
                    <a:pt x="125044" y="204584"/>
                  </a:lnTo>
                  <a:lnTo>
                    <a:pt x="97180" y="239636"/>
                  </a:lnTo>
                  <a:lnTo>
                    <a:pt x="72453" y="276720"/>
                  </a:lnTo>
                  <a:lnTo>
                    <a:pt x="51054" y="315709"/>
                  </a:lnTo>
                  <a:lnTo>
                    <a:pt x="33147" y="356412"/>
                  </a:lnTo>
                  <a:lnTo>
                    <a:pt x="18910" y="398678"/>
                  </a:lnTo>
                  <a:lnTo>
                    <a:pt x="8521" y="442366"/>
                  </a:lnTo>
                  <a:lnTo>
                    <a:pt x="2159" y="487286"/>
                  </a:lnTo>
                  <a:lnTo>
                    <a:pt x="0" y="533298"/>
                  </a:lnTo>
                  <a:lnTo>
                    <a:pt x="2159" y="579310"/>
                  </a:lnTo>
                  <a:lnTo>
                    <a:pt x="8521" y="624243"/>
                  </a:lnTo>
                  <a:lnTo>
                    <a:pt x="18910" y="667918"/>
                  </a:lnTo>
                  <a:lnTo>
                    <a:pt x="33147" y="710196"/>
                  </a:lnTo>
                  <a:lnTo>
                    <a:pt x="51054" y="750900"/>
                  </a:lnTo>
                  <a:lnTo>
                    <a:pt x="72453" y="789876"/>
                  </a:lnTo>
                  <a:lnTo>
                    <a:pt x="97180" y="826973"/>
                  </a:lnTo>
                  <a:lnTo>
                    <a:pt x="125044" y="862012"/>
                  </a:lnTo>
                  <a:lnTo>
                    <a:pt x="155879" y="894854"/>
                  </a:lnTo>
                  <a:lnTo>
                    <a:pt x="189496" y="925322"/>
                  </a:lnTo>
                  <a:lnTo>
                    <a:pt x="225729" y="953274"/>
                  </a:lnTo>
                  <a:lnTo>
                    <a:pt x="264401" y="978522"/>
                  </a:lnTo>
                  <a:lnTo>
                    <a:pt x="305333" y="1000937"/>
                  </a:lnTo>
                  <a:lnTo>
                    <a:pt x="348335" y="1020330"/>
                  </a:lnTo>
                  <a:lnTo>
                    <a:pt x="393255" y="1036561"/>
                  </a:lnTo>
                  <a:lnTo>
                    <a:pt x="439902" y="1049464"/>
                  </a:lnTo>
                  <a:lnTo>
                    <a:pt x="488099" y="1058887"/>
                  </a:lnTo>
                  <a:lnTo>
                    <a:pt x="537679" y="1064653"/>
                  </a:lnTo>
                  <a:lnTo>
                    <a:pt x="586384" y="1066520"/>
                  </a:lnTo>
                  <a:lnTo>
                    <a:pt x="590524" y="1066520"/>
                  </a:lnTo>
                  <a:lnTo>
                    <a:pt x="639229" y="1064653"/>
                  </a:lnTo>
                  <a:lnTo>
                    <a:pt x="688797" y="1058887"/>
                  </a:lnTo>
                  <a:lnTo>
                    <a:pt x="736993" y="1049464"/>
                  </a:lnTo>
                  <a:lnTo>
                    <a:pt x="783640" y="1036561"/>
                  </a:lnTo>
                  <a:lnTo>
                    <a:pt x="828560" y="1020330"/>
                  </a:lnTo>
                  <a:lnTo>
                    <a:pt x="871575" y="1000937"/>
                  </a:lnTo>
                  <a:lnTo>
                    <a:pt x="912495" y="978522"/>
                  </a:lnTo>
                  <a:lnTo>
                    <a:pt x="951166" y="953274"/>
                  </a:lnTo>
                  <a:lnTo>
                    <a:pt x="987399" y="925322"/>
                  </a:lnTo>
                  <a:lnTo>
                    <a:pt x="1021029" y="894854"/>
                  </a:lnTo>
                  <a:lnTo>
                    <a:pt x="1051852" y="862012"/>
                  </a:lnTo>
                  <a:lnTo>
                    <a:pt x="1079715" y="826973"/>
                  </a:lnTo>
                  <a:lnTo>
                    <a:pt x="1104442" y="789876"/>
                  </a:lnTo>
                  <a:lnTo>
                    <a:pt x="1125855" y="750900"/>
                  </a:lnTo>
                  <a:lnTo>
                    <a:pt x="1143762" y="710196"/>
                  </a:lnTo>
                  <a:lnTo>
                    <a:pt x="1157998" y="667918"/>
                  </a:lnTo>
                  <a:lnTo>
                    <a:pt x="1168387" y="624243"/>
                  </a:lnTo>
                  <a:lnTo>
                    <a:pt x="1174750" y="579310"/>
                  </a:lnTo>
                  <a:lnTo>
                    <a:pt x="1174750" y="487286"/>
                  </a:lnTo>
                  <a:close/>
                </a:path>
              </a:pathLst>
            </a:custGeom>
            <a:solidFill>
              <a:srgbClr val="FFD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05204" y="10050288"/>
              <a:ext cx="1184910" cy="236854"/>
            </a:xfrm>
            <a:custGeom>
              <a:avLst/>
              <a:gdLst/>
              <a:ahLst/>
              <a:cxnLst/>
              <a:rect l="l" t="t" r="r" b="b"/>
              <a:pathLst>
                <a:path w="1184910" h="236854">
                  <a:moveTo>
                    <a:pt x="167925" y="0"/>
                  </a:moveTo>
                  <a:lnTo>
                    <a:pt x="1017295" y="0"/>
                  </a:lnTo>
                  <a:lnTo>
                    <a:pt x="1060721" y="5335"/>
                  </a:lnTo>
                  <a:lnTo>
                    <a:pt x="1100662" y="20588"/>
                  </a:lnTo>
                  <a:lnTo>
                    <a:pt x="1134772" y="44372"/>
                  </a:lnTo>
                  <a:lnTo>
                    <a:pt x="1161293" y="75371"/>
                  </a:lnTo>
                  <a:lnTo>
                    <a:pt x="1178499" y="112270"/>
                  </a:lnTo>
                  <a:lnTo>
                    <a:pt x="1184623" y="153752"/>
                  </a:lnTo>
                  <a:lnTo>
                    <a:pt x="1178501" y="195246"/>
                  </a:lnTo>
                  <a:lnTo>
                    <a:pt x="1161301" y="232160"/>
                  </a:lnTo>
                  <a:lnTo>
                    <a:pt x="1157408" y="236711"/>
                  </a:lnTo>
                  <a:lnTo>
                    <a:pt x="1106298" y="236711"/>
                  </a:lnTo>
                  <a:lnTo>
                    <a:pt x="1109185" y="234944"/>
                  </a:lnTo>
                  <a:lnTo>
                    <a:pt x="1136579" y="198077"/>
                  </a:lnTo>
                  <a:lnTo>
                    <a:pt x="1146523" y="153752"/>
                  </a:lnTo>
                  <a:lnTo>
                    <a:pt x="1136579" y="109432"/>
                  </a:lnTo>
                  <a:lnTo>
                    <a:pt x="1109185" y="72566"/>
                  </a:lnTo>
                  <a:lnTo>
                    <a:pt x="1068005" y="47362"/>
                  </a:lnTo>
                  <a:lnTo>
                    <a:pt x="1016698" y="38026"/>
                  </a:lnTo>
                  <a:lnTo>
                    <a:pt x="1016698" y="18976"/>
                  </a:lnTo>
                  <a:lnTo>
                    <a:pt x="167925" y="18976"/>
                  </a:lnTo>
                  <a:lnTo>
                    <a:pt x="167925" y="0"/>
                  </a:lnTo>
                  <a:close/>
                </a:path>
                <a:path w="1184910" h="236854">
                  <a:moveTo>
                    <a:pt x="167324" y="0"/>
                  </a:moveTo>
                  <a:lnTo>
                    <a:pt x="167925" y="0"/>
                  </a:lnTo>
                  <a:lnTo>
                    <a:pt x="167925" y="18976"/>
                  </a:lnTo>
                  <a:lnTo>
                    <a:pt x="1016698" y="18976"/>
                  </a:lnTo>
                  <a:lnTo>
                    <a:pt x="1016698" y="38026"/>
                  </a:lnTo>
                  <a:lnTo>
                    <a:pt x="167925" y="38026"/>
                  </a:lnTo>
                  <a:lnTo>
                    <a:pt x="116618" y="47362"/>
                  </a:lnTo>
                  <a:lnTo>
                    <a:pt x="75437" y="72566"/>
                  </a:lnTo>
                  <a:lnTo>
                    <a:pt x="48044" y="109432"/>
                  </a:lnTo>
                  <a:lnTo>
                    <a:pt x="38100" y="153757"/>
                  </a:lnTo>
                  <a:lnTo>
                    <a:pt x="48097" y="198077"/>
                  </a:lnTo>
                  <a:lnTo>
                    <a:pt x="75509" y="234944"/>
                  </a:lnTo>
                  <a:lnTo>
                    <a:pt x="78395" y="236711"/>
                  </a:lnTo>
                  <a:lnTo>
                    <a:pt x="27238" y="236711"/>
                  </a:lnTo>
                  <a:lnTo>
                    <a:pt x="23342" y="232160"/>
                  </a:lnTo>
                  <a:lnTo>
                    <a:pt x="6128" y="195246"/>
                  </a:lnTo>
                  <a:lnTo>
                    <a:pt x="0" y="153752"/>
                  </a:lnTo>
                  <a:lnTo>
                    <a:pt x="6123" y="112264"/>
                  </a:lnTo>
                  <a:lnTo>
                    <a:pt x="23329" y="75350"/>
                  </a:lnTo>
                  <a:lnTo>
                    <a:pt x="49820" y="44372"/>
                  </a:lnTo>
                  <a:lnTo>
                    <a:pt x="83960" y="20546"/>
                  </a:lnTo>
                  <a:lnTo>
                    <a:pt x="123901" y="5302"/>
                  </a:lnTo>
                  <a:lnTo>
                    <a:pt x="167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584" y="8942831"/>
              <a:ext cx="1276349" cy="127634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209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1265</Words>
  <Application>Microsoft Office PowerPoint</Application>
  <PresentationFormat>Custom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Arial MT</vt:lpstr>
      <vt:lpstr>Calibri</vt:lpstr>
      <vt:lpstr>Cambria</vt:lpstr>
      <vt:lpstr>Microsoft Sans Serif</vt:lpstr>
      <vt:lpstr>Times New Roman</vt:lpstr>
      <vt:lpstr>Verdana</vt:lpstr>
      <vt:lpstr>Office Theme</vt:lpstr>
      <vt:lpstr>TEAM  CUSAT</vt:lpstr>
      <vt:lpstr>PROBLEM:</vt:lpstr>
      <vt:lpstr>Challenge:</vt:lpstr>
      <vt:lpstr>Human Impact:</vt:lpstr>
      <vt:lpstr>S o l u t i o n Introducing ResQReady, a real-time  Disaster management system to  enhance resilience and  preparedness for effective Disaster  Management</vt:lpstr>
      <vt:lpstr>PowerPoint Presentation</vt:lpstr>
      <vt:lpstr>Benefits of this comprehensive  approach</vt:lpstr>
      <vt:lpstr>Establishing Platforms</vt:lpstr>
      <vt:lpstr>Real-time Alert and</vt:lpstr>
      <vt:lpstr>Fund Collection</vt:lpstr>
      <vt:lpstr>Establishing Platforms</vt:lpstr>
      <vt:lpstr>Technologies Used</vt:lpstr>
      <vt:lpstr>PowerPoint Presentation</vt:lpstr>
      <vt:lpstr>Data Visualization and Analytics in </vt:lpstr>
      <vt:lpstr>Revenue Generation Plan: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cusat(Disaster management system).pptx</dc:title>
  <dc:creator>AVINASH King</dc:creator>
  <cp:keywords>DAGCqCOd9Mk,BAFnOiGM5Hg</cp:keywords>
  <cp:lastModifiedBy>Microsoft account</cp:lastModifiedBy>
  <cp:revision>1</cp:revision>
  <dcterms:created xsi:type="dcterms:W3CDTF">2024-04-17T09:22:12Z</dcterms:created>
  <dcterms:modified xsi:type="dcterms:W3CDTF">2024-04-17T09:35:26Z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Creator">
    <vt:lpwstr>Canva</vt:lpwstr>
  </property>
  <property fmtid="{D5CDD505-2E9C-101B-9397-08002B2CF9AE}" pid="4" name="LastSaved">
    <vt:filetime>2024-04-17T00:00:00Z</vt:filetime>
  </property>
</Properties>
</file>