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7" r:id="rId1"/>
  </p:sldMasterIdLst>
  <p:notesMasterIdLst>
    <p:notesMasterId r:id="rId11"/>
  </p:notesMasterIdLst>
  <p:sldIdLst>
    <p:sldId id="256" r:id="rId2"/>
    <p:sldId id="259" r:id="rId3"/>
    <p:sldId id="257" r:id="rId4"/>
    <p:sldId id="258" r:id="rId5"/>
    <p:sldId id="260" r:id="rId6"/>
    <p:sldId id="265" r:id="rId7"/>
    <p:sldId id="341" r:id="rId8"/>
    <p:sldId id="261" r:id="rId9"/>
    <p:sldId id="267" r:id="rId10"/>
  </p:sldIdLst>
  <p:sldSz cx="9144000" cy="5143500" type="screen16x9"/>
  <p:notesSz cx="6858000" cy="9144000"/>
  <p:embeddedFontLst>
    <p:embeddedFont>
      <p:font typeface="Abel" panose="02000506030000020004" pitchFamily="2" charset="0"/>
      <p:regular r:id="rId12"/>
    </p:embeddedFont>
    <p:embeddedFont>
      <p:font typeface="Montserrat" panose="00000500000000000000" pitchFamily="2" charset="0"/>
      <p:regular r:id="rId13"/>
      <p:bold r:id="rId14"/>
      <p:italic r:id="rId15"/>
      <p:boldItalic r:id="rId16"/>
    </p:embeddedFont>
    <p:embeddedFont>
      <p:font typeface="Roboto Condensed Light" panose="02000000000000000000" pitchFamily="2" charset="0"/>
      <p:regular r:id="rId17"/>
      <p:italic r:id="rId18"/>
    </p:embeddedFont>
    <p:embeddedFont>
      <p:font typeface="Rubik Medium" panose="020B0604020202020204" charset="-79"/>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046F5A-431E-4F88-B604-998B81F1499A}">
  <a:tblStyle styleId="{8E046F5A-431E-4F88-B604-998B81F149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8" d="100"/>
          <a:sy n="108" d="100"/>
        </p:scale>
        <p:origin x="72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1657e710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1657e710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998d72262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998d72262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998d7226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998d722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998d7226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998d7226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045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1657e710f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1657e710f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998d722621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998d722621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Medium"/>
              <a:buNone/>
              <a:defRPr sz="8500" b="0">
                <a:solidFill>
                  <a:schemeClr val="accent5"/>
                </a:solidFill>
              </a:defRPr>
            </a:lvl1pPr>
            <a:lvl2pPr lvl="1"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2pPr>
            <a:lvl3pPr lvl="2"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3pPr>
            <a:lvl4pPr lvl="3"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4pPr>
            <a:lvl5pPr lvl="4"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5pPr>
            <a:lvl6pPr lvl="5"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6pPr>
            <a:lvl7pPr lvl="6"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7pPr>
            <a:lvl8pPr lvl="7"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8pPr>
            <a:lvl9pPr lvl="8" algn="ctr">
              <a:spcBef>
                <a:spcPts val="0"/>
              </a:spcBef>
              <a:spcAft>
                <a:spcPts val="0"/>
              </a:spcAft>
              <a:buClr>
                <a:schemeClr val="lt1"/>
              </a:buClr>
              <a:buSzPts val="5200"/>
              <a:buFont typeface="Rubik Medium"/>
              <a:buNone/>
              <a:defRPr sz="5200" b="0">
                <a:solidFill>
                  <a:schemeClr val="lt1"/>
                </a:solidFill>
                <a:latin typeface="Rubik Medium"/>
                <a:ea typeface="Rubik Medium"/>
                <a:cs typeface="Rubik Medium"/>
                <a:sym typeface="Rubik Medium"/>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1_2">
    <p:spTree>
      <p:nvGrpSpPr>
        <p:cNvPr id="1" name="Shape 661"/>
        <p:cNvGrpSpPr/>
        <p:nvPr/>
      </p:nvGrpSpPr>
      <p:grpSpPr>
        <a:xfrm>
          <a:off x="0" y="0"/>
          <a:ext cx="0" cy="0"/>
          <a:chOff x="0" y="0"/>
          <a:chExt cx="0" cy="0"/>
        </a:xfrm>
      </p:grpSpPr>
      <p:grpSp>
        <p:nvGrpSpPr>
          <p:cNvPr id="662" name="Google Shape;662;p54"/>
          <p:cNvGrpSpPr/>
          <p:nvPr/>
        </p:nvGrpSpPr>
        <p:grpSpPr>
          <a:xfrm>
            <a:off x="-3157403" y="-2327776"/>
            <a:ext cx="14457596" cy="9492188"/>
            <a:chOff x="-3157403" y="-2327776"/>
            <a:chExt cx="14457596" cy="9492188"/>
          </a:xfrm>
        </p:grpSpPr>
        <p:sp>
          <p:nvSpPr>
            <p:cNvPr id="663" name="Google Shape;663;p54"/>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4"/>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4"/>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4"/>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669"/>
        <p:cNvGrpSpPr/>
        <p:nvPr/>
      </p:nvGrpSpPr>
      <p:grpSpPr>
        <a:xfrm>
          <a:off x="0" y="0"/>
          <a:ext cx="0" cy="0"/>
          <a:chOff x="0" y="0"/>
          <a:chExt cx="0" cy="0"/>
        </a:xfrm>
      </p:grpSpPr>
      <p:grpSp>
        <p:nvGrpSpPr>
          <p:cNvPr id="670" name="Google Shape;670;p55"/>
          <p:cNvGrpSpPr/>
          <p:nvPr/>
        </p:nvGrpSpPr>
        <p:grpSpPr>
          <a:xfrm>
            <a:off x="-3157403" y="-2327776"/>
            <a:ext cx="14457596" cy="9492188"/>
            <a:chOff x="-3157403" y="-2327776"/>
            <a:chExt cx="14457596" cy="9492188"/>
          </a:xfrm>
        </p:grpSpPr>
        <p:sp>
          <p:nvSpPr>
            <p:cNvPr id="671" name="Google Shape;671;p55"/>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5"/>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5"/>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5"/>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5"/>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5"/>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677"/>
        <p:cNvGrpSpPr/>
        <p:nvPr/>
      </p:nvGrpSpPr>
      <p:grpSpPr>
        <a:xfrm>
          <a:off x="0" y="0"/>
          <a:ext cx="0" cy="0"/>
          <a:chOff x="0" y="0"/>
          <a:chExt cx="0" cy="0"/>
        </a:xfrm>
      </p:grpSpPr>
      <p:sp>
        <p:nvSpPr>
          <p:cNvPr id="678" name="Google Shape;678;p56"/>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56"/>
          <p:cNvGrpSpPr/>
          <p:nvPr/>
        </p:nvGrpSpPr>
        <p:grpSpPr>
          <a:xfrm>
            <a:off x="6905483" y="3227563"/>
            <a:ext cx="4423513" cy="4265955"/>
            <a:chOff x="6905483" y="3227563"/>
            <a:chExt cx="4423513" cy="4265955"/>
          </a:xfrm>
        </p:grpSpPr>
        <p:sp>
          <p:nvSpPr>
            <p:cNvPr id="680" name="Google Shape;680;p56"/>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6"/>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6"/>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 name="Google Shape;683;p56"/>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6"/>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685"/>
        <p:cNvGrpSpPr/>
        <p:nvPr/>
      </p:nvGrpSpPr>
      <p:grpSpPr>
        <a:xfrm>
          <a:off x="0" y="0"/>
          <a:ext cx="0" cy="0"/>
          <a:chOff x="0" y="0"/>
          <a:chExt cx="0" cy="0"/>
        </a:xfrm>
      </p:grpSpPr>
      <p:sp>
        <p:nvSpPr>
          <p:cNvPr id="686" name="Google Shape;686;p57"/>
          <p:cNvSpPr/>
          <p:nvPr/>
        </p:nvSpPr>
        <p:spPr>
          <a:xfrm rot="-1514360" flipH="1">
            <a:off x="-1567182" y="550943"/>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57"/>
          <p:cNvGrpSpPr/>
          <p:nvPr/>
        </p:nvGrpSpPr>
        <p:grpSpPr>
          <a:xfrm>
            <a:off x="7164933" y="-378712"/>
            <a:ext cx="4423513" cy="4265955"/>
            <a:chOff x="6905483" y="3227563"/>
            <a:chExt cx="4423513" cy="4265955"/>
          </a:xfrm>
        </p:grpSpPr>
        <p:sp>
          <p:nvSpPr>
            <p:cNvPr id="688" name="Google Shape;688;p57"/>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7"/>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7"/>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57"/>
          <p:cNvSpPr/>
          <p:nvPr/>
        </p:nvSpPr>
        <p:spPr>
          <a:xfrm rot="-1430259" flipH="1">
            <a:off x="-1500761" y="1000757"/>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7"/>
          <p:cNvSpPr/>
          <p:nvPr/>
        </p:nvSpPr>
        <p:spPr>
          <a:xfrm rot="-1430259" flipH="1">
            <a:off x="-1757264" y="1219029"/>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rot="-988308">
                <a:off x="8924872" y="3545996"/>
                <a:ext cx="2715038" cy="285020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4"/>
          <p:cNvSpPr txBox="1">
            <a:spLocks noGrp="1"/>
          </p:cNvSpPr>
          <p:nvPr>
            <p:ph type="body" idx="1"/>
          </p:nvPr>
        </p:nvSpPr>
        <p:spPr>
          <a:xfrm>
            <a:off x="4624775" y="2123100"/>
            <a:ext cx="3294600" cy="1387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8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315833">
              <a:off x="-13572" y="3038950"/>
              <a:ext cx="2377152" cy="288229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rot="315833">
              <a:off x="-286641" y="3248850"/>
              <a:ext cx="2747897" cy="288469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315633">
              <a:off x="6771567" y="-971975"/>
              <a:ext cx="2924002" cy="315254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15633">
              <a:off x="6951891" y="-552494"/>
              <a:ext cx="2851248" cy="345713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15633">
              <a:off x="6896466" y="-360189"/>
              <a:ext cx="3295933" cy="346001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2739044" y="-751734"/>
              <a:ext cx="3665822" cy="6646939"/>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8"/>
          <p:cNvSpPr txBox="1">
            <a:spLocks noGrp="1"/>
          </p:cNvSpPr>
          <p:nvPr>
            <p:ph type="title"/>
          </p:nvPr>
        </p:nvSpPr>
        <p:spPr>
          <a:xfrm>
            <a:off x="2716500" y="2904100"/>
            <a:ext cx="3711000" cy="39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2" name="Google Shape;92;p8"/>
          <p:cNvSpPr txBox="1">
            <a:spLocks noGrp="1"/>
          </p:cNvSpPr>
          <p:nvPr>
            <p:ph type="subTitle" idx="1"/>
          </p:nvPr>
        </p:nvSpPr>
        <p:spPr>
          <a:xfrm>
            <a:off x="1986000" y="1750675"/>
            <a:ext cx="5172000" cy="13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6"/>
        <p:cNvGrpSpPr/>
        <p:nvPr/>
      </p:nvGrpSpPr>
      <p:grpSpPr>
        <a:xfrm>
          <a:off x="0" y="0"/>
          <a:ext cx="0" cy="0"/>
          <a:chOff x="0" y="0"/>
          <a:chExt cx="0" cy="0"/>
        </a:xfrm>
      </p:grpSpPr>
      <p:grpSp>
        <p:nvGrpSpPr>
          <p:cNvPr id="127" name="Google Shape;127;p13"/>
          <p:cNvGrpSpPr/>
          <p:nvPr/>
        </p:nvGrpSpPr>
        <p:grpSpPr>
          <a:xfrm>
            <a:off x="-1870949" y="-2015865"/>
            <a:ext cx="12501888" cy="9499587"/>
            <a:chOff x="-1870949" y="-2015865"/>
            <a:chExt cx="12501888" cy="9499587"/>
          </a:xfrm>
        </p:grpSpPr>
        <p:sp>
          <p:nvSpPr>
            <p:cNvPr id="128" name="Google Shape;128;p13"/>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336564">
              <a:off x="-1374459" y="4490863"/>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rot="-336564">
              <a:off x="-1738147" y="4507557"/>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3"/>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37" name="Google Shape;137;p13"/>
          <p:cNvSpPr txBox="1">
            <a:spLocks noGrp="1"/>
          </p:cNvSpPr>
          <p:nvPr>
            <p:ph type="subTitle" idx="1"/>
          </p:nvPr>
        </p:nvSpPr>
        <p:spPr>
          <a:xfrm>
            <a:off x="1573800"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8" name="Google Shape;138;p13"/>
          <p:cNvSpPr txBox="1">
            <a:spLocks noGrp="1"/>
          </p:cNvSpPr>
          <p:nvPr>
            <p:ph type="subTitle" idx="2"/>
          </p:nvPr>
        </p:nvSpPr>
        <p:spPr>
          <a:xfrm>
            <a:off x="1573800"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13"/>
          <p:cNvSpPr txBox="1">
            <a:spLocks noGrp="1"/>
          </p:cNvSpPr>
          <p:nvPr>
            <p:ph type="title" idx="3" hasCustomPrompt="1"/>
          </p:nvPr>
        </p:nvSpPr>
        <p:spPr>
          <a:xfrm>
            <a:off x="718284"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0" name="Google Shape;140;p13"/>
          <p:cNvSpPr txBox="1">
            <a:spLocks noGrp="1"/>
          </p:cNvSpPr>
          <p:nvPr>
            <p:ph type="subTitle" idx="4"/>
          </p:nvPr>
        </p:nvSpPr>
        <p:spPr>
          <a:xfrm>
            <a:off x="1573800"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1" name="Google Shape;141;p13"/>
          <p:cNvSpPr txBox="1">
            <a:spLocks noGrp="1"/>
          </p:cNvSpPr>
          <p:nvPr>
            <p:ph type="subTitle" idx="5"/>
          </p:nvPr>
        </p:nvSpPr>
        <p:spPr>
          <a:xfrm>
            <a:off x="1573800"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2" name="Google Shape;142;p13"/>
          <p:cNvSpPr txBox="1">
            <a:spLocks noGrp="1"/>
          </p:cNvSpPr>
          <p:nvPr>
            <p:ph type="title" idx="6" hasCustomPrompt="1"/>
          </p:nvPr>
        </p:nvSpPr>
        <p:spPr>
          <a:xfrm>
            <a:off x="718284"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3" name="Google Shape;143;p13"/>
          <p:cNvSpPr txBox="1">
            <a:spLocks noGrp="1"/>
          </p:cNvSpPr>
          <p:nvPr>
            <p:ph type="subTitle" idx="7"/>
          </p:nvPr>
        </p:nvSpPr>
        <p:spPr>
          <a:xfrm>
            <a:off x="1573800"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4" name="Google Shape;144;p13"/>
          <p:cNvSpPr txBox="1">
            <a:spLocks noGrp="1"/>
          </p:cNvSpPr>
          <p:nvPr>
            <p:ph type="subTitle" idx="8"/>
          </p:nvPr>
        </p:nvSpPr>
        <p:spPr>
          <a:xfrm>
            <a:off x="1573800"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3"/>
          <p:cNvSpPr txBox="1">
            <a:spLocks noGrp="1"/>
          </p:cNvSpPr>
          <p:nvPr>
            <p:ph type="title" idx="9" hasCustomPrompt="1"/>
          </p:nvPr>
        </p:nvSpPr>
        <p:spPr>
          <a:xfrm>
            <a:off x="718284"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6" name="Google Shape;146;p13"/>
          <p:cNvSpPr txBox="1">
            <a:spLocks noGrp="1"/>
          </p:cNvSpPr>
          <p:nvPr>
            <p:ph type="subTitle" idx="13"/>
          </p:nvPr>
        </p:nvSpPr>
        <p:spPr>
          <a:xfrm>
            <a:off x="5261925" y="147049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3"/>
          <p:cNvSpPr txBox="1">
            <a:spLocks noGrp="1"/>
          </p:cNvSpPr>
          <p:nvPr>
            <p:ph type="subTitle" idx="14"/>
          </p:nvPr>
        </p:nvSpPr>
        <p:spPr>
          <a:xfrm>
            <a:off x="5261925" y="163847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8" name="Google Shape;148;p13"/>
          <p:cNvSpPr txBox="1">
            <a:spLocks noGrp="1"/>
          </p:cNvSpPr>
          <p:nvPr>
            <p:ph type="title" idx="15" hasCustomPrompt="1"/>
          </p:nvPr>
        </p:nvSpPr>
        <p:spPr>
          <a:xfrm>
            <a:off x="4406409" y="140586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9" name="Google Shape;149;p13"/>
          <p:cNvSpPr txBox="1">
            <a:spLocks noGrp="1"/>
          </p:cNvSpPr>
          <p:nvPr>
            <p:ph type="subTitle" idx="16"/>
          </p:nvPr>
        </p:nvSpPr>
        <p:spPr>
          <a:xfrm>
            <a:off x="5261925" y="2591424"/>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0" name="Google Shape;150;p13"/>
          <p:cNvSpPr txBox="1">
            <a:spLocks noGrp="1"/>
          </p:cNvSpPr>
          <p:nvPr>
            <p:ph type="subTitle" idx="17"/>
          </p:nvPr>
        </p:nvSpPr>
        <p:spPr>
          <a:xfrm>
            <a:off x="5261925" y="2759400"/>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1" name="Google Shape;151;p13"/>
          <p:cNvSpPr txBox="1">
            <a:spLocks noGrp="1"/>
          </p:cNvSpPr>
          <p:nvPr>
            <p:ph type="title" idx="18" hasCustomPrompt="1"/>
          </p:nvPr>
        </p:nvSpPr>
        <p:spPr>
          <a:xfrm>
            <a:off x="4406409" y="2526786"/>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2" name="Google Shape;152;p13"/>
          <p:cNvSpPr txBox="1">
            <a:spLocks noGrp="1"/>
          </p:cNvSpPr>
          <p:nvPr>
            <p:ph type="subTitle" idx="19"/>
          </p:nvPr>
        </p:nvSpPr>
        <p:spPr>
          <a:xfrm>
            <a:off x="5261925" y="3712349"/>
            <a:ext cx="2680200" cy="35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3" name="Google Shape;153;p13"/>
          <p:cNvSpPr txBox="1">
            <a:spLocks noGrp="1"/>
          </p:cNvSpPr>
          <p:nvPr>
            <p:ph type="subTitle" idx="20"/>
          </p:nvPr>
        </p:nvSpPr>
        <p:spPr>
          <a:xfrm>
            <a:off x="5261925" y="3880325"/>
            <a:ext cx="2680200" cy="73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4" name="Google Shape;154;p13"/>
          <p:cNvSpPr txBox="1">
            <a:spLocks noGrp="1"/>
          </p:cNvSpPr>
          <p:nvPr>
            <p:ph type="title" idx="21" hasCustomPrompt="1"/>
          </p:nvPr>
        </p:nvSpPr>
        <p:spPr>
          <a:xfrm>
            <a:off x="4406409" y="3647711"/>
            <a:ext cx="957300" cy="576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2">
    <p:spTree>
      <p:nvGrpSpPr>
        <p:cNvPr id="1" name="Shape 155"/>
        <p:cNvGrpSpPr/>
        <p:nvPr/>
      </p:nvGrpSpPr>
      <p:grpSpPr>
        <a:xfrm>
          <a:off x="0" y="0"/>
          <a:ext cx="0" cy="0"/>
          <a:chOff x="0" y="0"/>
          <a:chExt cx="0" cy="0"/>
        </a:xfrm>
      </p:grpSpPr>
      <p:sp>
        <p:nvSpPr>
          <p:cNvPr id="156" name="Google Shape;156;p1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157" name="Google Shape;157;p14"/>
          <p:cNvSpPr txBox="1">
            <a:spLocks noGrp="1"/>
          </p:cNvSpPr>
          <p:nvPr>
            <p:ph type="subTitle" idx="1"/>
          </p:nvPr>
        </p:nvSpPr>
        <p:spPr>
          <a:xfrm>
            <a:off x="652375" y="1807199"/>
            <a:ext cx="2259600" cy="2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8" name="Google Shape;158;p14"/>
          <p:cNvSpPr txBox="1">
            <a:spLocks noGrp="1"/>
          </p:cNvSpPr>
          <p:nvPr>
            <p:ph type="subTitle" idx="2"/>
          </p:nvPr>
        </p:nvSpPr>
        <p:spPr>
          <a:xfrm>
            <a:off x="652375" y="2096300"/>
            <a:ext cx="2028000" cy="6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4"/>
          <p:cNvSpPr txBox="1">
            <a:spLocks noGrp="1"/>
          </p:cNvSpPr>
          <p:nvPr>
            <p:ph type="title" idx="3" hasCustomPrompt="1"/>
          </p:nvPr>
        </p:nvSpPr>
        <p:spPr>
          <a:xfrm>
            <a:off x="1195975" y="1136050"/>
            <a:ext cx="1172400" cy="55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4"/>
          <p:cNvSpPr txBox="1">
            <a:spLocks noGrp="1"/>
          </p:cNvSpPr>
          <p:nvPr>
            <p:ph type="subTitle" idx="4"/>
          </p:nvPr>
        </p:nvSpPr>
        <p:spPr>
          <a:xfrm>
            <a:off x="3442200" y="1807199"/>
            <a:ext cx="2259600" cy="2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4"/>
          <p:cNvSpPr txBox="1">
            <a:spLocks noGrp="1"/>
          </p:cNvSpPr>
          <p:nvPr>
            <p:ph type="subTitle" idx="5"/>
          </p:nvPr>
        </p:nvSpPr>
        <p:spPr>
          <a:xfrm>
            <a:off x="3548275" y="2088875"/>
            <a:ext cx="2047500" cy="6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2" name="Google Shape;162;p14"/>
          <p:cNvSpPr txBox="1">
            <a:spLocks noGrp="1"/>
          </p:cNvSpPr>
          <p:nvPr>
            <p:ph type="title" idx="6" hasCustomPrompt="1"/>
          </p:nvPr>
        </p:nvSpPr>
        <p:spPr>
          <a:xfrm>
            <a:off x="3985800" y="1136050"/>
            <a:ext cx="1172400" cy="55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4"/>
          <p:cNvSpPr txBox="1">
            <a:spLocks noGrp="1"/>
          </p:cNvSpPr>
          <p:nvPr>
            <p:ph type="subTitle" idx="7"/>
          </p:nvPr>
        </p:nvSpPr>
        <p:spPr>
          <a:xfrm>
            <a:off x="6232025" y="1807199"/>
            <a:ext cx="2259600" cy="28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4" name="Google Shape;164;p14"/>
          <p:cNvSpPr txBox="1">
            <a:spLocks noGrp="1"/>
          </p:cNvSpPr>
          <p:nvPr>
            <p:ph type="subTitle" idx="8"/>
          </p:nvPr>
        </p:nvSpPr>
        <p:spPr>
          <a:xfrm>
            <a:off x="6326525" y="2088888"/>
            <a:ext cx="2070600" cy="6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5" name="Google Shape;165;p14"/>
          <p:cNvSpPr txBox="1">
            <a:spLocks noGrp="1"/>
          </p:cNvSpPr>
          <p:nvPr>
            <p:ph type="title" idx="9" hasCustomPrompt="1"/>
          </p:nvPr>
        </p:nvSpPr>
        <p:spPr>
          <a:xfrm>
            <a:off x="6775625" y="1136050"/>
            <a:ext cx="1172400" cy="55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4"/>
          <p:cNvSpPr txBox="1">
            <a:spLocks noGrp="1"/>
          </p:cNvSpPr>
          <p:nvPr>
            <p:ph type="subTitle" idx="13"/>
          </p:nvPr>
        </p:nvSpPr>
        <p:spPr>
          <a:xfrm>
            <a:off x="2047300" y="3573850"/>
            <a:ext cx="2259600" cy="2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7" name="Google Shape;167;p14"/>
          <p:cNvSpPr txBox="1">
            <a:spLocks noGrp="1"/>
          </p:cNvSpPr>
          <p:nvPr>
            <p:ph type="subTitle" idx="14"/>
          </p:nvPr>
        </p:nvSpPr>
        <p:spPr>
          <a:xfrm>
            <a:off x="2163100" y="3862975"/>
            <a:ext cx="2028000" cy="6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8" name="Google Shape;168;p14"/>
          <p:cNvSpPr txBox="1">
            <a:spLocks noGrp="1"/>
          </p:cNvSpPr>
          <p:nvPr>
            <p:ph type="title" idx="15" hasCustomPrompt="1"/>
          </p:nvPr>
        </p:nvSpPr>
        <p:spPr>
          <a:xfrm>
            <a:off x="2590888" y="2902700"/>
            <a:ext cx="1172400" cy="55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4"/>
          <p:cNvSpPr txBox="1">
            <a:spLocks noGrp="1"/>
          </p:cNvSpPr>
          <p:nvPr>
            <p:ph type="subTitle" idx="16"/>
          </p:nvPr>
        </p:nvSpPr>
        <p:spPr>
          <a:xfrm>
            <a:off x="4837125" y="3573850"/>
            <a:ext cx="2259600" cy="2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0" name="Google Shape;170;p14"/>
          <p:cNvSpPr txBox="1">
            <a:spLocks noGrp="1"/>
          </p:cNvSpPr>
          <p:nvPr>
            <p:ph type="subTitle" idx="17"/>
          </p:nvPr>
        </p:nvSpPr>
        <p:spPr>
          <a:xfrm>
            <a:off x="4952929" y="3862975"/>
            <a:ext cx="2028000" cy="65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71" name="Google Shape;171;p14"/>
          <p:cNvSpPr txBox="1">
            <a:spLocks noGrp="1"/>
          </p:cNvSpPr>
          <p:nvPr>
            <p:ph type="title" idx="18" hasCustomPrompt="1"/>
          </p:nvPr>
        </p:nvSpPr>
        <p:spPr>
          <a:xfrm>
            <a:off x="5380713" y="2902700"/>
            <a:ext cx="1172400" cy="55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4"/>
          <p:cNvSpPr/>
          <p:nvPr/>
        </p:nvSpPr>
        <p:spPr>
          <a:xfrm>
            <a:off x="6392555" y="4169300"/>
            <a:ext cx="3991296" cy="2626253"/>
          </a:xfrm>
          <a:custGeom>
            <a:avLst/>
            <a:gdLst/>
            <a:ahLst/>
            <a:cxnLst/>
            <a:rect l="l" t="t" r="r" b="b"/>
            <a:pathLst>
              <a:path w="46973" h="30908" extrusionOk="0">
                <a:moveTo>
                  <a:pt x="29286" y="88"/>
                </a:moveTo>
                <a:lnTo>
                  <a:pt x="46797" y="6480"/>
                </a:lnTo>
                <a:lnTo>
                  <a:pt x="14664" y="30820"/>
                </a:lnTo>
                <a:lnTo>
                  <a:pt x="176" y="26792"/>
                </a:lnTo>
                <a:lnTo>
                  <a:pt x="19305" y="15585"/>
                </a:lnTo>
                <a:cubicBezTo>
                  <a:pt x="19350" y="15585"/>
                  <a:pt x="19350" y="15540"/>
                  <a:pt x="19350" y="15540"/>
                </a:cubicBezTo>
                <a:lnTo>
                  <a:pt x="19350" y="88"/>
                </a:lnTo>
                <a:close/>
                <a:moveTo>
                  <a:pt x="19305" y="1"/>
                </a:moveTo>
                <a:cubicBezTo>
                  <a:pt x="19263" y="1"/>
                  <a:pt x="19217" y="1"/>
                  <a:pt x="19217" y="43"/>
                </a:cubicBezTo>
                <a:lnTo>
                  <a:pt x="19217" y="15498"/>
                </a:lnTo>
                <a:lnTo>
                  <a:pt x="1" y="26792"/>
                </a:lnTo>
                <a:lnTo>
                  <a:pt x="1" y="26834"/>
                </a:lnTo>
                <a:cubicBezTo>
                  <a:pt x="1" y="26880"/>
                  <a:pt x="1" y="26880"/>
                  <a:pt x="43" y="26880"/>
                </a:cubicBezTo>
                <a:lnTo>
                  <a:pt x="14664" y="30907"/>
                </a:lnTo>
                <a:lnTo>
                  <a:pt x="14710" y="30907"/>
                </a:lnTo>
                <a:lnTo>
                  <a:pt x="46930" y="6522"/>
                </a:lnTo>
                <a:cubicBezTo>
                  <a:pt x="46972" y="6522"/>
                  <a:pt x="46972" y="6480"/>
                  <a:pt x="46972" y="6480"/>
                </a:cubicBezTo>
                <a:cubicBezTo>
                  <a:pt x="46972" y="6434"/>
                  <a:pt x="46930" y="6434"/>
                  <a:pt x="46930" y="6434"/>
                </a:cubicBezTo>
                <a:lnTo>
                  <a:pt x="29332" y="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4"/>
          <p:cNvGrpSpPr/>
          <p:nvPr/>
        </p:nvGrpSpPr>
        <p:grpSpPr>
          <a:xfrm>
            <a:off x="7583835" y="3551801"/>
            <a:ext cx="2112949" cy="2097994"/>
            <a:chOff x="1586450" y="2207175"/>
            <a:chExt cx="621675" cy="617275"/>
          </a:xfrm>
        </p:grpSpPr>
        <p:sp>
          <p:nvSpPr>
            <p:cNvPr id="174" name="Google Shape;174;p14"/>
            <p:cNvSpPr/>
            <p:nvPr/>
          </p:nvSpPr>
          <p:spPr>
            <a:xfrm>
              <a:off x="2043925" y="2361450"/>
              <a:ext cx="164200" cy="379825"/>
            </a:xfrm>
            <a:custGeom>
              <a:avLst/>
              <a:gdLst/>
              <a:ahLst/>
              <a:cxnLst/>
              <a:rect l="l" t="t" r="r" b="b"/>
              <a:pathLst>
                <a:path w="6568" h="15193" extrusionOk="0">
                  <a:moveTo>
                    <a:pt x="6525" y="0"/>
                  </a:moveTo>
                  <a:cubicBezTo>
                    <a:pt x="6525" y="0"/>
                    <a:pt x="6480" y="0"/>
                    <a:pt x="6480" y="46"/>
                  </a:cubicBezTo>
                  <a:lnTo>
                    <a:pt x="0" y="15147"/>
                  </a:lnTo>
                  <a:cubicBezTo>
                    <a:pt x="0" y="15147"/>
                    <a:pt x="0" y="15192"/>
                    <a:pt x="46" y="15192"/>
                  </a:cubicBezTo>
                  <a:lnTo>
                    <a:pt x="134" y="15192"/>
                  </a:lnTo>
                  <a:lnTo>
                    <a:pt x="6567" y="88"/>
                  </a:lnTo>
                  <a:cubicBezTo>
                    <a:pt x="6567" y="46"/>
                    <a:pt x="6567" y="46"/>
                    <a:pt x="6525" y="0"/>
                  </a:cubicBez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1586450" y="2207175"/>
              <a:ext cx="621675" cy="617275"/>
            </a:xfrm>
            <a:custGeom>
              <a:avLst/>
              <a:gdLst/>
              <a:ahLst/>
              <a:cxnLst/>
              <a:rect l="l" t="t" r="r" b="b"/>
              <a:pathLst>
                <a:path w="24867" h="24691" extrusionOk="0">
                  <a:moveTo>
                    <a:pt x="6480" y="0"/>
                  </a:moveTo>
                  <a:lnTo>
                    <a:pt x="1" y="9193"/>
                  </a:lnTo>
                  <a:lnTo>
                    <a:pt x="1" y="9235"/>
                  </a:lnTo>
                  <a:lnTo>
                    <a:pt x="7793" y="24645"/>
                  </a:lnTo>
                  <a:cubicBezTo>
                    <a:pt x="7793" y="24690"/>
                    <a:pt x="7793" y="24690"/>
                    <a:pt x="7838" y="24690"/>
                  </a:cubicBezTo>
                  <a:lnTo>
                    <a:pt x="18387" y="21363"/>
                  </a:lnTo>
                  <a:cubicBezTo>
                    <a:pt x="18433" y="21363"/>
                    <a:pt x="18433" y="21318"/>
                    <a:pt x="18433" y="21318"/>
                  </a:cubicBezTo>
                  <a:cubicBezTo>
                    <a:pt x="18433" y="21276"/>
                    <a:pt x="18387" y="21276"/>
                    <a:pt x="18345" y="21276"/>
                  </a:cubicBezTo>
                  <a:lnTo>
                    <a:pt x="7838" y="24557"/>
                  </a:lnTo>
                  <a:lnTo>
                    <a:pt x="134" y="9193"/>
                  </a:lnTo>
                  <a:lnTo>
                    <a:pt x="6567" y="130"/>
                  </a:lnTo>
                  <a:lnTo>
                    <a:pt x="24779" y="6304"/>
                  </a:lnTo>
                  <a:cubicBezTo>
                    <a:pt x="24824" y="6304"/>
                    <a:pt x="24866" y="6304"/>
                    <a:pt x="24866" y="6259"/>
                  </a:cubicBezTo>
                  <a:cubicBezTo>
                    <a:pt x="24866" y="6217"/>
                    <a:pt x="24866" y="6171"/>
                    <a:pt x="24824" y="6171"/>
                  </a:cubicBezTo>
                  <a:lnTo>
                    <a:pt x="6567" y="0"/>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4"/>
          <p:cNvGrpSpPr/>
          <p:nvPr/>
        </p:nvGrpSpPr>
        <p:grpSpPr>
          <a:xfrm>
            <a:off x="-507592" y="-237698"/>
            <a:ext cx="2253001" cy="1159209"/>
            <a:chOff x="640875" y="3095850"/>
            <a:chExt cx="750800" cy="386300"/>
          </a:xfrm>
        </p:grpSpPr>
        <p:sp>
          <p:nvSpPr>
            <p:cNvPr id="177" name="Google Shape;177;p14"/>
            <p:cNvSpPr/>
            <p:nvPr/>
          </p:nvSpPr>
          <p:spPr>
            <a:xfrm>
              <a:off x="640875" y="3095850"/>
              <a:ext cx="750800" cy="386300"/>
            </a:xfrm>
            <a:custGeom>
              <a:avLst/>
              <a:gdLst/>
              <a:ahLst/>
              <a:cxnLst/>
              <a:rect l="l" t="t" r="r" b="b"/>
              <a:pathLst>
                <a:path w="30032" h="15452" extrusionOk="0">
                  <a:moveTo>
                    <a:pt x="19262" y="0"/>
                  </a:moveTo>
                  <a:lnTo>
                    <a:pt x="46" y="11295"/>
                  </a:lnTo>
                  <a:cubicBezTo>
                    <a:pt x="0" y="11337"/>
                    <a:pt x="0" y="11337"/>
                    <a:pt x="0" y="11382"/>
                  </a:cubicBezTo>
                  <a:lnTo>
                    <a:pt x="46" y="11424"/>
                  </a:lnTo>
                  <a:lnTo>
                    <a:pt x="14667" y="15452"/>
                  </a:lnTo>
                  <a:lnTo>
                    <a:pt x="14709" y="15452"/>
                  </a:lnTo>
                  <a:lnTo>
                    <a:pt x="29989" y="3895"/>
                  </a:lnTo>
                  <a:cubicBezTo>
                    <a:pt x="30031" y="3852"/>
                    <a:pt x="30031" y="3807"/>
                    <a:pt x="29989" y="3807"/>
                  </a:cubicBezTo>
                  <a:cubicBezTo>
                    <a:pt x="29989" y="3786"/>
                    <a:pt x="29978" y="3775"/>
                    <a:pt x="29966" y="3775"/>
                  </a:cubicBezTo>
                  <a:cubicBezTo>
                    <a:pt x="29955" y="3775"/>
                    <a:pt x="29944" y="3786"/>
                    <a:pt x="29944" y="3807"/>
                  </a:cubicBezTo>
                  <a:lnTo>
                    <a:pt x="14667" y="15322"/>
                  </a:lnTo>
                  <a:lnTo>
                    <a:pt x="221" y="11337"/>
                  </a:lnTo>
                  <a:lnTo>
                    <a:pt x="19350" y="130"/>
                  </a:lnTo>
                  <a:cubicBezTo>
                    <a:pt x="19350" y="88"/>
                    <a:pt x="19395" y="42"/>
                    <a:pt x="19350" y="42"/>
                  </a:cubicBezTo>
                  <a:cubicBezTo>
                    <a:pt x="19350" y="0"/>
                    <a:pt x="19308" y="0"/>
                    <a:pt x="19262" y="0"/>
                  </a:cubicBezTo>
                  <a:close/>
                </a:path>
              </a:pathLst>
            </a:custGeom>
            <a:gradFill>
              <a:gsLst>
                <a:gs pos="0">
                  <a:schemeClr val="accent6"/>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1122425" y="3095850"/>
              <a:ext cx="269250" cy="97375"/>
            </a:xfrm>
            <a:custGeom>
              <a:avLst/>
              <a:gdLst/>
              <a:ahLst/>
              <a:cxnLst/>
              <a:rect l="l" t="t" r="r" b="b"/>
              <a:pathLst>
                <a:path w="10770" h="3895" extrusionOk="0">
                  <a:moveTo>
                    <a:pt x="88" y="0"/>
                  </a:moveTo>
                  <a:cubicBezTo>
                    <a:pt x="46" y="0"/>
                    <a:pt x="0" y="0"/>
                    <a:pt x="0" y="42"/>
                  </a:cubicBezTo>
                  <a:cubicBezTo>
                    <a:pt x="0" y="88"/>
                    <a:pt x="0" y="88"/>
                    <a:pt x="46" y="130"/>
                  </a:cubicBezTo>
                  <a:lnTo>
                    <a:pt x="10682" y="3895"/>
                  </a:lnTo>
                  <a:cubicBezTo>
                    <a:pt x="10727" y="3895"/>
                    <a:pt x="10727" y="3895"/>
                    <a:pt x="10769" y="3852"/>
                  </a:cubicBezTo>
                  <a:cubicBezTo>
                    <a:pt x="10769" y="3807"/>
                    <a:pt x="10769" y="3807"/>
                    <a:pt x="10727" y="3765"/>
                  </a:cubicBezTo>
                  <a:lnTo>
                    <a:pt x="88" y="0"/>
                  </a:lnTo>
                  <a:close/>
                </a:path>
              </a:pathLst>
            </a:custGeom>
            <a:gradFill>
              <a:gsLst>
                <a:gs pos="0">
                  <a:schemeClr val="accent6"/>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4"/>
          <p:cNvGrpSpPr/>
          <p:nvPr/>
        </p:nvGrpSpPr>
        <p:grpSpPr>
          <a:xfrm rot="2544563">
            <a:off x="-954270" y="-138610"/>
            <a:ext cx="2041840" cy="1426966"/>
            <a:chOff x="1327125" y="3425225"/>
            <a:chExt cx="693875" cy="484900"/>
          </a:xfrm>
        </p:grpSpPr>
        <p:sp>
          <p:nvSpPr>
            <p:cNvPr id="180" name="Google Shape;180;p14"/>
            <p:cNvSpPr/>
            <p:nvPr/>
          </p:nvSpPr>
          <p:spPr>
            <a:xfrm>
              <a:off x="1327125" y="3425225"/>
              <a:ext cx="252775" cy="389625"/>
            </a:xfrm>
            <a:custGeom>
              <a:avLst/>
              <a:gdLst/>
              <a:ahLst/>
              <a:cxnLst/>
              <a:rect l="l" t="t" r="r" b="b"/>
              <a:pathLst>
                <a:path w="10111" h="15585" extrusionOk="0">
                  <a:moveTo>
                    <a:pt x="88" y="0"/>
                  </a:moveTo>
                  <a:cubicBezTo>
                    <a:pt x="42" y="0"/>
                    <a:pt x="0" y="0"/>
                    <a:pt x="0" y="46"/>
                  </a:cubicBezTo>
                  <a:lnTo>
                    <a:pt x="0" y="15543"/>
                  </a:lnTo>
                  <a:cubicBezTo>
                    <a:pt x="0" y="15585"/>
                    <a:pt x="42" y="15585"/>
                    <a:pt x="88" y="15585"/>
                  </a:cubicBezTo>
                  <a:cubicBezTo>
                    <a:pt x="88" y="15585"/>
                    <a:pt x="130" y="15585"/>
                    <a:pt x="130" y="15543"/>
                  </a:cubicBezTo>
                  <a:lnTo>
                    <a:pt x="130" y="88"/>
                  </a:lnTo>
                  <a:lnTo>
                    <a:pt x="10069" y="88"/>
                  </a:lnTo>
                  <a:cubicBezTo>
                    <a:pt x="10111" y="88"/>
                    <a:pt x="10111" y="88"/>
                    <a:pt x="10111" y="46"/>
                  </a:cubicBezTo>
                  <a:cubicBezTo>
                    <a:pt x="10111" y="0"/>
                    <a:pt x="10111" y="0"/>
                    <a:pt x="10069" y="0"/>
                  </a:cubicBezTo>
                  <a:close/>
                </a:path>
              </a:pathLst>
            </a:custGeom>
            <a:gradFill>
              <a:gsLst>
                <a:gs pos="0">
                  <a:schemeClr val="accent6"/>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1577700" y="3425225"/>
              <a:ext cx="443300" cy="484900"/>
            </a:xfrm>
            <a:custGeom>
              <a:avLst/>
              <a:gdLst/>
              <a:ahLst/>
              <a:cxnLst/>
              <a:rect l="l" t="t" r="r" b="b"/>
              <a:pathLst>
                <a:path w="17732" h="19396" extrusionOk="0">
                  <a:moveTo>
                    <a:pt x="88" y="133"/>
                  </a:moveTo>
                  <a:lnTo>
                    <a:pt x="17557" y="6525"/>
                  </a:lnTo>
                  <a:lnTo>
                    <a:pt x="746" y="19220"/>
                  </a:lnTo>
                  <a:lnTo>
                    <a:pt x="88" y="133"/>
                  </a:lnTo>
                  <a:close/>
                  <a:moveTo>
                    <a:pt x="0" y="0"/>
                  </a:moveTo>
                  <a:lnTo>
                    <a:pt x="0" y="46"/>
                  </a:lnTo>
                  <a:lnTo>
                    <a:pt x="659" y="19308"/>
                  </a:lnTo>
                  <a:lnTo>
                    <a:pt x="659" y="19350"/>
                  </a:lnTo>
                  <a:cubicBezTo>
                    <a:pt x="659" y="19395"/>
                    <a:pt x="701" y="19395"/>
                    <a:pt x="701" y="19395"/>
                  </a:cubicBezTo>
                  <a:cubicBezTo>
                    <a:pt x="701" y="19395"/>
                    <a:pt x="701" y="19350"/>
                    <a:pt x="746" y="19350"/>
                  </a:cubicBezTo>
                  <a:lnTo>
                    <a:pt x="17686" y="6525"/>
                  </a:lnTo>
                  <a:cubicBezTo>
                    <a:pt x="17732" y="6525"/>
                    <a:pt x="17732" y="6479"/>
                    <a:pt x="17732" y="6479"/>
                  </a:cubicBezTo>
                  <a:cubicBezTo>
                    <a:pt x="17732" y="6437"/>
                    <a:pt x="17686" y="6437"/>
                    <a:pt x="17686" y="6437"/>
                  </a:cubicBezTo>
                  <a:lnTo>
                    <a:pt x="88" y="0"/>
                  </a:lnTo>
                  <a:close/>
                </a:path>
              </a:pathLst>
            </a:custGeom>
            <a:gradFill>
              <a:gsLst>
                <a:gs pos="0">
                  <a:schemeClr val="accent6"/>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1327125" y="3812175"/>
              <a:ext cx="269250" cy="97950"/>
            </a:xfrm>
            <a:custGeom>
              <a:avLst/>
              <a:gdLst/>
              <a:ahLst/>
              <a:cxnLst/>
              <a:rect l="l" t="t" r="r" b="b"/>
              <a:pathLst>
                <a:path w="10770" h="3918" extrusionOk="0">
                  <a:moveTo>
                    <a:pt x="54" y="1"/>
                  </a:moveTo>
                  <a:cubicBezTo>
                    <a:pt x="37" y="1"/>
                    <a:pt x="28" y="19"/>
                    <a:pt x="0" y="19"/>
                  </a:cubicBezTo>
                  <a:cubicBezTo>
                    <a:pt x="0" y="65"/>
                    <a:pt x="0" y="107"/>
                    <a:pt x="42" y="107"/>
                  </a:cubicBezTo>
                  <a:lnTo>
                    <a:pt x="10682" y="3872"/>
                  </a:lnTo>
                  <a:lnTo>
                    <a:pt x="10724" y="3917"/>
                  </a:lnTo>
                  <a:lnTo>
                    <a:pt x="10769" y="3872"/>
                  </a:lnTo>
                  <a:cubicBezTo>
                    <a:pt x="10769" y="3830"/>
                    <a:pt x="10769" y="3784"/>
                    <a:pt x="10724" y="3784"/>
                  </a:cubicBezTo>
                  <a:lnTo>
                    <a:pt x="88" y="19"/>
                  </a:lnTo>
                  <a:cubicBezTo>
                    <a:pt x="73" y="5"/>
                    <a:pt x="62" y="1"/>
                    <a:pt x="54" y="1"/>
                  </a:cubicBezTo>
                  <a:close/>
                </a:path>
              </a:pathLst>
            </a:custGeom>
            <a:gradFill>
              <a:gsLst>
                <a:gs pos="0">
                  <a:schemeClr val="accent6"/>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442"/>
        <p:cNvGrpSpPr/>
        <p:nvPr/>
      </p:nvGrpSpPr>
      <p:grpSpPr>
        <a:xfrm>
          <a:off x="0" y="0"/>
          <a:ext cx="0" cy="0"/>
          <a:chOff x="0" y="0"/>
          <a:chExt cx="0" cy="0"/>
        </a:xfrm>
      </p:grpSpPr>
      <p:sp>
        <p:nvSpPr>
          <p:cNvPr id="443" name="Google Shape;443;p34"/>
          <p:cNvSpPr txBox="1">
            <a:spLocks noGrp="1"/>
          </p:cNvSpPr>
          <p:nvPr>
            <p:ph type="title"/>
          </p:nvPr>
        </p:nvSpPr>
        <p:spPr>
          <a:xfrm>
            <a:off x="2789969" y="2796725"/>
            <a:ext cx="35640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endParaRPr/>
          </a:p>
        </p:txBody>
      </p:sp>
      <p:sp>
        <p:nvSpPr>
          <p:cNvPr id="444" name="Google Shape;444;p34"/>
          <p:cNvSpPr txBox="1">
            <a:spLocks noGrp="1"/>
          </p:cNvSpPr>
          <p:nvPr>
            <p:ph type="subTitle" idx="1"/>
          </p:nvPr>
        </p:nvSpPr>
        <p:spPr>
          <a:xfrm>
            <a:off x="2530950" y="3241774"/>
            <a:ext cx="4082100" cy="12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5" name="Google Shape;445;p34"/>
          <p:cNvSpPr/>
          <p:nvPr/>
        </p:nvSpPr>
        <p:spPr>
          <a:xfrm rot="-5400000">
            <a:off x="7796125" y="-698925"/>
            <a:ext cx="2288740" cy="2288683"/>
          </a:xfrm>
          <a:custGeom>
            <a:avLst/>
            <a:gdLst/>
            <a:ahLst/>
            <a:cxnLst/>
            <a:rect l="l" t="t" r="r" b="b"/>
            <a:pathLst>
              <a:path w="40364" h="40363" extrusionOk="0">
                <a:moveTo>
                  <a:pt x="20180" y="133"/>
                </a:moveTo>
                <a:lnTo>
                  <a:pt x="40230" y="20183"/>
                </a:lnTo>
                <a:lnTo>
                  <a:pt x="20180" y="40187"/>
                </a:lnTo>
                <a:lnTo>
                  <a:pt x="130" y="20183"/>
                </a:lnTo>
                <a:lnTo>
                  <a:pt x="20180" y="133"/>
                </a:lnTo>
                <a:close/>
                <a:moveTo>
                  <a:pt x="20138" y="0"/>
                </a:moveTo>
                <a:lnTo>
                  <a:pt x="43" y="20138"/>
                </a:lnTo>
                <a:cubicBezTo>
                  <a:pt x="1" y="20138"/>
                  <a:pt x="1" y="20183"/>
                  <a:pt x="43" y="20225"/>
                </a:cubicBezTo>
                <a:lnTo>
                  <a:pt x="20138" y="40321"/>
                </a:lnTo>
                <a:lnTo>
                  <a:pt x="20180" y="40363"/>
                </a:lnTo>
                <a:lnTo>
                  <a:pt x="20226" y="40321"/>
                </a:lnTo>
                <a:lnTo>
                  <a:pt x="40318" y="20225"/>
                </a:lnTo>
                <a:cubicBezTo>
                  <a:pt x="40363" y="20183"/>
                  <a:pt x="40363" y="20138"/>
                  <a:pt x="40318" y="20138"/>
                </a:cubicBezTo>
                <a:lnTo>
                  <a:pt x="20226" y="0"/>
                </a:lnTo>
                <a:close/>
              </a:path>
            </a:pathLst>
          </a:custGeom>
          <a:gradFill>
            <a:gsLst>
              <a:gs pos="0">
                <a:schemeClr val="accent6"/>
              </a:gs>
              <a:gs pos="50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rot="-5400000">
            <a:off x="8384003" y="480221"/>
            <a:ext cx="2119936" cy="2118462"/>
          </a:xfrm>
          <a:custGeom>
            <a:avLst/>
            <a:gdLst/>
            <a:ahLst/>
            <a:cxnLst/>
            <a:rect l="l" t="t" r="r" b="b"/>
            <a:pathLst>
              <a:path w="37387" h="37361" extrusionOk="0">
                <a:moveTo>
                  <a:pt x="26267" y="150"/>
                </a:moveTo>
                <a:lnTo>
                  <a:pt x="37257" y="26241"/>
                </a:lnTo>
                <a:lnTo>
                  <a:pt x="11166" y="37231"/>
                </a:lnTo>
                <a:lnTo>
                  <a:pt x="134" y="11140"/>
                </a:lnTo>
                <a:lnTo>
                  <a:pt x="26267" y="150"/>
                </a:lnTo>
                <a:close/>
                <a:moveTo>
                  <a:pt x="26310" y="0"/>
                </a:moveTo>
                <a:cubicBezTo>
                  <a:pt x="26297" y="0"/>
                  <a:pt x="26282" y="5"/>
                  <a:pt x="26267" y="21"/>
                </a:cubicBezTo>
                <a:lnTo>
                  <a:pt x="46" y="11052"/>
                </a:lnTo>
                <a:cubicBezTo>
                  <a:pt x="46" y="11052"/>
                  <a:pt x="1" y="11094"/>
                  <a:pt x="1" y="11140"/>
                </a:cubicBezTo>
                <a:lnTo>
                  <a:pt x="11078" y="37360"/>
                </a:lnTo>
                <a:lnTo>
                  <a:pt x="11166" y="37360"/>
                </a:lnTo>
                <a:lnTo>
                  <a:pt x="37386" y="26329"/>
                </a:lnTo>
                <a:lnTo>
                  <a:pt x="37386" y="26241"/>
                </a:lnTo>
                <a:lnTo>
                  <a:pt x="26355" y="21"/>
                </a:lnTo>
                <a:cubicBezTo>
                  <a:pt x="26355" y="21"/>
                  <a:pt x="26336" y="0"/>
                  <a:pt x="26310" y="0"/>
                </a:cubicBezTo>
                <a:close/>
              </a:path>
            </a:pathLst>
          </a:custGeom>
          <a:gradFill>
            <a:gsLst>
              <a:gs pos="0">
                <a:schemeClr val="accent6"/>
              </a:gs>
              <a:gs pos="50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rot="-7153052">
            <a:off x="6513755" y="-1004248"/>
            <a:ext cx="2152104" cy="2150754"/>
          </a:xfrm>
          <a:custGeom>
            <a:avLst/>
            <a:gdLst/>
            <a:ahLst/>
            <a:cxnLst/>
            <a:rect l="l" t="t" r="r" b="b"/>
            <a:pathLst>
              <a:path w="37955" h="37932" extrusionOk="0">
                <a:moveTo>
                  <a:pt x="12126" y="150"/>
                </a:moveTo>
                <a:lnTo>
                  <a:pt x="37779" y="12145"/>
                </a:lnTo>
                <a:lnTo>
                  <a:pt x="25830" y="37798"/>
                </a:lnTo>
                <a:lnTo>
                  <a:pt x="131" y="25803"/>
                </a:lnTo>
                <a:lnTo>
                  <a:pt x="12126" y="150"/>
                </a:lnTo>
                <a:close/>
                <a:moveTo>
                  <a:pt x="12094" y="0"/>
                </a:moveTo>
                <a:cubicBezTo>
                  <a:pt x="12078" y="0"/>
                  <a:pt x="12068" y="21"/>
                  <a:pt x="12038" y="21"/>
                </a:cubicBezTo>
                <a:lnTo>
                  <a:pt x="1" y="25803"/>
                </a:lnTo>
                <a:lnTo>
                  <a:pt x="1" y="25849"/>
                </a:lnTo>
                <a:lnTo>
                  <a:pt x="43" y="25891"/>
                </a:lnTo>
                <a:lnTo>
                  <a:pt x="25830" y="37931"/>
                </a:lnTo>
                <a:cubicBezTo>
                  <a:pt x="25872" y="37931"/>
                  <a:pt x="25872" y="37931"/>
                  <a:pt x="25872" y="37886"/>
                </a:cubicBezTo>
                <a:lnTo>
                  <a:pt x="37912" y="12103"/>
                </a:lnTo>
                <a:cubicBezTo>
                  <a:pt x="37954" y="12103"/>
                  <a:pt x="37954" y="12103"/>
                  <a:pt x="37912" y="12057"/>
                </a:cubicBezTo>
                <a:lnTo>
                  <a:pt x="12126" y="21"/>
                </a:lnTo>
                <a:cubicBezTo>
                  <a:pt x="12112" y="5"/>
                  <a:pt x="12102" y="0"/>
                  <a:pt x="12094" y="0"/>
                </a:cubicBezTo>
                <a:close/>
              </a:path>
            </a:pathLst>
          </a:custGeom>
          <a:gradFill>
            <a:gsLst>
              <a:gs pos="0">
                <a:schemeClr val="accent6"/>
              </a:gs>
              <a:gs pos="50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4"/>
          <p:cNvSpPr/>
          <p:nvPr/>
        </p:nvSpPr>
        <p:spPr>
          <a:xfrm rot="-4522314">
            <a:off x="-168791" y="2991769"/>
            <a:ext cx="2288760" cy="2288703"/>
          </a:xfrm>
          <a:custGeom>
            <a:avLst/>
            <a:gdLst/>
            <a:ahLst/>
            <a:cxnLst/>
            <a:rect l="l" t="t" r="r" b="b"/>
            <a:pathLst>
              <a:path w="40364" h="40363" extrusionOk="0">
                <a:moveTo>
                  <a:pt x="20180" y="133"/>
                </a:moveTo>
                <a:lnTo>
                  <a:pt x="40230" y="20183"/>
                </a:lnTo>
                <a:lnTo>
                  <a:pt x="20180" y="40187"/>
                </a:lnTo>
                <a:lnTo>
                  <a:pt x="130" y="20183"/>
                </a:lnTo>
                <a:lnTo>
                  <a:pt x="20180" y="133"/>
                </a:lnTo>
                <a:close/>
                <a:moveTo>
                  <a:pt x="20138" y="0"/>
                </a:moveTo>
                <a:lnTo>
                  <a:pt x="43" y="20138"/>
                </a:lnTo>
                <a:cubicBezTo>
                  <a:pt x="1" y="20138"/>
                  <a:pt x="1" y="20183"/>
                  <a:pt x="43" y="20225"/>
                </a:cubicBezTo>
                <a:lnTo>
                  <a:pt x="20138" y="40321"/>
                </a:lnTo>
                <a:lnTo>
                  <a:pt x="20180" y="40363"/>
                </a:lnTo>
                <a:lnTo>
                  <a:pt x="20226" y="40321"/>
                </a:lnTo>
                <a:lnTo>
                  <a:pt x="40318" y="20225"/>
                </a:lnTo>
                <a:cubicBezTo>
                  <a:pt x="40363" y="20183"/>
                  <a:pt x="40363" y="20138"/>
                  <a:pt x="40318" y="20138"/>
                </a:cubicBezTo>
                <a:lnTo>
                  <a:pt x="20226" y="0"/>
                </a:lnTo>
                <a:close/>
              </a:path>
            </a:pathLst>
          </a:custGeom>
          <a:gradFill>
            <a:gsLst>
              <a:gs pos="0">
                <a:schemeClr val="accent6"/>
              </a:gs>
              <a:gs pos="50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rot="-4522314">
            <a:off x="126496" y="4262597"/>
            <a:ext cx="2119955" cy="2118481"/>
          </a:xfrm>
          <a:custGeom>
            <a:avLst/>
            <a:gdLst/>
            <a:ahLst/>
            <a:cxnLst/>
            <a:rect l="l" t="t" r="r" b="b"/>
            <a:pathLst>
              <a:path w="37387" h="37361" extrusionOk="0">
                <a:moveTo>
                  <a:pt x="26267" y="150"/>
                </a:moveTo>
                <a:lnTo>
                  <a:pt x="37257" y="26241"/>
                </a:lnTo>
                <a:lnTo>
                  <a:pt x="11166" y="37231"/>
                </a:lnTo>
                <a:lnTo>
                  <a:pt x="134" y="11140"/>
                </a:lnTo>
                <a:lnTo>
                  <a:pt x="26267" y="150"/>
                </a:lnTo>
                <a:close/>
                <a:moveTo>
                  <a:pt x="26310" y="0"/>
                </a:moveTo>
                <a:cubicBezTo>
                  <a:pt x="26297" y="0"/>
                  <a:pt x="26282" y="5"/>
                  <a:pt x="26267" y="21"/>
                </a:cubicBezTo>
                <a:lnTo>
                  <a:pt x="46" y="11052"/>
                </a:lnTo>
                <a:cubicBezTo>
                  <a:pt x="46" y="11052"/>
                  <a:pt x="1" y="11094"/>
                  <a:pt x="1" y="11140"/>
                </a:cubicBezTo>
                <a:lnTo>
                  <a:pt x="11078" y="37360"/>
                </a:lnTo>
                <a:lnTo>
                  <a:pt x="11166" y="37360"/>
                </a:lnTo>
                <a:lnTo>
                  <a:pt x="37386" y="26329"/>
                </a:lnTo>
                <a:lnTo>
                  <a:pt x="37386" y="26241"/>
                </a:lnTo>
                <a:lnTo>
                  <a:pt x="26355" y="21"/>
                </a:lnTo>
                <a:cubicBezTo>
                  <a:pt x="26355" y="21"/>
                  <a:pt x="26336" y="0"/>
                  <a:pt x="26310" y="0"/>
                </a:cubicBezTo>
                <a:close/>
              </a:path>
            </a:pathLst>
          </a:custGeom>
          <a:gradFill>
            <a:gsLst>
              <a:gs pos="0">
                <a:schemeClr val="accent6"/>
              </a:gs>
              <a:gs pos="50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rot="-6275333">
            <a:off x="-1312894" y="2357469"/>
            <a:ext cx="2152171" cy="2150751"/>
          </a:xfrm>
          <a:custGeom>
            <a:avLst/>
            <a:gdLst/>
            <a:ahLst/>
            <a:cxnLst/>
            <a:rect l="l" t="t" r="r" b="b"/>
            <a:pathLst>
              <a:path w="37955" h="37932" extrusionOk="0">
                <a:moveTo>
                  <a:pt x="12126" y="150"/>
                </a:moveTo>
                <a:lnTo>
                  <a:pt x="37779" y="12145"/>
                </a:lnTo>
                <a:lnTo>
                  <a:pt x="25830" y="37798"/>
                </a:lnTo>
                <a:lnTo>
                  <a:pt x="131" y="25803"/>
                </a:lnTo>
                <a:lnTo>
                  <a:pt x="12126" y="150"/>
                </a:lnTo>
                <a:close/>
                <a:moveTo>
                  <a:pt x="12094" y="0"/>
                </a:moveTo>
                <a:cubicBezTo>
                  <a:pt x="12078" y="0"/>
                  <a:pt x="12068" y="21"/>
                  <a:pt x="12038" y="21"/>
                </a:cubicBezTo>
                <a:lnTo>
                  <a:pt x="1" y="25803"/>
                </a:lnTo>
                <a:lnTo>
                  <a:pt x="1" y="25849"/>
                </a:lnTo>
                <a:lnTo>
                  <a:pt x="43" y="25891"/>
                </a:lnTo>
                <a:lnTo>
                  <a:pt x="25830" y="37931"/>
                </a:lnTo>
                <a:cubicBezTo>
                  <a:pt x="25872" y="37931"/>
                  <a:pt x="25872" y="37931"/>
                  <a:pt x="25872" y="37886"/>
                </a:cubicBezTo>
                <a:lnTo>
                  <a:pt x="37912" y="12103"/>
                </a:lnTo>
                <a:cubicBezTo>
                  <a:pt x="37954" y="12103"/>
                  <a:pt x="37954" y="12103"/>
                  <a:pt x="37912" y="12057"/>
                </a:cubicBezTo>
                <a:lnTo>
                  <a:pt x="12126" y="21"/>
                </a:lnTo>
                <a:cubicBezTo>
                  <a:pt x="12112" y="5"/>
                  <a:pt x="12102" y="0"/>
                  <a:pt x="12094" y="0"/>
                </a:cubicBezTo>
                <a:close/>
              </a:path>
            </a:pathLst>
          </a:custGeom>
          <a:gradFill>
            <a:gsLst>
              <a:gs pos="0">
                <a:schemeClr val="accent6"/>
              </a:gs>
              <a:gs pos="50000">
                <a:schemeClr val="accent4"/>
              </a:gs>
              <a:gs pos="100000">
                <a:schemeClr val="accent5"/>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522"/>
        <p:cNvGrpSpPr/>
        <p:nvPr/>
      </p:nvGrpSpPr>
      <p:grpSpPr>
        <a:xfrm>
          <a:off x="0" y="0"/>
          <a:ext cx="0" cy="0"/>
          <a:chOff x="0" y="0"/>
          <a:chExt cx="0" cy="0"/>
        </a:xfrm>
      </p:grpSpPr>
      <p:grpSp>
        <p:nvGrpSpPr>
          <p:cNvPr id="523" name="Google Shape;523;p44"/>
          <p:cNvGrpSpPr/>
          <p:nvPr/>
        </p:nvGrpSpPr>
        <p:grpSpPr>
          <a:xfrm>
            <a:off x="-2134953" y="-2232526"/>
            <a:ext cx="13005666" cy="9144743"/>
            <a:chOff x="-2134953" y="-2232526"/>
            <a:chExt cx="13005666" cy="9144743"/>
          </a:xfrm>
        </p:grpSpPr>
        <p:sp>
          <p:nvSpPr>
            <p:cNvPr id="524" name="Google Shape;524;p44"/>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4"/>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4"/>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4"/>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4"/>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4"/>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44"/>
          <p:cNvSpPr txBox="1">
            <a:spLocks noGrp="1"/>
          </p:cNvSpPr>
          <p:nvPr>
            <p:ph type="subTitle" idx="1"/>
          </p:nvPr>
        </p:nvSpPr>
        <p:spPr>
          <a:xfrm>
            <a:off x="625650" y="1087175"/>
            <a:ext cx="7689900" cy="3546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5"/>
              </a:buClr>
              <a:buSzPts val="1200"/>
              <a:buChar char="●"/>
              <a:defRPr sz="1100"/>
            </a:lvl1pPr>
            <a:lvl2pPr lvl="1">
              <a:spcBef>
                <a:spcPts val="0"/>
              </a:spcBef>
              <a:spcAft>
                <a:spcPts val="0"/>
              </a:spcAft>
              <a:buClr>
                <a:srgbClr val="434343"/>
              </a:buClr>
              <a:buSzPts val="1200"/>
              <a:buFont typeface="Roboto Condensed Light"/>
              <a:buChar char="○"/>
              <a:defRPr/>
            </a:lvl2pPr>
            <a:lvl3pPr lvl="2">
              <a:spcBef>
                <a:spcPts val="0"/>
              </a:spcBef>
              <a:spcAft>
                <a:spcPts val="0"/>
              </a:spcAft>
              <a:buClr>
                <a:srgbClr val="434343"/>
              </a:buClr>
              <a:buSzPts val="1200"/>
              <a:buFont typeface="Roboto Condensed Light"/>
              <a:buChar char="■"/>
              <a:defRPr/>
            </a:lvl3pPr>
            <a:lvl4pPr lvl="3">
              <a:spcBef>
                <a:spcPts val="0"/>
              </a:spcBef>
              <a:spcAft>
                <a:spcPts val="0"/>
              </a:spcAft>
              <a:buClr>
                <a:srgbClr val="434343"/>
              </a:buClr>
              <a:buSzPts val="1200"/>
              <a:buFont typeface="Roboto Condensed Light"/>
              <a:buChar char="●"/>
              <a:defRPr/>
            </a:lvl4pPr>
            <a:lvl5pPr lvl="4">
              <a:spcBef>
                <a:spcPts val="0"/>
              </a:spcBef>
              <a:spcAft>
                <a:spcPts val="0"/>
              </a:spcAft>
              <a:buClr>
                <a:srgbClr val="434343"/>
              </a:buClr>
              <a:buSzPts val="1200"/>
              <a:buFont typeface="Roboto Condensed Light"/>
              <a:buChar char="○"/>
              <a:defRPr/>
            </a:lvl5pPr>
            <a:lvl6pPr lvl="5">
              <a:spcBef>
                <a:spcPts val="0"/>
              </a:spcBef>
              <a:spcAft>
                <a:spcPts val="0"/>
              </a:spcAft>
              <a:buClr>
                <a:srgbClr val="434343"/>
              </a:buClr>
              <a:buSzPts val="1200"/>
              <a:buFont typeface="Roboto Condensed Light"/>
              <a:buChar char="■"/>
              <a:defRPr/>
            </a:lvl6pPr>
            <a:lvl7pPr lvl="6">
              <a:spcBef>
                <a:spcPts val="0"/>
              </a:spcBef>
              <a:spcAft>
                <a:spcPts val="0"/>
              </a:spcAft>
              <a:buClr>
                <a:srgbClr val="434343"/>
              </a:buClr>
              <a:buSzPts val="1200"/>
              <a:buFont typeface="Roboto Condensed Light"/>
              <a:buChar char="●"/>
              <a:defRPr/>
            </a:lvl7pPr>
            <a:lvl8pPr lvl="7">
              <a:spcBef>
                <a:spcPts val="0"/>
              </a:spcBef>
              <a:spcAft>
                <a:spcPts val="0"/>
              </a:spcAft>
              <a:buClr>
                <a:srgbClr val="434343"/>
              </a:buClr>
              <a:buSzPts val="1200"/>
              <a:buFont typeface="Roboto Condensed Light"/>
              <a:buChar char="○"/>
              <a:defRPr/>
            </a:lvl8pPr>
            <a:lvl9pPr lvl="8">
              <a:spcBef>
                <a:spcPts val="0"/>
              </a:spcBef>
              <a:spcAft>
                <a:spcPts val="0"/>
              </a:spcAft>
              <a:buClr>
                <a:srgbClr val="434343"/>
              </a:buClr>
              <a:buSzPts val="1200"/>
              <a:buFont typeface="Roboto Condensed Light"/>
              <a:buChar char="■"/>
              <a:defRPr/>
            </a:lvl9pPr>
          </a:lstStyle>
          <a:p>
            <a:endParaRPr/>
          </a:p>
        </p:txBody>
      </p:sp>
      <p:sp>
        <p:nvSpPr>
          <p:cNvPr id="531" name="Google Shape;531;p4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8" r:id="rId5"/>
    <p:sldLayoutId id="2147483659" r:id="rId6"/>
    <p:sldLayoutId id="2147483660" r:id="rId7"/>
    <p:sldLayoutId id="2147483680" r:id="rId8"/>
    <p:sldLayoutId id="2147483690" r:id="rId9"/>
    <p:sldLayoutId id="2147483700" r:id="rId10"/>
    <p:sldLayoutId id="2147483701" r:id="rId11"/>
    <p:sldLayoutId id="2147483702" r:id="rId12"/>
    <p:sldLayoutId id="214748370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63"/>
          <p:cNvSpPr txBox="1">
            <a:spLocks noGrp="1"/>
          </p:cNvSpPr>
          <p:nvPr>
            <p:ph type="ctrTitle"/>
          </p:nvPr>
        </p:nvSpPr>
        <p:spPr>
          <a:xfrm>
            <a:off x="2646163" y="1628100"/>
            <a:ext cx="3653400" cy="18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INTERNSHIP</a:t>
            </a:r>
            <a:br>
              <a:rPr lang="en" sz="4400" dirty="0"/>
            </a:br>
            <a:r>
              <a:rPr lang="en" sz="4400" dirty="0"/>
              <a:t>PRESENTATION</a:t>
            </a:r>
            <a:endParaRPr sz="44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6"/>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743" name="Google Shape;743;p66"/>
          <p:cNvSpPr txBox="1">
            <a:spLocks noGrp="1"/>
          </p:cNvSpPr>
          <p:nvPr>
            <p:ph type="subTitle" idx="1"/>
          </p:nvPr>
        </p:nvSpPr>
        <p:spPr>
          <a:xfrm>
            <a:off x="3442200" y="1954587"/>
            <a:ext cx="2259600" cy="289200"/>
          </a:xfrm>
          <a:prstGeom prst="rect">
            <a:avLst/>
          </a:prstGeom>
        </p:spPr>
        <p:txBody>
          <a:bodyPr spcFirstLastPara="1" wrap="square" lIns="91425" tIns="0" rIns="91425" bIns="91425" anchor="t" anchorCtr="0">
            <a:noAutofit/>
          </a:bodyPr>
          <a:lstStyle/>
          <a:p>
            <a:pPr marL="0" lvl="0" indent="0">
              <a:buClr>
                <a:schemeClr val="dk1"/>
              </a:buClr>
              <a:buSzPts val="1100"/>
            </a:pPr>
            <a:r>
              <a:rPr lang="en-IN" dirty="0"/>
              <a:t>SKILLS ACQUIRED </a:t>
            </a:r>
            <a:r>
              <a:rPr lang="en-IN" dirty="0">
                <a:sym typeface="Arial"/>
              </a:rPr>
              <a:t>DURING</a:t>
            </a:r>
            <a:r>
              <a:rPr lang="en-IN" dirty="0"/>
              <a:t> INTERNSHIP</a:t>
            </a:r>
          </a:p>
        </p:txBody>
      </p:sp>
      <p:sp>
        <p:nvSpPr>
          <p:cNvPr id="745" name="Google Shape;745;p66"/>
          <p:cNvSpPr txBox="1">
            <a:spLocks noGrp="1"/>
          </p:cNvSpPr>
          <p:nvPr>
            <p:ph type="title" idx="3"/>
          </p:nvPr>
        </p:nvSpPr>
        <p:spPr>
          <a:xfrm>
            <a:off x="1195975" y="1365398"/>
            <a:ext cx="1172400" cy="559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1.</a:t>
            </a:r>
            <a:endParaRPr dirty="0"/>
          </a:p>
        </p:txBody>
      </p:sp>
      <p:sp>
        <p:nvSpPr>
          <p:cNvPr id="746" name="Google Shape;746;p66"/>
          <p:cNvSpPr txBox="1">
            <a:spLocks noGrp="1"/>
          </p:cNvSpPr>
          <p:nvPr>
            <p:ph type="subTitle" idx="4"/>
          </p:nvPr>
        </p:nvSpPr>
        <p:spPr>
          <a:xfrm>
            <a:off x="6288732" y="1954587"/>
            <a:ext cx="2259600" cy="289200"/>
          </a:xfrm>
          <a:prstGeom prst="rect">
            <a:avLst/>
          </a:prstGeom>
        </p:spPr>
        <p:txBody>
          <a:bodyPr spcFirstLastPara="1" wrap="square" lIns="91425" tIns="0" rIns="91425" bIns="91425" anchor="t" anchorCtr="0">
            <a:noAutofit/>
          </a:bodyPr>
          <a:lstStyle/>
          <a:p>
            <a:pPr marL="0" lvl="0" indent="0"/>
            <a:r>
              <a:rPr lang="en-US" dirty="0"/>
              <a:t>INTERNSHIP PROJECT: WEB DEVELOPMENT TASK</a:t>
            </a:r>
          </a:p>
        </p:txBody>
      </p:sp>
      <p:sp>
        <p:nvSpPr>
          <p:cNvPr id="748" name="Google Shape;748;p66"/>
          <p:cNvSpPr txBox="1">
            <a:spLocks noGrp="1"/>
          </p:cNvSpPr>
          <p:nvPr>
            <p:ph type="title" idx="6"/>
          </p:nvPr>
        </p:nvSpPr>
        <p:spPr>
          <a:xfrm>
            <a:off x="4014153" y="1395087"/>
            <a:ext cx="1172400" cy="559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2.</a:t>
            </a:r>
            <a:endParaRPr dirty="0"/>
          </a:p>
        </p:txBody>
      </p:sp>
      <p:sp>
        <p:nvSpPr>
          <p:cNvPr id="749" name="Google Shape;749;p66"/>
          <p:cNvSpPr txBox="1">
            <a:spLocks noGrp="1"/>
          </p:cNvSpPr>
          <p:nvPr>
            <p:ph type="subTitle" idx="7"/>
          </p:nvPr>
        </p:nvSpPr>
        <p:spPr>
          <a:xfrm>
            <a:off x="652375" y="3647494"/>
            <a:ext cx="2259600" cy="289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IN" dirty="0"/>
              <a:t>MORE ABOUT HTML AND</a:t>
            </a:r>
          </a:p>
          <a:p>
            <a:pPr marL="0" lvl="0" indent="0" algn="ctr" rtl="0">
              <a:spcBef>
                <a:spcPts val="0"/>
              </a:spcBef>
              <a:spcAft>
                <a:spcPts val="0"/>
              </a:spcAft>
              <a:buNone/>
            </a:pPr>
            <a:r>
              <a:rPr lang="en-IN" dirty="0"/>
              <a:t>CSS</a:t>
            </a:r>
            <a:endParaRPr dirty="0"/>
          </a:p>
        </p:txBody>
      </p:sp>
      <p:sp>
        <p:nvSpPr>
          <p:cNvPr id="751" name="Google Shape;751;p66"/>
          <p:cNvSpPr txBox="1">
            <a:spLocks noGrp="1"/>
          </p:cNvSpPr>
          <p:nvPr>
            <p:ph type="title" idx="9"/>
          </p:nvPr>
        </p:nvSpPr>
        <p:spPr>
          <a:xfrm>
            <a:off x="6832332" y="1395087"/>
            <a:ext cx="1172400" cy="559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3.</a:t>
            </a:r>
            <a:endParaRPr dirty="0"/>
          </a:p>
        </p:txBody>
      </p:sp>
      <p:sp>
        <p:nvSpPr>
          <p:cNvPr id="752" name="Google Shape;752;p66"/>
          <p:cNvSpPr txBox="1">
            <a:spLocks noGrp="1"/>
          </p:cNvSpPr>
          <p:nvPr>
            <p:ph type="subTitle" idx="13"/>
          </p:nvPr>
        </p:nvSpPr>
        <p:spPr>
          <a:xfrm>
            <a:off x="3084857" y="3639258"/>
            <a:ext cx="3030993" cy="1196624"/>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MORE ABOUT JAVASCRIPT</a:t>
            </a:r>
          </a:p>
          <a:p>
            <a:pPr marL="0" lvl="0" indent="0" algn="ctr" rtl="0">
              <a:spcBef>
                <a:spcPts val="0"/>
              </a:spcBef>
              <a:spcAft>
                <a:spcPts val="0"/>
              </a:spcAft>
              <a:buNone/>
            </a:pPr>
            <a:r>
              <a:rPr lang="en" dirty="0"/>
              <a:t>AND GSAP(ANIMATIONS)</a:t>
            </a:r>
            <a:endParaRPr dirty="0"/>
          </a:p>
        </p:txBody>
      </p:sp>
      <p:sp>
        <p:nvSpPr>
          <p:cNvPr id="754" name="Google Shape;754;p66"/>
          <p:cNvSpPr txBox="1">
            <a:spLocks noGrp="1"/>
          </p:cNvSpPr>
          <p:nvPr>
            <p:ph type="title" idx="15"/>
          </p:nvPr>
        </p:nvSpPr>
        <p:spPr>
          <a:xfrm>
            <a:off x="1195975" y="3079759"/>
            <a:ext cx="1172400" cy="559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4.</a:t>
            </a:r>
            <a:endParaRPr dirty="0"/>
          </a:p>
        </p:txBody>
      </p:sp>
      <p:sp>
        <p:nvSpPr>
          <p:cNvPr id="755" name="Google Shape;755;p66"/>
          <p:cNvSpPr txBox="1">
            <a:spLocks noGrp="1"/>
          </p:cNvSpPr>
          <p:nvPr>
            <p:ph type="subTitle" idx="16"/>
          </p:nvPr>
        </p:nvSpPr>
        <p:spPr>
          <a:xfrm>
            <a:off x="6211467" y="3647494"/>
            <a:ext cx="2259600" cy="226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CHALLENGES AND SOLUTIONS</a:t>
            </a:r>
            <a:endParaRPr dirty="0"/>
          </a:p>
        </p:txBody>
      </p:sp>
      <p:sp>
        <p:nvSpPr>
          <p:cNvPr id="757" name="Google Shape;757;p66"/>
          <p:cNvSpPr txBox="1">
            <a:spLocks noGrp="1"/>
          </p:cNvSpPr>
          <p:nvPr>
            <p:ph type="title" idx="18"/>
          </p:nvPr>
        </p:nvSpPr>
        <p:spPr>
          <a:xfrm>
            <a:off x="4014153" y="3079759"/>
            <a:ext cx="1172400" cy="5595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5.</a:t>
            </a:r>
            <a:endParaRPr dirty="0"/>
          </a:p>
        </p:txBody>
      </p:sp>
      <p:sp>
        <p:nvSpPr>
          <p:cNvPr id="2" name="TextBox 1">
            <a:extLst>
              <a:ext uri="{FF2B5EF4-FFF2-40B4-BE49-F238E27FC236}">
                <a16:creationId xmlns:a16="http://schemas.microsoft.com/office/drawing/2014/main" id="{2CB82D54-6456-BDED-661F-C6924798C435}"/>
              </a:ext>
            </a:extLst>
          </p:cNvPr>
          <p:cNvSpPr txBox="1"/>
          <p:nvPr/>
        </p:nvSpPr>
        <p:spPr>
          <a:xfrm>
            <a:off x="6832331" y="3069872"/>
            <a:ext cx="1017873" cy="11387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DCAE52"/>
              </a:buClr>
              <a:buSzPts val="3000"/>
              <a:buFont typeface="Abel"/>
              <a:buNone/>
              <a:tabLst/>
              <a:defRPr/>
            </a:pPr>
            <a:r>
              <a:rPr lang="en" sz="4000" dirty="0">
                <a:solidFill>
                  <a:srgbClr val="DCAE52"/>
                </a:solidFill>
                <a:latin typeface="Abel"/>
                <a:sym typeface="Abel"/>
              </a:rPr>
              <a:t>6</a:t>
            </a:r>
            <a:r>
              <a:rPr kumimoji="0" lang="en" sz="4000" b="0" i="0" u="none" strike="noStrike" kern="0" cap="none" spc="0" normalizeH="0" baseline="0" noProof="0" dirty="0">
                <a:ln>
                  <a:noFill/>
                </a:ln>
                <a:solidFill>
                  <a:srgbClr val="DCAE52"/>
                </a:solidFill>
                <a:effectLst/>
                <a:uLnTx/>
                <a:uFillTx/>
                <a:latin typeface="Abel"/>
                <a:sym typeface="Abel"/>
              </a:rPr>
              <a:t>.</a:t>
            </a:r>
          </a:p>
          <a:p>
            <a:r>
              <a:rPr lang="en" dirty="0"/>
              <a:t>.</a:t>
            </a:r>
          </a:p>
          <a:p>
            <a:endParaRPr lang="en-IN" dirty="0"/>
          </a:p>
        </p:txBody>
      </p:sp>
      <p:sp>
        <p:nvSpPr>
          <p:cNvPr id="4" name="TextBox 3">
            <a:extLst>
              <a:ext uri="{FF2B5EF4-FFF2-40B4-BE49-F238E27FC236}">
                <a16:creationId xmlns:a16="http://schemas.microsoft.com/office/drawing/2014/main" id="{F05F9169-5620-1C4C-6CC0-602F71FCA98A}"/>
              </a:ext>
            </a:extLst>
          </p:cNvPr>
          <p:cNvSpPr txBox="1"/>
          <p:nvPr/>
        </p:nvSpPr>
        <p:spPr>
          <a:xfrm>
            <a:off x="520636" y="1913310"/>
            <a:ext cx="2551569" cy="369332"/>
          </a:xfrm>
          <a:prstGeom prst="rect">
            <a:avLst/>
          </a:prstGeom>
          <a:noFill/>
        </p:spPr>
        <p:txBody>
          <a:bodyPr wrap="square" rtlCol="0">
            <a:spAutoFit/>
          </a:bodyPr>
          <a:lstStyle/>
          <a:p>
            <a:pPr algn="ctr"/>
            <a:r>
              <a:rPr lang="en-IN" sz="1800" dirty="0">
                <a:solidFill>
                  <a:schemeClr val="accent5"/>
                </a:solidFill>
                <a:latin typeface="Abel"/>
                <a:sym typeface="Abel"/>
              </a:rPr>
              <a:t>ABOUT code9</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subTitle" idx="1"/>
          </p:nvPr>
        </p:nvSpPr>
        <p:spPr>
          <a:xfrm>
            <a:off x="710710" y="1264240"/>
            <a:ext cx="4314945" cy="3624417"/>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2400" dirty="0">
                <a:solidFill>
                  <a:schemeClr val="accent5"/>
                </a:solidFill>
                <a:latin typeface="Abel"/>
              </a:rPr>
              <a:t>What is</a:t>
            </a:r>
            <a:r>
              <a:rPr lang="en-IN" sz="1800" dirty="0"/>
              <a:t> </a:t>
            </a:r>
            <a:r>
              <a:rPr lang="en-IN" sz="2400" dirty="0">
                <a:solidFill>
                  <a:schemeClr val="accent5"/>
                </a:solidFill>
                <a:latin typeface="Abel"/>
                <a:sym typeface="Abel"/>
              </a:rPr>
              <a:t>code9</a:t>
            </a:r>
          </a:p>
          <a:p>
            <a:pPr marL="0" lvl="0" indent="0" algn="l" rtl="0">
              <a:spcBef>
                <a:spcPts val="1600"/>
              </a:spcBef>
              <a:spcAft>
                <a:spcPts val="0"/>
              </a:spcAft>
              <a:buNone/>
            </a:pPr>
            <a:r>
              <a:rPr lang="en-US" dirty="0" err="1"/>
              <a:t>Keltron</a:t>
            </a:r>
            <a:r>
              <a:rPr lang="en-US" dirty="0"/>
              <a:t> (Kerala State Electronics Development Corporation Limited), established in 1973, is a state-owned electronics company in Kerala. It manufactures electronic components, consumer electronics, and industrial systems, playing a key role in Kerala’s technological and industrial development.</a:t>
            </a:r>
          </a:p>
          <a:p>
            <a:pPr marL="0" lvl="0" indent="0" algn="l" rtl="0">
              <a:spcBef>
                <a:spcPts val="1600"/>
              </a:spcBef>
              <a:spcAft>
                <a:spcPts val="0"/>
              </a:spcAft>
              <a:buNone/>
            </a:pPr>
            <a:r>
              <a:rPr lang="en-US" dirty="0" err="1"/>
              <a:t>Keltron's</a:t>
            </a:r>
            <a:r>
              <a:rPr lang="en-US" dirty="0"/>
              <a:t> goal is to drive technological development in Kerala by producing high-quality electronics, supporting industrial growth, and promoting self-reliance in electronics manufacturing.</a:t>
            </a:r>
            <a:endParaRPr lang="en-IN" dirty="0"/>
          </a:p>
        </p:txBody>
      </p:sp>
      <p:sp>
        <p:nvSpPr>
          <p:cNvPr id="714" name="Google Shape;714;p64"/>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INTERNSHIP AT – code9</a:t>
            </a:r>
            <a:endParaRPr dirty="0"/>
          </a:p>
        </p:txBody>
      </p:sp>
      <p:pic>
        <p:nvPicPr>
          <p:cNvPr id="5" name="Picture 4">
            <a:extLst>
              <a:ext uri="{FF2B5EF4-FFF2-40B4-BE49-F238E27FC236}">
                <a16:creationId xmlns:a16="http://schemas.microsoft.com/office/drawing/2014/main" id="{D036767F-85CA-7335-F570-CD191508D105}"/>
              </a:ext>
            </a:extLst>
          </p:cNvPr>
          <p:cNvPicPr>
            <a:picLocks noChangeAspect="1"/>
          </p:cNvPicPr>
          <p:nvPr/>
        </p:nvPicPr>
        <p:blipFill>
          <a:blip r:embed="rId3"/>
          <a:stretch>
            <a:fillRect/>
          </a:stretch>
        </p:blipFill>
        <p:spPr>
          <a:xfrm>
            <a:off x="6394893" y="1264240"/>
            <a:ext cx="2189743" cy="1188336"/>
          </a:xfrm>
          <a:prstGeom prst="rect">
            <a:avLst/>
          </a:prstGeom>
        </p:spPr>
      </p:pic>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65"/>
          <p:cNvSpPr txBox="1">
            <a:spLocks noGrp="1"/>
          </p:cNvSpPr>
          <p:nvPr>
            <p:ph type="title"/>
          </p:nvPr>
        </p:nvSpPr>
        <p:spPr>
          <a:xfrm>
            <a:off x="1777210" y="236577"/>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SKILLS ACQUIRED DURING INTERNSHIP</a:t>
            </a:r>
          </a:p>
        </p:txBody>
      </p:sp>
      <p:sp>
        <p:nvSpPr>
          <p:cNvPr id="720" name="Google Shape;720;p65"/>
          <p:cNvSpPr txBox="1">
            <a:spLocks noGrp="1"/>
          </p:cNvSpPr>
          <p:nvPr>
            <p:ph type="subTitle" idx="1"/>
          </p:nvPr>
        </p:nvSpPr>
        <p:spPr>
          <a:xfrm>
            <a:off x="1395403" y="920514"/>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HTML</a:t>
            </a:r>
            <a:endParaRPr dirty="0"/>
          </a:p>
        </p:txBody>
      </p:sp>
      <p:sp>
        <p:nvSpPr>
          <p:cNvPr id="721" name="Google Shape;721;p65"/>
          <p:cNvSpPr txBox="1">
            <a:spLocks noGrp="1"/>
          </p:cNvSpPr>
          <p:nvPr>
            <p:ph type="subTitle" idx="2"/>
          </p:nvPr>
        </p:nvSpPr>
        <p:spPr>
          <a:xfrm>
            <a:off x="1395403" y="1113361"/>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HTML is the standard language for creating web pages. It uses tags to structure content like text, links, and images, forming the foundation of web development.</a:t>
            </a:r>
            <a:endParaRPr sz="1100" dirty="0"/>
          </a:p>
        </p:txBody>
      </p:sp>
      <p:sp>
        <p:nvSpPr>
          <p:cNvPr id="722" name="Google Shape;722;p65"/>
          <p:cNvSpPr txBox="1">
            <a:spLocks noGrp="1"/>
          </p:cNvSpPr>
          <p:nvPr>
            <p:ph type="title" idx="3"/>
          </p:nvPr>
        </p:nvSpPr>
        <p:spPr>
          <a:xfrm>
            <a:off x="555246" y="92252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1.</a:t>
            </a:r>
            <a:endParaRPr dirty="0"/>
          </a:p>
        </p:txBody>
      </p:sp>
      <p:sp>
        <p:nvSpPr>
          <p:cNvPr id="723" name="Google Shape;723;p65"/>
          <p:cNvSpPr txBox="1">
            <a:spLocks noGrp="1"/>
          </p:cNvSpPr>
          <p:nvPr>
            <p:ph type="subTitle" idx="4"/>
          </p:nvPr>
        </p:nvSpPr>
        <p:spPr>
          <a:xfrm>
            <a:off x="1395403" y="2229357"/>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JAVASCRIPT</a:t>
            </a:r>
          </a:p>
        </p:txBody>
      </p:sp>
      <p:sp>
        <p:nvSpPr>
          <p:cNvPr id="724" name="Google Shape;724;p65"/>
          <p:cNvSpPr txBox="1">
            <a:spLocks noGrp="1"/>
          </p:cNvSpPr>
          <p:nvPr>
            <p:ph type="subTitle" idx="5"/>
          </p:nvPr>
        </p:nvSpPr>
        <p:spPr>
          <a:xfrm>
            <a:off x="1395312" y="2410254"/>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dirty="0"/>
              <a:t>JavaScript is a programming language that adds interactivity and dynamic features to web pages, such as animations and real-time updates.</a:t>
            </a:r>
          </a:p>
        </p:txBody>
      </p:sp>
      <p:sp>
        <p:nvSpPr>
          <p:cNvPr id="725" name="Google Shape;725;p65"/>
          <p:cNvSpPr txBox="1">
            <a:spLocks noGrp="1"/>
          </p:cNvSpPr>
          <p:nvPr>
            <p:ph type="title" idx="6"/>
          </p:nvPr>
        </p:nvSpPr>
        <p:spPr>
          <a:xfrm>
            <a:off x="555246" y="2211152"/>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2.</a:t>
            </a:r>
            <a:endParaRPr dirty="0"/>
          </a:p>
        </p:txBody>
      </p:sp>
      <p:sp>
        <p:nvSpPr>
          <p:cNvPr id="726" name="Google Shape;726;p65"/>
          <p:cNvSpPr txBox="1">
            <a:spLocks noGrp="1"/>
          </p:cNvSpPr>
          <p:nvPr>
            <p:ph type="subTitle" idx="7"/>
          </p:nvPr>
        </p:nvSpPr>
        <p:spPr>
          <a:xfrm>
            <a:off x="1395312" y="3637928"/>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TEAM EXPERIENCE </a:t>
            </a:r>
            <a:endParaRPr dirty="0"/>
          </a:p>
        </p:txBody>
      </p:sp>
      <p:sp>
        <p:nvSpPr>
          <p:cNvPr id="727" name="Google Shape;727;p65"/>
          <p:cNvSpPr txBox="1">
            <a:spLocks noGrp="1"/>
          </p:cNvSpPr>
          <p:nvPr>
            <p:ph type="subTitle" idx="8"/>
          </p:nvPr>
        </p:nvSpPr>
        <p:spPr>
          <a:xfrm>
            <a:off x="1395312" y="3817628"/>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dirty="0"/>
              <a:t>JavaScript is a programming language that adds interactivity and dynamic features to web pages, such as animations and real-time updates.</a:t>
            </a:r>
            <a:endParaRPr sz="1100" dirty="0"/>
          </a:p>
        </p:txBody>
      </p:sp>
      <p:sp>
        <p:nvSpPr>
          <p:cNvPr id="728" name="Google Shape;728;p65"/>
          <p:cNvSpPr txBox="1">
            <a:spLocks noGrp="1"/>
          </p:cNvSpPr>
          <p:nvPr>
            <p:ph type="title" idx="9"/>
          </p:nvPr>
        </p:nvSpPr>
        <p:spPr>
          <a:xfrm>
            <a:off x="555246" y="361606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3.</a:t>
            </a:r>
            <a:endParaRPr dirty="0"/>
          </a:p>
        </p:txBody>
      </p:sp>
      <p:sp>
        <p:nvSpPr>
          <p:cNvPr id="729" name="Google Shape;729;p65"/>
          <p:cNvSpPr txBox="1">
            <a:spLocks noGrp="1"/>
          </p:cNvSpPr>
          <p:nvPr>
            <p:ph type="subTitle" idx="13"/>
          </p:nvPr>
        </p:nvSpPr>
        <p:spPr>
          <a:xfrm>
            <a:off x="5460394" y="1401372"/>
            <a:ext cx="2680200" cy="359400"/>
          </a:xfrm>
          <a:prstGeom prst="rect">
            <a:avLst/>
          </a:prstGeom>
        </p:spPr>
        <p:txBody>
          <a:bodyPr spcFirstLastPara="1" wrap="square" lIns="91425" tIns="91425" rIns="91425" bIns="91425" anchor="b" anchorCtr="0">
            <a:noAutofit/>
          </a:bodyPr>
          <a:lstStyle/>
          <a:p>
            <a:pPr marL="0" indent="0"/>
            <a:r>
              <a:rPr lang="en-IN" dirty="0"/>
              <a:t>CSS</a:t>
            </a:r>
          </a:p>
        </p:txBody>
      </p:sp>
      <p:sp>
        <p:nvSpPr>
          <p:cNvPr id="730" name="Google Shape;730;p65"/>
          <p:cNvSpPr txBox="1">
            <a:spLocks noGrp="1"/>
          </p:cNvSpPr>
          <p:nvPr>
            <p:ph type="subTitle" idx="14"/>
          </p:nvPr>
        </p:nvSpPr>
        <p:spPr>
          <a:xfrm>
            <a:off x="5460394" y="1605969"/>
            <a:ext cx="2680200" cy="73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dirty="0"/>
              <a:t>CSS (Cascading Style Sheets) is used to style and design web pages. It controls the layout, colors, fonts, and overall appearance of HTML elements, enhancing the visual presentation of websites.</a:t>
            </a:r>
          </a:p>
        </p:txBody>
      </p:sp>
      <p:sp>
        <p:nvSpPr>
          <p:cNvPr id="731" name="Google Shape;731;p65"/>
          <p:cNvSpPr txBox="1">
            <a:spLocks noGrp="1"/>
          </p:cNvSpPr>
          <p:nvPr>
            <p:ph type="title" idx="15"/>
          </p:nvPr>
        </p:nvSpPr>
        <p:spPr>
          <a:xfrm>
            <a:off x="4650932" y="1335746"/>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4.</a:t>
            </a:r>
            <a:endParaRPr dirty="0"/>
          </a:p>
        </p:txBody>
      </p:sp>
      <p:sp>
        <p:nvSpPr>
          <p:cNvPr id="732" name="Google Shape;732;p65"/>
          <p:cNvSpPr txBox="1">
            <a:spLocks noGrp="1"/>
          </p:cNvSpPr>
          <p:nvPr>
            <p:ph type="subTitle" idx="16"/>
          </p:nvPr>
        </p:nvSpPr>
        <p:spPr>
          <a:xfrm>
            <a:off x="5460394" y="2953806"/>
            <a:ext cx="2680200" cy="3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PROJECT STAGES</a:t>
            </a:r>
            <a:endParaRPr dirty="0"/>
          </a:p>
        </p:txBody>
      </p:sp>
      <p:sp>
        <p:nvSpPr>
          <p:cNvPr id="733" name="Google Shape;733;p65"/>
          <p:cNvSpPr txBox="1">
            <a:spLocks noGrp="1"/>
          </p:cNvSpPr>
          <p:nvPr>
            <p:ph type="subTitle" idx="17"/>
          </p:nvPr>
        </p:nvSpPr>
        <p:spPr>
          <a:xfrm>
            <a:off x="5460394" y="3146154"/>
            <a:ext cx="2680200" cy="735900"/>
          </a:xfrm>
          <a:prstGeom prst="rect">
            <a:avLst/>
          </a:prstGeom>
        </p:spPr>
        <p:txBody>
          <a:bodyPr spcFirstLastPara="1" wrap="square" lIns="91425" tIns="91425" rIns="91425" bIns="91425" anchor="t" anchorCtr="0">
            <a:noAutofit/>
          </a:bodyPr>
          <a:lstStyle/>
          <a:p>
            <a:pPr marL="0" indent="0">
              <a:buClr>
                <a:schemeClr val="dk1"/>
              </a:buClr>
              <a:buSzPts val="1100"/>
            </a:pPr>
            <a:r>
              <a:rPr lang="en" sz="1050" dirty="0"/>
              <a:t>You can describe the topic of the</a:t>
            </a:r>
            <a:r>
              <a:rPr lang="en-US" sz="1050" dirty="0"/>
              <a:t>The project offered real-world web development experience, using HTML, CSS, and JavaScript to build an interactive site, tackle design issues, and solve practical coding challenges.</a:t>
            </a:r>
          </a:p>
          <a:p>
            <a:pPr marL="0" lvl="0" indent="0" algn="l" rtl="0">
              <a:spcBef>
                <a:spcPts val="0"/>
              </a:spcBef>
              <a:spcAft>
                <a:spcPts val="0"/>
              </a:spcAft>
              <a:buClr>
                <a:schemeClr val="dk1"/>
              </a:buClr>
              <a:buSzPts val="1100"/>
              <a:buFont typeface="Arial"/>
              <a:buNone/>
            </a:pPr>
            <a:r>
              <a:rPr lang="en" sz="1050" dirty="0"/>
              <a:t> </a:t>
            </a:r>
            <a:endParaRPr sz="1050" dirty="0"/>
          </a:p>
        </p:txBody>
      </p:sp>
      <p:sp>
        <p:nvSpPr>
          <p:cNvPr id="734" name="Google Shape;734;p65"/>
          <p:cNvSpPr txBox="1">
            <a:spLocks noGrp="1"/>
          </p:cNvSpPr>
          <p:nvPr>
            <p:ph type="title" idx="18"/>
          </p:nvPr>
        </p:nvSpPr>
        <p:spPr>
          <a:xfrm>
            <a:off x="4650932" y="2937504"/>
            <a:ext cx="957300" cy="576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5.</a:t>
            </a:r>
            <a:endParaRPr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67"/>
          <p:cNvSpPr txBox="1">
            <a:spLocks noGrp="1"/>
          </p:cNvSpPr>
          <p:nvPr>
            <p:ph type="title"/>
          </p:nvPr>
        </p:nvSpPr>
        <p:spPr>
          <a:xfrm>
            <a:off x="1996950" y="355202"/>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Internship Project: Web Development Task</a:t>
            </a:r>
            <a:endParaRPr dirty="0"/>
          </a:p>
        </p:txBody>
      </p:sp>
      <p:sp>
        <p:nvSpPr>
          <p:cNvPr id="763" name="Google Shape;763;p67"/>
          <p:cNvSpPr txBox="1">
            <a:spLocks noGrp="1"/>
          </p:cNvSpPr>
          <p:nvPr>
            <p:ph type="body" idx="1"/>
          </p:nvPr>
        </p:nvSpPr>
        <p:spPr>
          <a:xfrm>
            <a:off x="616688" y="1064215"/>
            <a:ext cx="4820092" cy="37262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solidFill>
                  <a:schemeClr val="accent5"/>
                </a:solidFill>
                <a:latin typeface="Abel"/>
                <a:sym typeface="Abel"/>
              </a:rPr>
              <a:t>~Internship</a:t>
            </a:r>
            <a:r>
              <a:rPr lang="en-IN" sz="1200" dirty="0"/>
              <a:t> </a:t>
            </a:r>
            <a:r>
              <a:rPr lang="en-IN" sz="2000" dirty="0">
                <a:solidFill>
                  <a:schemeClr val="accent5"/>
                </a:solidFill>
                <a:latin typeface="Abel"/>
                <a:sym typeface="Abel"/>
              </a:rPr>
              <a:t>Overview</a:t>
            </a:r>
          </a:p>
          <a:p>
            <a:pPr marL="152400" indent="0">
              <a:buNone/>
            </a:pPr>
            <a:endParaRPr lang="en-US" sz="1200" dirty="0"/>
          </a:p>
          <a:p>
            <a:r>
              <a:rPr lang="en-US" sz="1200" dirty="0"/>
              <a:t>During the </a:t>
            </a:r>
            <a:r>
              <a:rPr lang="en-US" sz="1200" dirty="0" err="1"/>
              <a:t>Keltron</a:t>
            </a:r>
            <a:r>
              <a:rPr lang="en-US" sz="1200" dirty="0"/>
              <a:t> internship, the user gained experience in web development with HTML, CSS, and Java.</a:t>
            </a:r>
          </a:p>
          <a:p>
            <a:pPr marL="0" lvl="0" indent="0" algn="l" rtl="0">
              <a:spcBef>
                <a:spcPts val="0"/>
              </a:spcBef>
              <a:spcAft>
                <a:spcPts val="0"/>
              </a:spcAft>
              <a:buNone/>
            </a:pPr>
            <a:endParaRPr lang="en-US" sz="1200" dirty="0"/>
          </a:p>
          <a:p>
            <a:pPr marL="0" lvl="0" indent="0" algn="l" rtl="0">
              <a:spcBef>
                <a:spcPts val="0"/>
              </a:spcBef>
              <a:spcAft>
                <a:spcPts val="0"/>
              </a:spcAft>
              <a:buNone/>
            </a:pPr>
            <a:r>
              <a:rPr lang="en-IN" sz="2000" dirty="0">
                <a:solidFill>
                  <a:schemeClr val="accent5"/>
                </a:solidFill>
                <a:latin typeface="Abel"/>
              </a:rPr>
              <a:t>~Technologies</a:t>
            </a:r>
            <a:r>
              <a:rPr lang="en-IN" sz="1200" dirty="0"/>
              <a:t> </a:t>
            </a:r>
            <a:r>
              <a:rPr lang="en-IN" sz="2000" dirty="0">
                <a:solidFill>
                  <a:schemeClr val="accent5"/>
                </a:solidFill>
                <a:latin typeface="Abel"/>
              </a:rPr>
              <a:t>Used</a:t>
            </a:r>
          </a:p>
          <a:p>
            <a:pPr marL="152400" indent="0">
              <a:buNone/>
            </a:pPr>
            <a:endParaRPr lang="en-US" sz="1200" dirty="0"/>
          </a:p>
          <a:p>
            <a:r>
              <a:rPr lang="en-US" sz="1200" dirty="0"/>
              <a:t>HTML, CSS, GSAP (animations) and JavaScript.</a:t>
            </a:r>
          </a:p>
          <a:p>
            <a:pPr marL="0" lvl="0" indent="0" algn="l" rtl="0">
              <a:spcBef>
                <a:spcPts val="0"/>
              </a:spcBef>
              <a:spcAft>
                <a:spcPts val="0"/>
              </a:spcAft>
              <a:buNone/>
            </a:pPr>
            <a:endParaRPr lang="en-US" sz="1200" dirty="0"/>
          </a:p>
          <a:p>
            <a:pPr marL="0" indent="0">
              <a:buNone/>
            </a:pPr>
            <a:r>
              <a:rPr lang="en-IN" sz="2000" dirty="0">
                <a:solidFill>
                  <a:schemeClr val="accent5"/>
                </a:solidFill>
                <a:latin typeface="Abel"/>
              </a:rPr>
              <a:t>~Key</a:t>
            </a:r>
            <a:r>
              <a:rPr lang="en-IN" sz="1200" dirty="0"/>
              <a:t> </a:t>
            </a:r>
            <a:r>
              <a:rPr lang="en-IN" sz="2000" dirty="0">
                <a:solidFill>
                  <a:schemeClr val="accent5"/>
                </a:solidFill>
                <a:latin typeface="Abel"/>
              </a:rPr>
              <a:t>Learning</a:t>
            </a:r>
            <a:endParaRPr lang="en-US" sz="1200" dirty="0"/>
          </a:p>
          <a:p>
            <a:endParaRPr lang="en-US" sz="1200" dirty="0"/>
          </a:p>
          <a:p>
            <a:r>
              <a:rPr lang="en-US" sz="1200" dirty="0"/>
              <a:t>Gained practical experience in creating web pages.</a:t>
            </a:r>
          </a:p>
          <a:p>
            <a:pPr marL="0" indent="0">
              <a:buNone/>
            </a:pPr>
            <a:endParaRPr lang="en-US" sz="1200" dirty="0"/>
          </a:p>
          <a:p>
            <a:r>
              <a:rPr lang="en-US" sz="1200" dirty="0"/>
              <a:t>Developed skills in structuring content, styling with CSS, and adding interactivity using JavaScript.</a:t>
            </a:r>
            <a:endParaRPr dirty="0"/>
          </a:p>
        </p:txBody>
      </p:sp>
      <p:sp>
        <p:nvSpPr>
          <p:cNvPr id="764" name="Google Shape;764;p67"/>
          <p:cNvSpPr txBox="1">
            <a:spLocks noGrp="1"/>
          </p:cNvSpPr>
          <p:nvPr>
            <p:ph type="body" idx="1"/>
          </p:nvPr>
        </p:nvSpPr>
        <p:spPr>
          <a:xfrm flipV="1">
            <a:off x="9247455" y="1448182"/>
            <a:ext cx="1264600" cy="11834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bg2">
                    <a:lumMod val="50000"/>
                  </a:schemeClr>
                </a:solidFill>
                <a:latin typeface="Abel"/>
                <a:ea typeface="Abel"/>
                <a:cs typeface="Abel"/>
                <a:sym typeface="Abel"/>
              </a:rPr>
              <a:t>YOUR LOGO</a:t>
            </a:r>
            <a:endParaRPr sz="1600" b="1" dirty="0">
              <a:solidFill>
                <a:schemeClr val="bg2">
                  <a:lumMod val="50000"/>
                </a:schemeClr>
              </a:solidFill>
              <a:latin typeface="Abel"/>
              <a:ea typeface="Abel"/>
              <a:cs typeface="Abel"/>
              <a:sym typeface="Abel"/>
            </a:endParaRPr>
          </a:p>
        </p:txBody>
      </p:sp>
      <p:sp>
        <p:nvSpPr>
          <p:cNvPr id="765" name="Google Shape;765;p67"/>
          <p:cNvSpPr/>
          <p:nvPr/>
        </p:nvSpPr>
        <p:spPr>
          <a:xfrm>
            <a:off x="9464034" y="2041451"/>
            <a:ext cx="955873" cy="1230450"/>
          </a:xfrm>
          <a:custGeom>
            <a:avLst/>
            <a:gdLst/>
            <a:ahLst/>
            <a:cxnLst/>
            <a:rect l="l" t="t" r="r" b="b"/>
            <a:pathLst>
              <a:path w="72415" h="71879" extrusionOk="0">
                <a:moveTo>
                  <a:pt x="49114" y="5537"/>
                </a:moveTo>
                <a:lnTo>
                  <a:pt x="49388" y="5609"/>
                </a:lnTo>
                <a:lnTo>
                  <a:pt x="49174" y="5680"/>
                </a:lnTo>
                <a:lnTo>
                  <a:pt x="49114" y="5537"/>
                </a:lnTo>
                <a:close/>
                <a:moveTo>
                  <a:pt x="22992" y="5621"/>
                </a:moveTo>
                <a:lnTo>
                  <a:pt x="22956" y="5704"/>
                </a:lnTo>
                <a:lnTo>
                  <a:pt x="22813" y="5668"/>
                </a:lnTo>
                <a:lnTo>
                  <a:pt x="22992" y="5621"/>
                </a:lnTo>
                <a:close/>
                <a:moveTo>
                  <a:pt x="35053" y="2644"/>
                </a:moveTo>
                <a:lnTo>
                  <a:pt x="35053" y="9335"/>
                </a:lnTo>
                <a:lnTo>
                  <a:pt x="24837" y="6263"/>
                </a:lnTo>
                <a:lnTo>
                  <a:pt x="25409" y="5025"/>
                </a:lnTo>
                <a:lnTo>
                  <a:pt x="35053" y="2644"/>
                </a:lnTo>
                <a:close/>
                <a:moveTo>
                  <a:pt x="36982" y="2549"/>
                </a:moveTo>
                <a:lnTo>
                  <a:pt x="46697" y="4942"/>
                </a:lnTo>
                <a:lnTo>
                  <a:pt x="47292" y="6240"/>
                </a:lnTo>
                <a:lnTo>
                  <a:pt x="36982" y="9335"/>
                </a:lnTo>
                <a:lnTo>
                  <a:pt x="36982" y="2549"/>
                </a:lnTo>
                <a:close/>
                <a:moveTo>
                  <a:pt x="52531" y="6692"/>
                </a:moveTo>
                <a:lnTo>
                  <a:pt x="58437" y="11919"/>
                </a:lnTo>
                <a:lnTo>
                  <a:pt x="53912" y="15931"/>
                </a:lnTo>
                <a:lnTo>
                  <a:pt x="49995" y="7454"/>
                </a:lnTo>
                <a:lnTo>
                  <a:pt x="52531" y="6692"/>
                </a:lnTo>
                <a:close/>
                <a:moveTo>
                  <a:pt x="19789" y="6775"/>
                </a:moveTo>
                <a:lnTo>
                  <a:pt x="22134" y="7490"/>
                </a:lnTo>
                <a:lnTo>
                  <a:pt x="18098" y="16217"/>
                </a:lnTo>
                <a:lnTo>
                  <a:pt x="13622" y="12252"/>
                </a:lnTo>
                <a:lnTo>
                  <a:pt x="19789" y="6775"/>
                </a:lnTo>
                <a:close/>
                <a:moveTo>
                  <a:pt x="36017" y="11967"/>
                </a:moveTo>
                <a:lnTo>
                  <a:pt x="40899" y="16479"/>
                </a:lnTo>
                <a:lnTo>
                  <a:pt x="31124" y="16479"/>
                </a:lnTo>
                <a:lnTo>
                  <a:pt x="36017" y="11967"/>
                </a:lnTo>
                <a:close/>
                <a:moveTo>
                  <a:pt x="48114" y="8026"/>
                </a:moveTo>
                <a:lnTo>
                  <a:pt x="52031" y="16491"/>
                </a:lnTo>
                <a:lnTo>
                  <a:pt x="43399" y="16146"/>
                </a:lnTo>
                <a:lnTo>
                  <a:pt x="37922" y="11085"/>
                </a:lnTo>
                <a:lnTo>
                  <a:pt x="48114" y="8026"/>
                </a:lnTo>
                <a:close/>
                <a:moveTo>
                  <a:pt x="24004" y="8049"/>
                </a:moveTo>
                <a:lnTo>
                  <a:pt x="34112" y="11085"/>
                </a:lnTo>
                <a:lnTo>
                  <a:pt x="28338" y="16419"/>
                </a:lnTo>
                <a:lnTo>
                  <a:pt x="19991" y="16753"/>
                </a:lnTo>
                <a:lnTo>
                  <a:pt x="24004" y="8049"/>
                </a:lnTo>
                <a:close/>
                <a:moveTo>
                  <a:pt x="59901" y="13217"/>
                </a:moveTo>
                <a:lnTo>
                  <a:pt x="64259" y="17086"/>
                </a:lnTo>
                <a:lnTo>
                  <a:pt x="65366" y="19991"/>
                </a:lnTo>
                <a:lnTo>
                  <a:pt x="64461" y="23111"/>
                </a:lnTo>
                <a:lnTo>
                  <a:pt x="55198" y="17384"/>
                </a:lnTo>
                <a:lnTo>
                  <a:pt x="59901" y="13217"/>
                </a:lnTo>
                <a:close/>
                <a:moveTo>
                  <a:pt x="12157" y="13538"/>
                </a:moveTo>
                <a:lnTo>
                  <a:pt x="16812" y="17658"/>
                </a:lnTo>
                <a:lnTo>
                  <a:pt x="7954" y="23135"/>
                </a:lnTo>
                <a:lnTo>
                  <a:pt x="7037" y="20027"/>
                </a:lnTo>
                <a:lnTo>
                  <a:pt x="8157" y="17086"/>
                </a:lnTo>
                <a:lnTo>
                  <a:pt x="12157" y="13538"/>
                </a:lnTo>
                <a:close/>
                <a:moveTo>
                  <a:pt x="66509" y="23004"/>
                </a:moveTo>
                <a:lnTo>
                  <a:pt x="67188" y="24801"/>
                </a:lnTo>
                <a:lnTo>
                  <a:pt x="67188" y="24801"/>
                </a:lnTo>
                <a:lnTo>
                  <a:pt x="66176" y="24170"/>
                </a:lnTo>
                <a:lnTo>
                  <a:pt x="66509" y="23004"/>
                </a:lnTo>
                <a:close/>
                <a:moveTo>
                  <a:pt x="5906" y="23039"/>
                </a:moveTo>
                <a:lnTo>
                  <a:pt x="6240" y="24194"/>
                </a:lnTo>
                <a:lnTo>
                  <a:pt x="5228" y="24825"/>
                </a:lnTo>
                <a:lnTo>
                  <a:pt x="5906" y="23039"/>
                </a:lnTo>
                <a:close/>
                <a:moveTo>
                  <a:pt x="45709" y="18182"/>
                </a:moveTo>
                <a:lnTo>
                  <a:pt x="52650" y="18455"/>
                </a:lnTo>
                <a:lnTo>
                  <a:pt x="52924" y="25385"/>
                </a:lnTo>
                <a:lnTo>
                  <a:pt x="45709" y="18182"/>
                </a:lnTo>
                <a:close/>
                <a:moveTo>
                  <a:pt x="26052" y="18444"/>
                </a:moveTo>
                <a:lnTo>
                  <a:pt x="19110" y="25397"/>
                </a:lnTo>
                <a:lnTo>
                  <a:pt x="19372" y="18717"/>
                </a:lnTo>
                <a:lnTo>
                  <a:pt x="26052" y="18444"/>
                </a:lnTo>
                <a:close/>
                <a:moveTo>
                  <a:pt x="17396" y="19587"/>
                </a:moveTo>
                <a:lnTo>
                  <a:pt x="17086" y="27421"/>
                </a:lnTo>
                <a:lnTo>
                  <a:pt x="17051" y="27457"/>
                </a:lnTo>
                <a:cubicBezTo>
                  <a:pt x="17039" y="27468"/>
                  <a:pt x="17039" y="27480"/>
                  <a:pt x="17027" y="27480"/>
                </a:cubicBezTo>
                <a:lnTo>
                  <a:pt x="11085" y="33874"/>
                </a:lnTo>
                <a:lnTo>
                  <a:pt x="8514" y="25075"/>
                </a:lnTo>
                <a:lnTo>
                  <a:pt x="17396" y="19587"/>
                </a:lnTo>
                <a:close/>
                <a:moveTo>
                  <a:pt x="54639" y="19313"/>
                </a:moveTo>
                <a:lnTo>
                  <a:pt x="63902" y="25040"/>
                </a:lnTo>
                <a:lnTo>
                  <a:pt x="61282" y="33993"/>
                </a:lnTo>
                <a:lnTo>
                  <a:pt x="55043" y="27195"/>
                </a:lnTo>
                <a:lnTo>
                  <a:pt x="54948" y="27290"/>
                </a:lnTo>
                <a:lnTo>
                  <a:pt x="54639" y="19313"/>
                </a:lnTo>
                <a:close/>
                <a:moveTo>
                  <a:pt x="65604" y="26099"/>
                </a:moveTo>
                <a:lnTo>
                  <a:pt x="68331" y="27778"/>
                </a:lnTo>
                <a:lnTo>
                  <a:pt x="70045" y="32350"/>
                </a:lnTo>
                <a:lnTo>
                  <a:pt x="69759" y="34779"/>
                </a:lnTo>
                <a:lnTo>
                  <a:pt x="63056" y="34838"/>
                </a:lnTo>
                <a:lnTo>
                  <a:pt x="63056" y="34838"/>
                </a:lnTo>
                <a:lnTo>
                  <a:pt x="65604" y="26099"/>
                </a:lnTo>
                <a:close/>
                <a:moveTo>
                  <a:pt x="6799" y="26135"/>
                </a:moveTo>
                <a:lnTo>
                  <a:pt x="9371" y="34910"/>
                </a:lnTo>
                <a:lnTo>
                  <a:pt x="9371" y="34910"/>
                </a:lnTo>
                <a:lnTo>
                  <a:pt x="2680" y="34862"/>
                </a:lnTo>
                <a:lnTo>
                  <a:pt x="2382" y="32338"/>
                </a:lnTo>
                <a:lnTo>
                  <a:pt x="4085" y="27814"/>
                </a:lnTo>
                <a:lnTo>
                  <a:pt x="6799" y="26135"/>
                </a:lnTo>
                <a:close/>
                <a:moveTo>
                  <a:pt x="16717" y="30671"/>
                </a:moveTo>
                <a:lnTo>
                  <a:pt x="16717" y="40911"/>
                </a:lnTo>
                <a:lnTo>
                  <a:pt x="11978" y="35755"/>
                </a:lnTo>
                <a:lnTo>
                  <a:pt x="16717" y="30671"/>
                </a:lnTo>
                <a:close/>
                <a:moveTo>
                  <a:pt x="55317" y="30362"/>
                </a:moveTo>
                <a:lnTo>
                  <a:pt x="60318" y="35803"/>
                </a:lnTo>
                <a:lnTo>
                  <a:pt x="55317" y="41172"/>
                </a:lnTo>
                <a:lnTo>
                  <a:pt x="55317" y="30362"/>
                </a:lnTo>
                <a:close/>
                <a:moveTo>
                  <a:pt x="69521" y="36731"/>
                </a:moveTo>
                <a:lnTo>
                  <a:pt x="68688" y="43613"/>
                </a:lnTo>
                <a:lnTo>
                  <a:pt x="65747" y="45435"/>
                </a:lnTo>
                <a:lnTo>
                  <a:pt x="63080" y="36779"/>
                </a:lnTo>
                <a:lnTo>
                  <a:pt x="69521" y="36731"/>
                </a:lnTo>
                <a:close/>
                <a:moveTo>
                  <a:pt x="2918" y="36803"/>
                </a:moveTo>
                <a:lnTo>
                  <a:pt x="9347" y="36851"/>
                </a:lnTo>
                <a:lnTo>
                  <a:pt x="6573" y="45816"/>
                </a:lnTo>
                <a:lnTo>
                  <a:pt x="3799" y="44101"/>
                </a:lnTo>
                <a:lnTo>
                  <a:pt x="2918" y="36803"/>
                </a:lnTo>
                <a:close/>
                <a:moveTo>
                  <a:pt x="68378" y="46078"/>
                </a:moveTo>
                <a:lnTo>
                  <a:pt x="68081" y="48531"/>
                </a:lnTo>
                <a:lnTo>
                  <a:pt x="67140" y="49912"/>
                </a:lnTo>
                <a:lnTo>
                  <a:pt x="66342" y="47340"/>
                </a:lnTo>
                <a:lnTo>
                  <a:pt x="68378" y="46078"/>
                </a:lnTo>
                <a:close/>
                <a:moveTo>
                  <a:pt x="4097" y="46566"/>
                </a:moveTo>
                <a:lnTo>
                  <a:pt x="5990" y="47733"/>
                </a:lnTo>
                <a:lnTo>
                  <a:pt x="5299" y="49935"/>
                </a:lnTo>
                <a:lnTo>
                  <a:pt x="4335" y="48531"/>
                </a:lnTo>
                <a:lnTo>
                  <a:pt x="4097" y="46566"/>
                </a:lnTo>
                <a:close/>
                <a:moveTo>
                  <a:pt x="61294" y="37601"/>
                </a:moveTo>
                <a:lnTo>
                  <a:pt x="64044" y="46483"/>
                </a:lnTo>
                <a:lnTo>
                  <a:pt x="54627" y="52317"/>
                </a:lnTo>
                <a:lnTo>
                  <a:pt x="54627" y="52317"/>
                </a:lnTo>
                <a:lnTo>
                  <a:pt x="54936" y="44316"/>
                </a:lnTo>
                <a:lnTo>
                  <a:pt x="54996" y="44363"/>
                </a:lnTo>
                <a:lnTo>
                  <a:pt x="61294" y="37601"/>
                </a:lnTo>
                <a:close/>
                <a:moveTo>
                  <a:pt x="11121" y="37684"/>
                </a:moveTo>
                <a:lnTo>
                  <a:pt x="17062" y="44161"/>
                </a:lnTo>
                <a:lnTo>
                  <a:pt x="17396" y="52495"/>
                </a:lnTo>
                <a:lnTo>
                  <a:pt x="8288" y="46864"/>
                </a:lnTo>
                <a:lnTo>
                  <a:pt x="11121" y="37684"/>
                </a:lnTo>
                <a:close/>
                <a:moveTo>
                  <a:pt x="43078" y="18753"/>
                </a:moveTo>
                <a:lnTo>
                  <a:pt x="53043" y="28730"/>
                </a:lnTo>
                <a:lnTo>
                  <a:pt x="53043" y="42827"/>
                </a:lnTo>
                <a:lnTo>
                  <a:pt x="43078" y="52793"/>
                </a:lnTo>
                <a:lnTo>
                  <a:pt x="28969" y="52793"/>
                </a:lnTo>
                <a:lnTo>
                  <a:pt x="19003" y="42827"/>
                </a:lnTo>
                <a:lnTo>
                  <a:pt x="19003" y="28730"/>
                </a:lnTo>
                <a:lnTo>
                  <a:pt x="28969" y="18753"/>
                </a:lnTo>
                <a:close/>
                <a:moveTo>
                  <a:pt x="52924" y="46161"/>
                </a:moveTo>
                <a:lnTo>
                  <a:pt x="52650" y="53031"/>
                </a:lnTo>
                <a:lnTo>
                  <a:pt x="45780" y="53305"/>
                </a:lnTo>
                <a:lnTo>
                  <a:pt x="52924" y="46161"/>
                </a:lnTo>
                <a:close/>
                <a:moveTo>
                  <a:pt x="19086" y="46149"/>
                </a:moveTo>
                <a:lnTo>
                  <a:pt x="26528" y="53591"/>
                </a:lnTo>
                <a:lnTo>
                  <a:pt x="26528" y="53591"/>
                </a:lnTo>
                <a:lnTo>
                  <a:pt x="19372" y="53305"/>
                </a:lnTo>
                <a:lnTo>
                  <a:pt x="19086" y="46149"/>
                </a:lnTo>
                <a:close/>
                <a:moveTo>
                  <a:pt x="7692" y="48781"/>
                </a:moveTo>
                <a:lnTo>
                  <a:pt x="16777" y="54400"/>
                </a:lnTo>
                <a:lnTo>
                  <a:pt x="11574" y="59020"/>
                </a:lnTo>
                <a:lnTo>
                  <a:pt x="6716" y="51971"/>
                </a:lnTo>
                <a:lnTo>
                  <a:pt x="7692" y="48781"/>
                </a:lnTo>
                <a:close/>
                <a:moveTo>
                  <a:pt x="64640" y="48400"/>
                </a:moveTo>
                <a:lnTo>
                  <a:pt x="65735" y="51948"/>
                </a:lnTo>
                <a:lnTo>
                  <a:pt x="60818" y="59068"/>
                </a:lnTo>
                <a:lnTo>
                  <a:pt x="55305" y="54174"/>
                </a:lnTo>
                <a:lnTo>
                  <a:pt x="64640" y="48400"/>
                </a:lnTo>
                <a:close/>
                <a:moveTo>
                  <a:pt x="41101" y="55079"/>
                </a:moveTo>
                <a:lnTo>
                  <a:pt x="36005" y="59782"/>
                </a:lnTo>
                <a:lnTo>
                  <a:pt x="30909" y="55079"/>
                </a:lnTo>
                <a:close/>
                <a:moveTo>
                  <a:pt x="52174" y="54996"/>
                </a:moveTo>
                <a:lnTo>
                  <a:pt x="48126" y="63735"/>
                </a:lnTo>
                <a:lnTo>
                  <a:pt x="37922" y="60663"/>
                </a:lnTo>
                <a:lnTo>
                  <a:pt x="43685" y="55341"/>
                </a:lnTo>
                <a:lnTo>
                  <a:pt x="52174" y="54996"/>
                </a:lnTo>
                <a:close/>
                <a:moveTo>
                  <a:pt x="19920" y="55269"/>
                </a:moveTo>
                <a:lnTo>
                  <a:pt x="28623" y="55603"/>
                </a:lnTo>
                <a:lnTo>
                  <a:pt x="34100" y="60663"/>
                </a:lnTo>
                <a:lnTo>
                  <a:pt x="23849" y="63747"/>
                </a:lnTo>
                <a:lnTo>
                  <a:pt x="19920" y="55269"/>
                </a:lnTo>
                <a:close/>
                <a:moveTo>
                  <a:pt x="54008" y="55639"/>
                </a:moveTo>
                <a:lnTo>
                  <a:pt x="59699" y="60675"/>
                </a:lnTo>
                <a:lnTo>
                  <a:pt x="58806" y="61973"/>
                </a:lnTo>
                <a:lnTo>
                  <a:pt x="52769" y="65140"/>
                </a:lnTo>
                <a:lnTo>
                  <a:pt x="49995" y="64306"/>
                </a:lnTo>
                <a:lnTo>
                  <a:pt x="54008" y="55639"/>
                </a:lnTo>
                <a:close/>
                <a:moveTo>
                  <a:pt x="18063" y="55865"/>
                </a:moveTo>
                <a:lnTo>
                  <a:pt x="21968" y="64318"/>
                </a:lnTo>
                <a:lnTo>
                  <a:pt x="19765" y="64985"/>
                </a:lnTo>
                <a:lnTo>
                  <a:pt x="19837" y="65235"/>
                </a:lnTo>
                <a:lnTo>
                  <a:pt x="13610" y="61961"/>
                </a:lnTo>
                <a:lnTo>
                  <a:pt x="12681" y="60627"/>
                </a:lnTo>
                <a:lnTo>
                  <a:pt x="18063" y="55865"/>
                </a:lnTo>
                <a:close/>
                <a:moveTo>
                  <a:pt x="22801" y="66092"/>
                </a:moveTo>
                <a:lnTo>
                  <a:pt x="23218" y="67009"/>
                </a:lnTo>
                <a:lnTo>
                  <a:pt x="21968" y="66342"/>
                </a:lnTo>
                <a:lnTo>
                  <a:pt x="22801" y="66092"/>
                </a:lnTo>
                <a:close/>
                <a:moveTo>
                  <a:pt x="49174" y="66080"/>
                </a:moveTo>
                <a:lnTo>
                  <a:pt x="50317" y="66426"/>
                </a:lnTo>
                <a:lnTo>
                  <a:pt x="48602" y="67319"/>
                </a:lnTo>
                <a:lnTo>
                  <a:pt x="48602" y="67319"/>
                </a:lnTo>
                <a:lnTo>
                  <a:pt x="49174" y="66080"/>
                </a:lnTo>
                <a:close/>
                <a:moveTo>
                  <a:pt x="35053" y="62413"/>
                </a:moveTo>
                <a:lnTo>
                  <a:pt x="35053" y="69557"/>
                </a:lnTo>
                <a:lnTo>
                  <a:pt x="28052" y="69557"/>
                </a:lnTo>
                <a:lnTo>
                  <a:pt x="26040" y="68485"/>
                </a:lnTo>
                <a:lnTo>
                  <a:pt x="24671" y="65533"/>
                </a:lnTo>
                <a:lnTo>
                  <a:pt x="35053" y="62413"/>
                </a:lnTo>
                <a:close/>
                <a:moveTo>
                  <a:pt x="36982" y="62413"/>
                </a:moveTo>
                <a:lnTo>
                  <a:pt x="47304" y="65509"/>
                </a:lnTo>
                <a:lnTo>
                  <a:pt x="45792" y="68759"/>
                </a:lnTo>
                <a:lnTo>
                  <a:pt x="45828" y="68771"/>
                </a:lnTo>
                <a:lnTo>
                  <a:pt x="44363" y="69557"/>
                </a:lnTo>
                <a:lnTo>
                  <a:pt x="36982" y="69557"/>
                </a:lnTo>
                <a:lnTo>
                  <a:pt x="36982" y="62413"/>
                </a:lnTo>
                <a:close/>
                <a:moveTo>
                  <a:pt x="36209" y="1"/>
                </a:moveTo>
                <a:cubicBezTo>
                  <a:pt x="36115" y="1"/>
                  <a:pt x="36023" y="13"/>
                  <a:pt x="35934" y="36"/>
                </a:cubicBezTo>
                <a:lnTo>
                  <a:pt x="19539" y="4073"/>
                </a:lnTo>
                <a:cubicBezTo>
                  <a:pt x="19348" y="4108"/>
                  <a:pt x="19182" y="4204"/>
                  <a:pt x="19039" y="4323"/>
                </a:cubicBezTo>
                <a:lnTo>
                  <a:pt x="6394" y="15526"/>
                </a:lnTo>
                <a:cubicBezTo>
                  <a:pt x="6252" y="15657"/>
                  <a:pt x="6144" y="15812"/>
                  <a:pt x="6085" y="15991"/>
                </a:cubicBezTo>
                <a:lnTo>
                  <a:pt x="96" y="31778"/>
                </a:lnTo>
                <a:cubicBezTo>
                  <a:pt x="25" y="31957"/>
                  <a:pt x="1" y="32148"/>
                  <a:pt x="25" y="32326"/>
                </a:cubicBezTo>
                <a:lnTo>
                  <a:pt x="2061" y="49090"/>
                </a:lnTo>
                <a:cubicBezTo>
                  <a:pt x="2084" y="49281"/>
                  <a:pt x="2156" y="49459"/>
                  <a:pt x="2263" y="49614"/>
                </a:cubicBezTo>
                <a:lnTo>
                  <a:pt x="11847" y="63520"/>
                </a:lnTo>
                <a:cubicBezTo>
                  <a:pt x="11955" y="63675"/>
                  <a:pt x="12098" y="63806"/>
                  <a:pt x="12264" y="63890"/>
                </a:cubicBezTo>
                <a:lnTo>
                  <a:pt x="27230" y="71736"/>
                </a:lnTo>
                <a:cubicBezTo>
                  <a:pt x="27385" y="71831"/>
                  <a:pt x="27576" y="71867"/>
                  <a:pt x="27766" y="71879"/>
                </a:cubicBezTo>
                <a:lnTo>
                  <a:pt x="44661" y="71879"/>
                </a:lnTo>
                <a:cubicBezTo>
                  <a:pt x="44852" y="71879"/>
                  <a:pt x="45030" y="71831"/>
                  <a:pt x="45209" y="71736"/>
                </a:cubicBezTo>
                <a:lnTo>
                  <a:pt x="60151" y="63901"/>
                </a:lnTo>
                <a:cubicBezTo>
                  <a:pt x="60318" y="63806"/>
                  <a:pt x="60461" y="63687"/>
                  <a:pt x="60568" y="63532"/>
                </a:cubicBezTo>
                <a:lnTo>
                  <a:pt x="70164" y="49626"/>
                </a:lnTo>
                <a:cubicBezTo>
                  <a:pt x="70271" y="49471"/>
                  <a:pt x="70331" y="49293"/>
                  <a:pt x="70355" y="49102"/>
                </a:cubicBezTo>
                <a:lnTo>
                  <a:pt x="72391" y="32338"/>
                </a:lnTo>
                <a:cubicBezTo>
                  <a:pt x="72415" y="32148"/>
                  <a:pt x="72391" y="31957"/>
                  <a:pt x="72331" y="31778"/>
                </a:cubicBezTo>
                <a:lnTo>
                  <a:pt x="66342" y="15991"/>
                </a:lnTo>
                <a:cubicBezTo>
                  <a:pt x="66271" y="15812"/>
                  <a:pt x="66164" y="15657"/>
                  <a:pt x="66021" y="15526"/>
                </a:cubicBezTo>
                <a:lnTo>
                  <a:pt x="53376" y="4335"/>
                </a:lnTo>
                <a:cubicBezTo>
                  <a:pt x="53234" y="4204"/>
                  <a:pt x="53067" y="4120"/>
                  <a:pt x="52888" y="4073"/>
                </a:cubicBezTo>
                <a:lnTo>
                  <a:pt x="36493" y="36"/>
                </a:lnTo>
                <a:cubicBezTo>
                  <a:pt x="36398" y="13"/>
                  <a:pt x="36303" y="1"/>
                  <a:pt x="36209"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pic>
        <p:nvPicPr>
          <p:cNvPr id="6" name="Picture 5">
            <a:extLst>
              <a:ext uri="{FF2B5EF4-FFF2-40B4-BE49-F238E27FC236}">
                <a16:creationId xmlns:a16="http://schemas.microsoft.com/office/drawing/2014/main" id="{6D71A738-C93A-3B03-2D28-4030B54E0DA1}"/>
              </a:ext>
            </a:extLst>
          </p:cNvPr>
          <p:cNvPicPr>
            <a:picLocks noChangeAspect="1"/>
          </p:cNvPicPr>
          <p:nvPr/>
        </p:nvPicPr>
        <p:blipFill>
          <a:blip r:embed="rId3"/>
          <a:stretch>
            <a:fillRect/>
          </a:stretch>
        </p:blipFill>
        <p:spPr>
          <a:xfrm>
            <a:off x="4103036" y="961448"/>
            <a:ext cx="6674824" cy="3220603"/>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 calcmode="lin" valueType="num">
                                      <p:cBhvr additive="base">
                                        <p:cTn id="7" dur="1000"/>
                                        <p:tgtEl>
                                          <p:spTgt spid="7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72"/>
          <p:cNvSpPr txBox="1">
            <a:spLocks noGrp="1"/>
          </p:cNvSpPr>
          <p:nvPr>
            <p:ph type="body" idx="1"/>
          </p:nvPr>
        </p:nvSpPr>
        <p:spPr>
          <a:xfrm>
            <a:off x="978317" y="947424"/>
            <a:ext cx="5234939" cy="138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HTML (</a:t>
            </a:r>
            <a:r>
              <a:rPr lang="en-US" dirty="0" err="1"/>
              <a:t>HyperText</a:t>
            </a:r>
            <a:r>
              <a:rPr lang="en-US" dirty="0"/>
              <a:t> Markup Language) is the standard language used to create and structure content on the web. It uses elements, or tags, to define parts of a webpage, such as headings, paragraphs, links, images, and other media. HTML provides the basic structure for web pages, allowing browsers to render content correctly.</a:t>
            </a:r>
            <a:endParaRPr dirty="0"/>
          </a:p>
        </p:txBody>
      </p:sp>
      <p:sp>
        <p:nvSpPr>
          <p:cNvPr id="824" name="Google Shape;824;p72"/>
          <p:cNvSpPr txBox="1">
            <a:spLocks noGrp="1"/>
          </p:cNvSpPr>
          <p:nvPr>
            <p:ph type="title"/>
          </p:nvPr>
        </p:nvSpPr>
        <p:spPr>
          <a:xfrm>
            <a:off x="1996950" y="28804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HTML AND CSS</a:t>
            </a:r>
            <a:endParaRPr dirty="0"/>
          </a:p>
        </p:txBody>
      </p:sp>
      <p:pic>
        <p:nvPicPr>
          <p:cNvPr id="3" name="Picture 2">
            <a:extLst>
              <a:ext uri="{FF2B5EF4-FFF2-40B4-BE49-F238E27FC236}">
                <a16:creationId xmlns:a16="http://schemas.microsoft.com/office/drawing/2014/main" id="{1A94622D-F95A-3DB2-5EEE-C5D3E6D7FAE1}"/>
              </a:ext>
            </a:extLst>
          </p:cNvPr>
          <p:cNvPicPr>
            <a:picLocks noChangeAspect="1"/>
          </p:cNvPicPr>
          <p:nvPr/>
        </p:nvPicPr>
        <p:blipFill>
          <a:blip r:embed="rId3"/>
          <a:stretch>
            <a:fillRect/>
          </a:stretch>
        </p:blipFill>
        <p:spPr>
          <a:xfrm>
            <a:off x="6491063" y="591296"/>
            <a:ext cx="1817370" cy="1917176"/>
          </a:xfrm>
          <a:prstGeom prst="rect">
            <a:avLst/>
          </a:prstGeom>
        </p:spPr>
      </p:pic>
      <p:sp>
        <p:nvSpPr>
          <p:cNvPr id="6" name="TextBox 5">
            <a:extLst>
              <a:ext uri="{FF2B5EF4-FFF2-40B4-BE49-F238E27FC236}">
                <a16:creationId xmlns:a16="http://schemas.microsoft.com/office/drawing/2014/main" id="{354E0229-7EA4-3BA5-5200-8CC74DF04DBE}"/>
              </a:ext>
            </a:extLst>
          </p:cNvPr>
          <p:cNvSpPr txBox="1"/>
          <p:nvPr/>
        </p:nvSpPr>
        <p:spPr>
          <a:xfrm>
            <a:off x="2942899" y="3098276"/>
            <a:ext cx="5234939" cy="1384995"/>
          </a:xfrm>
          <a:prstGeom prst="rect">
            <a:avLst/>
          </a:prstGeom>
          <a:noFill/>
        </p:spPr>
        <p:txBody>
          <a:bodyPr wrap="square" rtlCol="0">
            <a:spAutoFit/>
          </a:bodyPr>
          <a:lstStyle/>
          <a:p>
            <a:pPr algn="ctr"/>
            <a:r>
              <a:rPr lang="en-US" dirty="0">
                <a:solidFill>
                  <a:schemeClr val="accent3"/>
                </a:solidFill>
                <a:latin typeface="Montserrat"/>
                <a:sym typeface="Montserrat"/>
              </a:rPr>
              <a:t>CSS (Cascading Style Sheets) is a language used to style and layout HTML elements on a webpage. It controls the design aspects like colors, fonts, spacing, positioning, and responsiveness. CSS allows developers to separate content (HTML) from its appearance, making webpages visually appealing and easier to maintain.</a:t>
            </a:r>
            <a:endParaRPr lang="en-IN" dirty="0">
              <a:solidFill>
                <a:schemeClr val="accent3"/>
              </a:solidFill>
              <a:latin typeface="Montserrat"/>
              <a:sym typeface="Montserrat"/>
            </a:endParaRPr>
          </a:p>
        </p:txBody>
      </p:sp>
      <p:pic>
        <p:nvPicPr>
          <p:cNvPr id="8" name="Picture 7">
            <a:extLst>
              <a:ext uri="{FF2B5EF4-FFF2-40B4-BE49-F238E27FC236}">
                <a16:creationId xmlns:a16="http://schemas.microsoft.com/office/drawing/2014/main" id="{30C27976-8840-B719-9735-F40C014B2AB8}"/>
              </a:ext>
            </a:extLst>
          </p:cNvPr>
          <p:cNvPicPr>
            <a:picLocks noChangeAspect="1"/>
          </p:cNvPicPr>
          <p:nvPr/>
        </p:nvPicPr>
        <p:blipFill>
          <a:blip r:embed="rId4"/>
          <a:stretch>
            <a:fillRect/>
          </a:stretch>
        </p:blipFill>
        <p:spPr>
          <a:xfrm>
            <a:off x="-1103723" y="2179740"/>
            <a:ext cx="5414891" cy="3032339"/>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72"/>
          <p:cNvSpPr txBox="1">
            <a:spLocks noGrp="1"/>
          </p:cNvSpPr>
          <p:nvPr>
            <p:ph type="body" idx="1"/>
          </p:nvPr>
        </p:nvSpPr>
        <p:spPr>
          <a:xfrm>
            <a:off x="978317" y="947424"/>
            <a:ext cx="5234939" cy="138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JavaScript is a programming language that enables dynamic interactions on webpages. It allows developers to create features like interactive forms, animations, and real-time updates by manipulating HTML and CSS elements. JavaScript runs on the client side (in the browser), making it essential for creating responsive and engaging web applications.</a:t>
            </a:r>
            <a:endParaRPr dirty="0"/>
          </a:p>
        </p:txBody>
      </p:sp>
      <p:sp>
        <p:nvSpPr>
          <p:cNvPr id="824" name="Google Shape;824;p72"/>
          <p:cNvSpPr txBox="1">
            <a:spLocks noGrp="1"/>
          </p:cNvSpPr>
          <p:nvPr>
            <p:ph type="title"/>
          </p:nvPr>
        </p:nvSpPr>
        <p:spPr>
          <a:xfrm>
            <a:off x="1996950" y="28804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JAVASCRIPT AND GSAP</a:t>
            </a:r>
            <a:endParaRPr dirty="0"/>
          </a:p>
        </p:txBody>
      </p:sp>
      <p:sp>
        <p:nvSpPr>
          <p:cNvPr id="6" name="TextBox 5">
            <a:extLst>
              <a:ext uri="{FF2B5EF4-FFF2-40B4-BE49-F238E27FC236}">
                <a16:creationId xmlns:a16="http://schemas.microsoft.com/office/drawing/2014/main" id="{354E0229-7EA4-3BA5-5200-8CC74DF04DBE}"/>
              </a:ext>
            </a:extLst>
          </p:cNvPr>
          <p:cNvSpPr txBox="1"/>
          <p:nvPr/>
        </p:nvSpPr>
        <p:spPr>
          <a:xfrm>
            <a:off x="3265170" y="3018730"/>
            <a:ext cx="5234939" cy="1815882"/>
          </a:xfrm>
          <a:prstGeom prst="rect">
            <a:avLst/>
          </a:prstGeom>
          <a:noFill/>
        </p:spPr>
        <p:txBody>
          <a:bodyPr wrap="square" rtlCol="0">
            <a:spAutoFit/>
          </a:bodyPr>
          <a:lstStyle/>
          <a:p>
            <a:pPr algn="ctr"/>
            <a:r>
              <a:rPr lang="en-US" dirty="0">
                <a:solidFill>
                  <a:schemeClr val="accent3"/>
                </a:solidFill>
                <a:latin typeface="Montserrat"/>
                <a:sym typeface="Montserrat"/>
              </a:rPr>
              <a:t>GSAP (</a:t>
            </a:r>
            <a:r>
              <a:rPr lang="en-US" dirty="0" err="1">
                <a:solidFill>
                  <a:schemeClr val="accent3"/>
                </a:solidFill>
                <a:latin typeface="Montserrat"/>
                <a:sym typeface="Montserrat"/>
              </a:rPr>
              <a:t>GreenSock</a:t>
            </a:r>
            <a:r>
              <a:rPr lang="en-US" dirty="0">
                <a:solidFill>
                  <a:schemeClr val="accent3"/>
                </a:solidFill>
                <a:latin typeface="Montserrat"/>
                <a:sym typeface="Montserrat"/>
              </a:rPr>
              <a:t> Animation Platform) is a powerful JavaScript library used to create high-performance animations for web pages. It allows developers to animate HTML, CSS, SVG, and JavaScript properties with smooth transitions and precise control. GSAP is known for its ease of use, efficiency, and ability to handle complex animations, making it a popular choice for creating dynamic, interactive web experiences.</a:t>
            </a:r>
            <a:endParaRPr lang="en-IN" dirty="0">
              <a:solidFill>
                <a:schemeClr val="accent3"/>
              </a:solidFill>
              <a:latin typeface="Montserrat"/>
              <a:sym typeface="Montserrat"/>
            </a:endParaRPr>
          </a:p>
        </p:txBody>
      </p:sp>
      <p:pic>
        <p:nvPicPr>
          <p:cNvPr id="4" name="Picture 3">
            <a:extLst>
              <a:ext uri="{FF2B5EF4-FFF2-40B4-BE49-F238E27FC236}">
                <a16:creationId xmlns:a16="http://schemas.microsoft.com/office/drawing/2014/main" id="{40455BDD-BFDB-D460-E484-2020A7C8CB33}"/>
              </a:ext>
            </a:extLst>
          </p:cNvPr>
          <p:cNvPicPr>
            <a:picLocks noChangeAspect="1"/>
          </p:cNvPicPr>
          <p:nvPr/>
        </p:nvPicPr>
        <p:blipFill>
          <a:blip r:embed="rId3"/>
          <a:stretch>
            <a:fillRect/>
          </a:stretch>
        </p:blipFill>
        <p:spPr>
          <a:xfrm>
            <a:off x="6213256" y="410929"/>
            <a:ext cx="2725004" cy="2725004"/>
          </a:xfrm>
          <a:prstGeom prst="rect">
            <a:avLst/>
          </a:prstGeom>
        </p:spPr>
      </p:pic>
      <p:pic>
        <p:nvPicPr>
          <p:cNvPr id="8" name="Picture 7">
            <a:extLst>
              <a:ext uri="{FF2B5EF4-FFF2-40B4-BE49-F238E27FC236}">
                <a16:creationId xmlns:a16="http://schemas.microsoft.com/office/drawing/2014/main" id="{319FB324-9D0B-ECEE-8BBA-8DE73CCA1541}"/>
              </a:ext>
            </a:extLst>
          </p:cNvPr>
          <p:cNvPicPr>
            <a:picLocks noChangeAspect="1"/>
          </p:cNvPicPr>
          <p:nvPr/>
        </p:nvPicPr>
        <p:blipFill>
          <a:blip r:embed="rId4"/>
          <a:stretch>
            <a:fillRect/>
          </a:stretch>
        </p:blipFill>
        <p:spPr>
          <a:xfrm>
            <a:off x="538889" y="2471836"/>
            <a:ext cx="2725004" cy="2725004"/>
          </a:xfrm>
          <a:prstGeom prst="rect">
            <a:avLst/>
          </a:prstGeom>
        </p:spPr>
      </p:pic>
    </p:spTree>
    <p:extLst>
      <p:ext uri="{BB962C8B-B14F-4D97-AF65-F5344CB8AC3E}">
        <p14:creationId xmlns:p14="http://schemas.microsoft.com/office/powerpoint/2010/main" val="2607979347"/>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68"/>
          <p:cNvSpPr txBox="1">
            <a:spLocks noGrp="1"/>
          </p:cNvSpPr>
          <p:nvPr>
            <p:ph type="title"/>
          </p:nvPr>
        </p:nvSpPr>
        <p:spPr>
          <a:xfrm>
            <a:off x="829020" y="447240"/>
            <a:ext cx="306216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CHALLENGES</a:t>
            </a:r>
            <a:endParaRPr dirty="0"/>
          </a:p>
        </p:txBody>
      </p:sp>
      <p:sp>
        <p:nvSpPr>
          <p:cNvPr id="772" name="Google Shape;772;p68"/>
          <p:cNvSpPr txBox="1">
            <a:spLocks noGrp="1"/>
          </p:cNvSpPr>
          <p:nvPr>
            <p:ph type="subTitle" idx="1"/>
          </p:nvPr>
        </p:nvSpPr>
        <p:spPr>
          <a:xfrm>
            <a:off x="-10260" y="878223"/>
            <a:ext cx="4996428" cy="124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dirty="0"/>
              <a:t>The user encountered challenges with GSAP animation, finding it difficult to grasp the syntax and structure, which required a trial-and-error approach. Additionally, as a beginner in web development, integrating design elements and ensuring smooth functionality posed challenges. Balancing project work with learning new concepts and refining the design process also added to the complexity, but the experience was ultimately rewarding and educational.</a:t>
            </a:r>
            <a:endParaRPr sz="1000" dirty="0"/>
          </a:p>
        </p:txBody>
      </p:sp>
      <p:sp>
        <p:nvSpPr>
          <p:cNvPr id="4" name="Google Shape;770;p68">
            <a:extLst>
              <a:ext uri="{FF2B5EF4-FFF2-40B4-BE49-F238E27FC236}">
                <a16:creationId xmlns:a16="http://schemas.microsoft.com/office/drawing/2014/main" id="{34452140-D5DC-B7A1-C7D0-73738B3D3553}"/>
              </a:ext>
            </a:extLst>
          </p:cNvPr>
          <p:cNvSpPr txBox="1">
            <a:spLocks/>
          </p:cNvSpPr>
          <p:nvPr/>
        </p:nvSpPr>
        <p:spPr>
          <a:xfrm>
            <a:off x="4933291" y="2956962"/>
            <a:ext cx="3062160"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500"/>
              <a:buFont typeface="Abel"/>
              <a:buNone/>
              <a:defRPr sz="3000" b="0" i="0" u="none" strike="noStrike" cap="none">
                <a:solidFill>
                  <a:schemeClr val="accent5"/>
                </a:solidFill>
                <a:latin typeface="Abel"/>
                <a:ea typeface="Abel"/>
                <a:cs typeface="Abel"/>
                <a:sym typeface="Abel"/>
              </a:defRPr>
            </a:lvl1pPr>
            <a:lvl2pPr marR="0" lvl="1"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2pPr>
            <a:lvl3pPr marR="0" lvl="2"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3pPr>
            <a:lvl4pPr marR="0" lvl="3"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4pPr>
            <a:lvl5pPr marR="0" lvl="4"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5pPr>
            <a:lvl6pPr marR="0" lvl="5"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6pPr>
            <a:lvl7pPr marR="0" lvl="6"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7pPr>
            <a:lvl8pPr marR="0" lvl="7"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8pPr>
            <a:lvl9pPr marR="0" lvl="8" algn="ctr" rtl="0">
              <a:lnSpc>
                <a:spcPct val="100000"/>
              </a:lnSpc>
              <a:spcBef>
                <a:spcPts val="0"/>
              </a:spcBef>
              <a:spcAft>
                <a:spcPts val="0"/>
              </a:spcAft>
              <a:buClr>
                <a:schemeClr val="accent5"/>
              </a:buClr>
              <a:buSzPts val="3500"/>
              <a:buFont typeface="Abel"/>
              <a:buNone/>
              <a:defRPr sz="3500" b="0" i="0" u="none" strike="noStrike" cap="none">
                <a:solidFill>
                  <a:schemeClr val="accent5"/>
                </a:solidFill>
                <a:latin typeface="Abel"/>
                <a:ea typeface="Abel"/>
                <a:cs typeface="Abel"/>
                <a:sym typeface="Abel"/>
              </a:defRPr>
            </a:lvl9pPr>
          </a:lstStyle>
          <a:p>
            <a:r>
              <a:rPr lang="en-IN" dirty="0"/>
              <a:t>SOLUTIONS</a:t>
            </a:r>
          </a:p>
        </p:txBody>
      </p:sp>
      <p:pic>
        <p:nvPicPr>
          <p:cNvPr id="8" name="Picture 7">
            <a:extLst>
              <a:ext uri="{FF2B5EF4-FFF2-40B4-BE49-F238E27FC236}">
                <a16:creationId xmlns:a16="http://schemas.microsoft.com/office/drawing/2014/main" id="{A79AE313-E92E-B249-07E1-07BF450F14C6}"/>
              </a:ext>
            </a:extLst>
          </p:cNvPr>
          <p:cNvPicPr>
            <a:picLocks noChangeAspect="1"/>
          </p:cNvPicPr>
          <p:nvPr/>
        </p:nvPicPr>
        <p:blipFill>
          <a:blip r:embed="rId3"/>
          <a:stretch>
            <a:fillRect/>
          </a:stretch>
        </p:blipFill>
        <p:spPr>
          <a:xfrm>
            <a:off x="1148549" y="2495120"/>
            <a:ext cx="3292875" cy="1925546"/>
          </a:xfrm>
          <a:prstGeom prst="rect">
            <a:avLst/>
          </a:prstGeom>
        </p:spPr>
      </p:pic>
      <p:pic>
        <p:nvPicPr>
          <p:cNvPr id="10" name="Picture 9">
            <a:extLst>
              <a:ext uri="{FF2B5EF4-FFF2-40B4-BE49-F238E27FC236}">
                <a16:creationId xmlns:a16="http://schemas.microsoft.com/office/drawing/2014/main" id="{F742C904-1754-6D3A-1E22-0B5F0AE297CE}"/>
              </a:ext>
            </a:extLst>
          </p:cNvPr>
          <p:cNvPicPr>
            <a:picLocks noChangeAspect="1"/>
          </p:cNvPicPr>
          <p:nvPr/>
        </p:nvPicPr>
        <p:blipFill>
          <a:blip r:embed="rId4"/>
          <a:stretch>
            <a:fillRect/>
          </a:stretch>
        </p:blipFill>
        <p:spPr>
          <a:xfrm>
            <a:off x="5493819" y="1115922"/>
            <a:ext cx="1941104" cy="1455828"/>
          </a:xfrm>
          <a:prstGeom prst="rect">
            <a:avLst/>
          </a:prstGeom>
        </p:spPr>
      </p:pic>
      <p:sp>
        <p:nvSpPr>
          <p:cNvPr id="11" name="Google Shape;772;p68">
            <a:extLst>
              <a:ext uri="{FF2B5EF4-FFF2-40B4-BE49-F238E27FC236}">
                <a16:creationId xmlns:a16="http://schemas.microsoft.com/office/drawing/2014/main" id="{FA2A2237-3E13-8C02-C9EB-CEEA7D531819}"/>
              </a:ext>
            </a:extLst>
          </p:cNvPr>
          <p:cNvSpPr txBox="1">
            <a:spLocks/>
          </p:cNvSpPr>
          <p:nvPr/>
        </p:nvSpPr>
        <p:spPr>
          <a:xfrm>
            <a:off x="3997860" y="3379441"/>
            <a:ext cx="4996428" cy="124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100"/>
              <a:buFont typeface="Montserrat"/>
              <a:buNone/>
              <a:defRPr sz="14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100"/>
              <a:buFont typeface="Montserrat"/>
              <a:buNone/>
              <a:defRPr sz="2100" b="0" i="0" u="none" strike="noStrike" cap="none">
                <a:solidFill>
                  <a:schemeClr val="accent3"/>
                </a:solidFill>
                <a:latin typeface="Montserrat"/>
                <a:ea typeface="Montserrat"/>
                <a:cs typeface="Montserrat"/>
                <a:sym typeface="Montserrat"/>
              </a:defRPr>
            </a:lvl9pPr>
          </a:lstStyle>
          <a:p>
            <a:pPr marL="0" indent="0"/>
            <a:r>
              <a:rPr lang="en-US" sz="1100" dirty="0"/>
              <a:t>To overcome challenges, the user used online tutorials and forums to master GSAP animations and improve web design integration. They broke tasks into smaller segments to balance learning with project work, focusing on key concepts first and applying them progressively, which helped enhance both technical skills and project management.</a:t>
            </a:r>
            <a:endParaRPr lang="en-US" sz="1000"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74"/>
          <p:cNvSpPr txBox="1">
            <a:spLocks noGrp="1"/>
          </p:cNvSpPr>
          <p:nvPr>
            <p:ph type="title"/>
          </p:nvPr>
        </p:nvSpPr>
        <p:spPr>
          <a:xfrm>
            <a:off x="3577590" y="1196340"/>
            <a:ext cx="1805940" cy="6827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THANK YOU</a:t>
            </a:r>
            <a:endParaRPr sz="2800" dirty="0"/>
          </a:p>
        </p:txBody>
      </p:sp>
      <p:sp>
        <p:nvSpPr>
          <p:cNvPr id="854" name="Google Shape;854;p74"/>
          <p:cNvSpPr txBox="1">
            <a:spLocks noGrp="1"/>
          </p:cNvSpPr>
          <p:nvPr>
            <p:ph type="subTitle" idx="1"/>
          </p:nvPr>
        </p:nvSpPr>
        <p:spPr>
          <a:xfrm>
            <a:off x="1476375" y="2406396"/>
            <a:ext cx="5172000" cy="131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MADE BY:-</a:t>
            </a:r>
          </a:p>
          <a:p>
            <a:pPr marL="0" lvl="0" indent="0" algn="r" rtl="0">
              <a:spcBef>
                <a:spcPts val="0"/>
              </a:spcBef>
              <a:spcAft>
                <a:spcPts val="0"/>
              </a:spcAft>
              <a:buNone/>
            </a:pPr>
            <a:r>
              <a:rPr lang="en" dirty="0"/>
              <a:t>ABHINAV KASHYAP</a:t>
            </a:r>
          </a:p>
          <a:p>
            <a:pPr marL="0" lvl="0" indent="0" algn="r" rtl="0">
              <a:spcBef>
                <a:spcPts val="0"/>
              </a:spcBef>
              <a:spcAft>
                <a:spcPts val="0"/>
              </a:spcAft>
              <a:buNone/>
            </a:pPr>
            <a:r>
              <a:rPr lang="en" dirty="0"/>
              <a:t>CS-B</a:t>
            </a:r>
          </a:p>
          <a:p>
            <a:pPr marL="0" lvl="0" indent="0" algn="r" rtl="0">
              <a:spcBef>
                <a:spcPts val="0"/>
              </a:spcBef>
              <a:spcAft>
                <a:spcPts val="0"/>
              </a:spcAft>
              <a:buNone/>
            </a:pPr>
            <a:r>
              <a:rPr lang="en" dirty="0"/>
              <a:t>113</a:t>
            </a:r>
            <a:endParaRPr dirty="0"/>
          </a:p>
        </p:txBody>
      </p:sp>
      <p:pic>
        <p:nvPicPr>
          <p:cNvPr id="5" name="Picture 4">
            <a:extLst>
              <a:ext uri="{FF2B5EF4-FFF2-40B4-BE49-F238E27FC236}">
                <a16:creationId xmlns:a16="http://schemas.microsoft.com/office/drawing/2014/main" id="{1DFC86B9-136D-2524-59C8-589D392E202B}"/>
              </a:ext>
            </a:extLst>
          </p:cNvPr>
          <p:cNvPicPr>
            <a:picLocks noChangeAspect="1"/>
          </p:cNvPicPr>
          <p:nvPr/>
        </p:nvPicPr>
        <p:blipFill>
          <a:blip r:embed="rId3"/>
          <a:stretch>
            <a:fillRect/>
          </a:stretch>
        </p:blipFill>
        <p:spPr>
          <a:xfrm>
            <a:off x="1400175" y="914400"/>
            <a:ext cx="6334125" cy="332232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origami"/>
      </p:transition>
    </mc:Choice>
    <mc:Fallback xmlns="">
      <p:transition spd="slow">
        <p:fade/>
      </p:transition>
    </mc:Fallback>
  </mc:AlternateContent>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760</Words>
  <Application>Microsoft Office PowerPoint</Application>
  <PresentationFormat>On-screen Show (16:9)</PresentationFormat>
  <Paragraphs>68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Montserrat</vt:lpstr>
      <vt:lpstr>Roboto Condensed Light</vt:lpstr>
      <vt:lpstr>Abel</vt:lpstr>
      <vt:lpstr>Arial</vt:lpstr>
      <vt:lpstr>Rubik Medium</vt:lpstr>
      <vt:lpstr>Custal Project Proposal by Slidesgo</vt:lpstr>
      <vt:lpstr>INTERNSHIP PRESENTATION</vt:lpstr>
      <vt:lpstr>TABLE OF CONTENTS</vt:lpstr>
      <vt:lpstr>INTERNSHIP AT – code9</vt:lpstr>
      <vt:lpstr>SKILLS ACQUIRED DURING INTERNSHIP</vt:lpstr>
      <vt:lpstr>Internship Project: Web Development Task</vt:lpstr>
      <vt:lpstr>HTML AND CSS</vt:lpstr>
      <vt:lpstr>JAVASCRIPT AND GSAP</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PRESENTATION</dc:title>
  <dc:creator>abhinav kashyap</dc:creator>
  <cp:lastModifiedBy>Abhinav Kashyap</cp:lastModifiedBy>
  <cp:revision>5</cp:revision>
  <dcterms:modified xsi:type="dcterms:W3CDTF">2025-08-11T16:01:50Z</dcterms:modified>
</cp:coreProperties>
</file>