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B2BC2-555E-B34F-5787-F4460130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FBA3D6-2C1F-9405-72D6-13F9880C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F6D45-C8A4-1C5C-D2FC-54D07F6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CD82F7-EE1D-8EB5-92D9-7696B123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3E9D9-30B8-0DD5-3550-BE444E27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3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90115-34C8-402C-3297-C04C293B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5F5BC-3BEB-BA5B-B8DA-2DD5CDA96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E1D07-8C67-6E4F-BFF8-97F83D5A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6A7BDD-4F73-DE3B-C9D7-0E60245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AEBF2-B728-CDDD-CBA6-EE567621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8C38A8-0852-B8D5-BB63-7DAADBADA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CF8D7-E74D-C77D-F198-F10119AF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917E5-8734-CDE8-26F1-11CC69CB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BA1ED9-E5D4-4472-0898-FBF79B0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E15F7-4830-58BF-6614-7A5AB53C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9842C-E34B-4913-1E0A-52C8CBD3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7F30A4-E47B-8FC3-A711-31CD0056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DADCDA-93F1-F35E-F153-CA42CEC1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EE52C-C8D5-C176-018F-ABA767E9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D2BFA-D35B-7F03-67A3-8A08409B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7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2EBA1-5CC7-96F1-C768-BA0F6B0B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5D3D6F-8FB9-2AB6-74CE-34CF24CA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09BC-20B1-F46D-F23B-C29445B0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8CC14-C98C-3224-0A71-0F1F49D1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93808A-0FB0-D34A-BD5A-2349DC0A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37C56-DD62-6990-76DD-A31372B2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348E5-B8EC-B43F-9E31-D73F7975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A4DC01-E3B9-1785-4D56-410E80CF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D69737-F3ED-204F-B4A5-933C5003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DEE712-DB74-DC9A-7F71-BB98EED9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3EFBF0-2CC2-495C-BA1E-20C99A52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D6A5-1CB1-CBD6-2D87-CF3FFACE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641CE-F140-8630-2913-F4AFEC55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AF29A-BD53-3F48-B85E-EE671E2F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6A773F-9C57-C901-C42D-1F2536C2A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D7C139-A164-A068-0160-0572688D0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4E6E2C-507E-4778-89CB-EA45636F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E4A702-7E06-9082-3F1F-A6605B42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C84821-1C81-9713-E875-B0C9460B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70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DAC5A-865E-3AF8-E27B-6C5DD64F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AAE2A9-80B0-ED9A-7E5C-A3BF5FCA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86F60-4412-766E-3998-51D7686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FFA1A0-6050-64F4-F5B1-CAD9F095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7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362069-1EE7-2CB1-CA8E-F7B49098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497B35-851A-8A3C-5765-E818614C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632FC-C27F-A501-F110-A5499C0B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6F572-4A8F-AE67-8679-DED13420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3E2BF-E20F-6D1B-63E5-9E685168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39AF6D-76E8-90CE-4650-F8738935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1D6F3-3D07-6670-2F45-AE48C325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A2C51D-34C9-88F9-5945-5867BBAB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388FFC-920F-C8E4-B83B-9434C66C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117B6-8F2C-8EDD-5066-12E5406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C2A535-128E-C6B0-2086-FD7D8176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329D43-7544-49EA-E101-644D6BE6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ED7574-199B-8C42-4D97-D673AF0A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133F2-6155-AE5E-E446-BB7DE4A2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852C42-F270-D16D-2A45-39500159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2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C8BEC-4DC5-0554-89C7-AD82C46C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9B252-B163-0126-CC85-237BC3BD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C8CBE-AAC4-0282-8144-5B7B380D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6D380-B8F4-496D-8C2A-348108310AE5}" type="datetimeFigureOut">
              <a:rPr kumimoji="1" lang="ja-JP" altLang="en-US" smtClean="0"/>
              <a:t>2024/5/19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21DFD-851A-F373-F734-B53E00029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84A2B-7A09-B97A-810E-B8AF3C076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64753-9E60-498C-8BF9-6470F06C1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5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88CAA19-D66D-6D58-6C49-CFFDBF809EBA}"/>
              </a:ext>
            </a:extLst>
          </p:cNvPr>
          <p:cNvSpPr/>
          <p:nvPr/>
        </p:nvSpPr>
        <p:spPr>
          <a:xfrm>
            <a:off x="140677" y="98474"/>
            <a:ext cx="3756074" cy="6555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7033D78-7F2B-EAC6-D6D1-F2564AB43938}"/>
              </a:ext>
            </a:extLst>
          </p:cNvPr>
          <p:cNvSpPr/>
          <p:nvPr/>
        </p:nvSpPr>
        <p:spPr>
          <a:xfrm>
            <a:off x="6850966" y="151228"/>
            <a:ext cx="5047957" cy="6555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F4469B-C1E9-5A12-77CA-EA148099783F}"/>
              </a:ext>
            </a:extLst>
          </p:cNvPr>
          <p:cNvSpPr txBox="1"/>
          <p:nvPr/>
        </p:nvSpPr>
        <p:spPr>
          <a:xfrm>
            <a:off x="218221" y="2039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フロントエンド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3F5863-71C0-DA3F-365C-CC1E884413A5}"/>
              </a:ext>
            </a:extLst>
          </p:cNvPr>
          <p:cNvSpPr txBox="1"/>
          <p:nvPr/>
        </p:nvSpPr>
        <p:spPr>
          <a:xfrm>
            <a:off x="6935374" y="203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バック</a:t>
            </a:r>
            <a:r>
              <a:rPr kumimoji="1" lang="ja-JP" altLang="en-US" b="1" dirty="0"/>
              <a:t>エンド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40522128-1F2C-335F-50A7-648AA52F6DF5}"/>
              </a:ext>
            </a:extLst>
          </p:cNvPr>
          <p:cNvSpPr/>
          <p:nvPr/>
        </p:nvSpPr>
        <p:spPr>
          <a:xfrm>
            <a:off x="9374944" y="1293561"/>
            <a:ext cx="1380977" cy="11220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PHP</a:t>
            </a:r>
            <a:endParaRPr kumimoji="1" lang="ja-JP" altLang="en-US" dirty="0"/>
          </a:p>
        </p:txBody>
      </p:sp>
      <p:pic>
        <p:nvPicPr>
          <p:cNvPr id="80" name="図 79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974068E7-3207-68A9-7466-4E0BCAFC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26" y="704339"/>
            <a:ext cx="878542" cy="1939551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D5B66B3-827D-AFB5-666F-1183B198E158}"/>
              </a:ext>
            </a:extLst>
          </p:cNvPr>
          <p:cNvSpPr txBox="1"/>
          <p:nvPr/>
        </p:nvSpPr>
        <p:spPr>
          <a:xfrm>
            <a:off x="1854676" y="2314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入力画面</a:t>
            </a:r>
            <a:endParaRPr kumimoji="1" lang="ja-JP" altLang="en-US" dirty="0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DB59428-E81A-B0FE-BF44-DE356663362A}"/>
              </a:ext>
            </a:extLst>
          </p:cNvPr>
          <p:cNvCxnSpPr>
            <a:cxnSpLocks/>
            <a:stCxn id="80" idx="3"/>
            <a:endCxn id="63" idx="2"/>
          </p:cNvCxnSpPr>
          <p:nvPr/>
        </p:nvCxnSpPr>
        <p:spPr>
          <a:xfrm>
            <a:off x="1894368" y="1674115"/>
            <a:ext cx="7480576" cy="18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185B082-C4A8-FC44-A4CA-41FDFC08F526}"/>
              </a:ext>
            </a:extLst>
          </p:cNvPr>
          <p:cNvSpPr txBox="1"/>
          <p:nvPr/>
        </p:nvSpPr>
        <p:spPr>
          <a:xfrm>
            <a:off x="4092898" y="51728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6</a:t>
            </a:r>
            <a:r>
              <a:rPr lang="ja-JP" altLang="en-US" sz="1400" dirty="0"/>
              <a:t>桁の整数を生成</a:t>
            </a:r>
            <a:endParaRPr lang="en-US" altLang="ja-JP" sz="1400" dirty="0"/>
          </a:p>
          <a:p>
            <a:pPr algn="ctr"/>
            <a:r>
              <a:rPr kumimoji="1" lang="en-US" altLang="ja-JP" sz="1400" dirty="0"/>
              <a:t>PHP</a:t>
            </a:r>
            <a:r>
              <a:rPr kumimoji="1" lang="ja-JP" altLang="en-US" sz="1400" dirty="0"/>
              <a:t>の</a:t>
            </a:r>
            <a:r>
              <a:rPr kumimoji="1" lang="en-US" altLang="ja-JP" sz="1400" dirty="0" err="1"/>
              <a:t>SessionStorage</a:t>
            </a:r>
            <a:r>
              <a:rPr kumimoji="1" lang="ja-JP" altLang="en-US" sz="1400" dirty="0"/>
              <a:t>に保存</a:t>
            </a:r>
          </a:p>
        </p:txBody>
      </p:sp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87962322-67C9-4D31-7830-7882890B3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1" y="4155675"/>
            <a:ext cx="2984215" cy="1150882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1D5D19C-1897-4891-09B6-A4FB98E3A4D3}"/>
              </a:ext>
            </a:extLst>
          </p:cNvPr>
          <p:cNvSpPr txBox="1"/>
          <p:nvPr/>
        </p:nvSpPr>
        <p:spPr>
          <a:xfrm>
            <a:off x="218221" y="54531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ワンタイムパスワード</a:t>
            </a:r>
            <a:endParaRPr kumimoji="1" lang="en-US" altLang="ja-JP" dirty="0"/>
          </a:p>
          <a:p>
            <a:r>
              <a:rPr lang="ja-JP" altLang="en-US" dirty="0"/>
              <a:t>メール画面</a:t>
            </a:r>
            <a:endParaRPr kumimoji="1" lang="ja-JP" altLang="en-US" dirty="0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C4FA1E94-0B39-B18F-EADA-AA38A49758D4}"/>
              </a:ext>
            </a:extLst>
          </p:cNvPr>
          <p:cNvCxnSpPr>
            <a:cxnSpLocks/>
            <a:stCxn id="63" idx="4"/>
            <a:endCxn id="98" idx="0"/>
          </p:cNvCxnSpPr>
          <p:nvPr/>
        </p:nvCxnSpPr>
        <p:spPr>
          <a:xfrm>
            <a:off x="10065433" y="2415642"/>
            <a:ext cx="76536" cy="243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66E0ACD-B610-6CB2-7D40-B147EDF35A63}"/>
              </a:ext>
            </a:extLst>
          </p:cNvPr>
          <p:cNvSpPr txBox="1"/>
          <p:nvPr/>
        </p:nvSpPr>
        <p:spPr>
          <a:xfrm>
            <a:off x="4363042" y="492700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SES</a:t>
            </a:r>
            <a:r>
              <a:rPr lang="ja-JP" altLang="en-US" sz="1400" dirty="0"/>
              <a:t>でメール送信処理</a:t>
            </a:r>
            <a:endParaRPr lang="en-US" altLang="ja-JP" sz="14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9A1C1E-FC65-EDC4-D6FA-9EF2186EC2B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894368" y="887004"/>
            <a:ext cx="7682815" cy="570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E9B659-15A1-1136-40FF-4464D5EEB57F}"/>
              </a:ext>
            </a:extLst>
          </p:cNvPr>
          <p:cNvSpPr txBox="1"/>
          <p:nvPr/>
        </p:nvSpPr>
        <p:spPr>
          <a:xfrm>
            <a:off x="3815271" y="1854601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認証ボタンが押下されると</a:t>
            </a:r>
            <a:r>
              <a:rPr kumimoji="1" lang="en-US" altLang="ja-JP" sz="1400" dirty="0"/>
              <a:t>PHP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kumimoji="1" lang="ja-JP" altLang="en-US" sz="1400" dirty="0"/>
              <a:t>照合を行い、</a:t>
            </a:r>
            <a:r>
              <a:rPr kumimoji="1" lang="en-US" altLang="ja-JP" sz="1400" dirty="0"/>
              <a:t>true or false</a:t>
            </a:r>
            <a:r>
              <a:rPr kumimoji="1" lang="ja-JP" altLang="en-US" sz="1400" dirty="0"/>
              <a:t>で返す</a:t>
            </a: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99A34260-CC65-B28F-D451-DC615CBD537A}"/>
              </a:ext>
            </a:extLst>
          </p:cNvPr>
          <p:cNvSpPr/>
          <p:nvPr/>
        </p:nvSpPr>
        <p:spPr>
          <a:xfrm>
            <a:off x="9290875" y="4855235"/>
            <a:ext cx="1702188" cy="11220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Amazon</a:t>
            </a:r>
          </a:p>
          <a:p>
            <a:pPr algn="ctr"/>
            <a:r>
              <a:rPr lang="en-US" altLang="ja-JP" dirty="0"/>
              <a:t>SES</a:t>
            </a:r>
            <a:endParaRPr kumimoji="1" lang="ja-JP" altLang="en-US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D92E09F-1767-C634-BE0C-9BD4EB57EFD5}"/>
              </a:ext>
            </a:extLst>
          </p:cNvPr>
          <p:cNvCxnSpPr>
            <a:stCxn id="98" idx="2"/>
          </p:cNvCxnSpPr>
          <p:nvPr/>
        </p:nvCxnSpPr>
        <p:spPr>
          <a:xfrm flipH="1" flipV="1">
            <a:off x="2711211" y="5306557"/>
            <a:ext cx="6579664" cy="109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D2002F5-52E1-B3D6-1BFF-FC520D832174}"/>
              </a:ext>
            </a:extLst>
          </p:cNvPr>
          <p:cNvSpPr txBox="1"/>
          <p:nvPr/>
        </p:nvSpPr>
        <p:spPr>
          <a:xfrm>
            <a:off x="7382579" y="3374259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PHP</a:t>
            </a:r>
            <a:r>
              <a:rPr kumimoji="1" lang="ja-JP" altLang="en-US" sz="1400" dirty="0"/>
              <a:t>でメール送信内容を作成し、</a:t>
            </a:r>
            <a:endParaRPr kumimoji="1" lang="en-US" altLang="ja-JP" sz="1400" dirty="0"/>
          </a:p>
          <a:p>
            <a:r>
              <a:rPr lang="en-US" altLang="ja-JP" sz="1400" dirty="0"/>
              <a:t>SES</a:t>
            </a:r>
            <a:r>
              <a:rPr lang="ja-JP" altLang="en-US" sz="1400" dirty="0"/>
              <a:t>に送信リクエスト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93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56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aoi kuwamura</dc:creator>
  <cp:lastModifiedBy>aoi kuwamura</cp:lastModifiedBy>
  <cp:revision>1</cp:revision>
  <dcterms:created xsi:type="dcterms:W3CDTF">2024-05-18T16:51:54Z</dcterms:created>
  <dcterms:modified xsi:type="dcterms:W3CDTF">2024-05-20T03:32:21Z</dcterms:modified>
</cp:coreProperties>
</file>