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7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671128-9539-211E-708C-F3FF740A2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828AFD2-93E2-FC12-5922-C58289B91D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5BC5E7-7788-5E26-60F2-AEC743B3F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563D-5D19-4339-B3FF-EB4AABE576C2}" type="datetimeFigureOut">
              <a:rPr kumimoji="1" lang="ja-JP" altLang="en-US" smtClean="0"/>
              <a:t>2023/6/19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AE2C48-153A-E308-CB60-91DBC92E7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607F9D-0E9F-9010-FCEB-90080CEF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0557-32D7-4F07-96F9-28039014A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660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59C5AC-446E-E7FE-37AD-211C33DB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D53F000-DDF7-1F48-9254-8E9120E3C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B22E87-E8C9-5CDF-65C2-337F23C3A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563D-5D19-4339-B3FF-EB4AABE576C2}" type="datetimeFigureOut">
              <a:rPr kumimoji="1" lang="ja-JP" altLang="en-US" smtClean="0"/>
              <a:t>2023/6/19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0BA953-AA64-8DEE-7A36-797C69D01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544CB4-F327-B2C1-99A7-60970F275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0557-32D7-4F07-96F9-28039014A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3340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0F8D5BF-557C-7BC4-E378-C029CFDCB3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CD7ABF2-A075-6AE8-755A-7E3A632D9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F535B3-2C52-17AF-F221-B951503CF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563D-5D19-4339-B3FF-EB4AABE576C2}" type="datetimeFigureOut">
              <a:rPr kumimoji="1" lang="ja-JP" altLang="en-US" smtClean="0"/>
              <a:t>2023/6/19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AD526D-5BCA-766C-B14E-CAAFDEB07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462CAE-23E2-F832-B5F4-3962B1402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0557-32D7-4F07-96F9-28039014A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7205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183B10-3221-3E64-4E4A-B4E7560A6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7F2F8D-D2B4-5959-48D5-4CB1E9070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C57046-2BDD-8AE6-D05D-A9670DED7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563D-5D19-4339-B3FF-EB4AABE576C2}" type="datetimeFigureOut">
              <a:rPr kumimoji="1" lang="ja-JP" altLang="en-US" smtClean="0"/>
              <a:t>2023/6/19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4350A9-6722-A8EA-D223-0CAD5009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12FBA9-FA19-CEBD-82B7-489A4C066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0557-32D7-4F07-96F9-28039014A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2690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654BAA-503A-2065-8F41-DAB5C45CB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784F894-8974-8EB8-ACD4-B23AA035D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C30F4F-4188-6EB1-B9AC-29C79DC2F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563D-5D19-4339-B3FF-EB4AABE576C2}" type="datetimeFigureOut">
              <a:rPr kumimoji="1" lang="ja-JP" altLang="en-US" smtClean="0"/>
              <a:t>2023/6/19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6D9DEF-FA13-9E2C-F0A4-A742652B4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C1DA1F-4FE9-3671-4EE9-54181927C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0557-32D7-4F07-96F9-28039014A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1419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BD9B34-683F-E37A-800D-B430B3F7A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9DBE8A-CFA6-4BF4-84C7-2EDF095D6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5C4686B-507E-3CA6-80B6-2657D7F20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CAB5748-E9D4-84B4-4414-77E7FE949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563D-5D19-4339-B3FF-EB4AABE576C2}" type="datetimeFigureOut">
              <a:rPr kumimoji="1" lang="ja-JP" altLang="en-US" smtClean="0"/>
              <a:t>2023/6/19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02F3CDD-52BD-8C79-B299-669DDD428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A5DEDA4-6A30-F798-3E44-D7C0D1A90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0557-32D7-4F07-96F9-28039014A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728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098A33-043E-2652-1E4C-7189E46C5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96B8FA-8917-FE11-603A-0990720DE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AFACB16-F9E2-D6CA-443B-5F8842C64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452EDD5-4D91-E5C5-F927-4CAE98680C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564593C-EC0C-2411-2BD5-53EE65B81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6F28DB4-D3B0-A47A-13F9-8A5C715A0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563D-5D19-4339-B3FF-EB4AABE576C2}" type="datetimeFigureOut">
              <a:rPr kumimoji="1" lang="ja-JP" altLang="en-US" smtClean="0"/>
              <a:t>2023/6/19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2684A3A-FE79-2608-D797-FEA108288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C67DE04-285F-84E4-3FEA-F13E77448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0557-32D7-4F07-96F9-28039014A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8639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B041F2-732C-4E61-044A-7318D6E79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2CAB962-E16C-07AD-40C7-3962C6AF2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563D-5D19-4339-B3FF-EB4AABE576C2}" type="datetimeFigureOut">
              <a:rPr kumimoji="1" lang="ja-JP" altLang="en-US" smtClean="0"/>
              <a:t>2023/6/19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E42D25F-7D25-A7EF-B33F-98D07CEF0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475B6C2-6F60-F8B2-6933-689FF8FC6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0557-32D7-4F07-96F9-28039014A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976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1E6611E-999A-0F14-7055-D603024E5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563D-5D19-4339-B3FF-EB4AABE576C2}" type="datetimeFigureOut">
              <a:rPr kumimoji="1" lang="ja-JP" altLang="en-US" smtClean="0"/>
              <a:t>2023/6/19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C077373-1E66-B95A-8D55-CE1C66B2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A78D975-3D87-0161-FBD3-348FC815B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0557-32D7-4F07-96F9-28039014A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263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4096F6-0D84-FF7F-F4E1-3564F7DEC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F45057-954C-4B6F-87FD-68410BB8F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D003AE-4A61-E032-4490-6041118D0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066C82C-6BFF-1349-EB5C-841914E98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563D-5D19-4339-B3FF-EB4AABE576C2}" type="datetimeFigureOut">
              <a:rPr kumimoji="1" lang="ja-JP" altLang="en-US" smtClean="0"/>
              <a:t>2023/6/19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EA429A-E916-EC02-60E7-FE15F4AFD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F6A32E2-2EFA-3E15-B598-5F8D920ED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0557-32D7-4F07-96F9-28039014A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969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4E7BA6-2A65-2D11-D079-422A9C62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B4AFA0A-F665-CB48-4B05-34ECA5A20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3256031-7E5C-19B0-F42D-6E8B03CA8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6C142EC-5E80-2036-CAAB-7DF625DD2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563D-5D19-4339-B3FF-EB4AABE576C2}" type="datetimeFigureOut">
              <a:rPr kumimoji="1" lang="ja-JP" altLang="en-US" smtClean="0"/>
              <a:t>2023/6/19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4C5B7A4-D56C-1936-2CDD-E25876B5E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6CFAA0-7332-B517-0DBD-FBF94B99E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0557-32D7-4F07-96F9-28039014A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3653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72F51B9-C32C-E832-B10D-838BE4314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17EDE45-C43B-A334-5B9D-3917722C0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26A0CB-71E5-B56A-842C-79D9C965DD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1563D-5D19-4339-B3FF-EB4AABE576C2}" type="datetimeFigureOut">
              <a:rPr kumimoji="1" lang="ja-JP" altLang="en-US" smtClean="0"/>
              <a:t>2023/6/19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FB76CC-64C6-8A57-5957-F7F5DE34C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52EDB0-170B-E1CF-6735-763B6C205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E0557-32D7-4F07-96F9-28039014A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7112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F9ABDE-DC0D-95DC-D064-E805849054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演習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3604537-7DEE-963C-AEFC-7DEC292F92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2478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1DE0A4-6B5D-C22A-9D70-E2073CA7D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60546E-D24C-F7F3-30B2-8EB50FE88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閏年かどうかを判定するプログラム</a:t>
            </a:r>
            <a:endParaRPr kumimoji="1" lang="en-US" altLang="ja-JP" dirty="0"/>
          </a:p>
          <a:p>
            <a:r>
              <a:rPr kumimoji="1" lang="en-US" altLang="ja-JP" dirty="0" err="1"/>
              <a:t>fizzbuzz</a:t>
            </a:r>
            <a:r>
              <a:rPr kumimoji="1" lang="ja-JP" altLang="en-US" dirty="0"/>
              <a:t>問題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３の倍数</a:t>
            </a:r>
            <a:r>
              <a:rPr lang="en-US" altLang="ja-JP" dirty="0"/>
              <a:t>fizz 5</a:t>
            </a:r>
            <a:r>
              <a:rPr lang="ja-JP" altLang="en-US" dirty="0"/>
              <a:t>の倍数</a:t>
            </a:r>
            <a:r>
              <a:rPr lang="en-US" altLang="ja-JP" dirty="0"/>
              <a:t>buzz</a:t>
            </a:r>
          </a:p>
          <a:p>
            <a:pPr marL="0" indent="0">
              <a:buNone/>
            </a:pPr>
            <a:r>
              <a:rPr kumimoji="1" lang="en-US" altLang="ja-JP" dirty="0"/>
              <a:t>    1</a:t>
            </a:r>
            <a:r>
              <a:rPr lang="en-US" altLang="ja-JP" dirty="0"/>
              <a:t>~50</a:t>
            </a:r>
            <a:r>
              <a:rPr lang="ja-JP" altLang="en-US" dirty="0"/>
              <a:t>まで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495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4B1DE7-03DF-B18D-38A6-E93F47157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52EDE0-9145-4D83-849F-9E34053E5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9897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ワイド画面</PresentationFormat>
  <Paragraphs>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演習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演習</dc:title>
  <dc:creator>橋本 葵</dc:creator>
  <cp:lastModifiedBy>橋本 葵</cp:lastModifiedBy>
  <cp:revision>1</cp:revision>
  <dcterms:created xsi:type="dcterms:W3CDTF">2023-06-19T04:20:13Z</dcterms:created>
  <dcterms:modified xsi:type="dcterms:W3CDTF">2023-06-19T04:21:08Z</dcterms:modified>
</cp:coreProperties>
</file>