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3" r:id="rId8"/>
    <p:sldId id="262" r:id="rId9"/>
    <p:sldId id="265" r:id="rId10"/>
    <p:sldId id="267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09" r:id="rId23"/>
    <p:sldId id="310" r:id="rId24"/>
    <p:sldId id="282" r:id="rId25"/>
    <p:sldId id="281" r:id="rId26"/>
    <p:sldId id="311" r:id="rId27"/>
    <p:sldId id="284" r:id="rId28"/>
    <p:sldId id="285" r:id="rId29"/>
    <p:sldId id="283" r:id="rId30"/>
    <p:sldId id="286" r:id="rId31"/>
    <p:sldId id="287" r:id="rId32"/>
    <p:sldId id="289" r:id="rId33"/>
    <p:sldId id="290" r:id="rId34"/>
    <p:sldId id="291" r:id="rId35"/>
    <p:sldId id="288" r:id="rId36"/>
    <p:sldId id="292" r:id="rId37"/>
    <p:sldId id="294" r:id="rId38"/>
    <p:sldId id="293" r:id="rId39"/>
    <p:sldId id="295" r:id="rId40"/>
    <p:sldId id="296" r:id="rId41"/>
    <p:sldId id="299" r:id="rId42"/>
    <p:sldId id="300" r:id="rId43"/>
    <p:sldId id="301" r:id="rId44"/>
    <p:sldId id="302" r:id="rId45"/>
    <p:sldId id="297" r:id="rId46"/>
    <p:sldId id="303" r:id="rId47"/>
    <p:sldId id="304" r:id="rId48"/>
    <p:sldId id="306" r:id="rId49"/>
    <p:sldId id="312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1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09:44.1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42 513 24575,'0'-2'0,"1"1"0,-1 0 0,1 0 0,0 0 0,0 0 0,-1 0 0,1 0 0,0 0 0,0 0 0,0 0 0,0 0 0,0 1 0,0-1 0,0 0 0,1 1 0,-1-1 0,0 1 0,0-1 0,0 1 0,1-1 0,-1 1 0,0 0 0,0 0 0,1-1 0,-1 1 0,0 0 0,2 0 0,44-3 0,-42 3 0,15 0 0,372 1 0,-360 4 0,-1 1 0,1 2 0,-1 1 0,38 16 0,-33-11 0,121 46 0,-131-52 0,-5 0 0,1-1 0,0-1 0,0-1 0,0-1 0,42 1 0,100-3 0,145-6 0,-287 0 0,0-1 0,-1 0 0,0-2 0,0-1 0,26-13 0,-38 18 0,-1-1 0,1-1 0,-1 0 0,0 0 0,0 0 0,-1-1 0,0 0 0,0-1 0,8-8 0,-11 9 0,-1 1 0,1-1 0,-1 0 0,0 1 0,-1-1 0,1-1 0,-1 1 0,-1 0 0,1 0 0,-1-1 0,0 1 0,0-1 0,-1 0 0,0-7 0,1-31 0,0 30 0,0 0 0,-1 0 0,-1 0 0,-1 1 0,1-1 0,-2 0 0,-6-19 0,5 28 0,-1 0 0,1 1 0,-2-1 0,1 1 0,0 0 0,-1 0 0,0 0 0,0 1 0,-10-5 0,-13-11 0,-3-1 0,-1 1 0,0 2 0,-2 1 0,0 1 0,-1 3 0,-63-17 0,72 25 0,-1 0 0,0 2 0,-30 0 0,-20-2 0,-191-20 0,201 19 0,0 3 0,-97 8 0,135-1 0,1 1 0,-1 1 0,-28 10 0,29-7 0,-1-1 0,-55 6 0,-139 10 0,218-23 0,0 0 0,0 0 0,0 1 0,0 0 0,0 0 0,1 1 0,-1 0 0,1 0 0,0 0 0,0 0 0,0 1 0,0 0 0,0 0 0,1 0 0,0 0 0,0 1 0,0 0 0,0 0 0,1 0 0,0 0 0,0 1 0,-3 6 0,-2 7 0,1 0 0,0 1 0,2 0 0,0 0 0,-3 26 0,8-43 0,-1 1 0,1-1 0,0 1 0,0-1 0,0 1 0,0-1 0,1 1 0,-1-1 0,1 0 0,0 1 0,0-1 0,0 0 0,0 0 0,1 1 0,-1-1 0,1 0 0,0 0 0,0-1 0,0 1 0,0 0 0,0-1 0,1 1 0,-1-1 0,4 3 0,5 2 0,0-1 0,0 0 0,1-1 0,0 0 0,17 4 0,33 14 0,-30-7 0,0-1 0,1-1 0,0-3 0,1 0 0,0-2 0,1-2 0,39 4 0,-7-3 0,-21-2 0,52-1 0,-72-5 0,0 0 0,-1 2 0,1 1 0,-1 0 0,46 14 0,-52-12 35,0-1-1,37 3 1,-2 0-1504,-29-2-5357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5:21:49.4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1634 24575,'27'40'0,"9"15"0,48 56 0,-70-95 0,1-1 0,1 0 0,0 0 0,1-2 0,0 0 0,1-1 0,28 14 0,14-2 0,0-2 0,114 24 0,13 5 0,-45 2 0,34 11 0,-52-38 0,8 2 0,-33 2 0,1-4 0,1-4 0,165 12 0,-155-27 0,176-13 0,-273 3 0,0 0 0,0-1 0,-1-1 0,0 0 0,16-8 0,-13 5 0,-1 2 0,1 0 0,20-5 0,307-68 0,-295 66 0,55-23 0,17-4 0,-31 19 0,-47 12 0,53-18 0,-58 15 0,1 0 0,0 3 0,1 1 0,0 2 0,0 1 0,67 2 0,-61 1 0,86-14 0,9-1 0,489 13 0,-324 7 0,-210-1 0,113-5 0,-202 2 0,0 0 0,0 0 0,0-1 0,0 0 0,0 0 0,0 0 0,-1-1 0,1 0 0,-1 0 0,0 0 0,0-1 0,0 0 0,0 0 0,-1 0 0,1 0 0,-1-1 0,5-7 0,6-9 0,-2-1 0,0-1 0,9-23 0,15-26 0,15-7 0,-23 38 0,45-90 0,-61 99 0,-2-1 0,0-1 0,-3 0 0,0 0 0,-3 0 0,3-44 0,-5-16 0,-11-100 0,7 172 0,-1-1 0,-2 1 0,-8-32 0,10 47 0,0 0 0,-1 0 0,0 0 0,0 1 0,0 0 0,-1-1 0,0 1 0,0 0 0,-1 1 0,1-1 0,-1 1 0,-1 0 0,1 0 0,-12-7 0,-203-98 0,88 48 0,81 38 0,-1 3 0,-1 2 0,-104-22 0,-174-10 0,68 14 0,165 22 0,41 7 0,-82-22 0,-344-122 0,393 126 0,57 18 0,1-1 0,-58-25 0,58 21 0,-1 2 0,0 1 0,-1 1 0,0 3 0,-62-6 0,33 5 0,-83-6 0,-229 10 0,178 6 0,174-3 0,0 1 0,1 0 0,-1 2 0,1 1 0,-1 0 0,-34 13 0,-282 105 0,251-92 0,50-19 0,-56 27 0,82-32 0,0 0 0,1 1 0,-1 1 0,2 0 0,-1 0 0,1 1 0,1 0 0,-15 18 0,-11 13 0,-1-2 0,-2-2 0,-82 61 0,-26 24 0,-24 22 0,132-114 0,-19 12 0,-86 81 0,121-99 0,2 0 0,0 1 0,2 1 0,0 1 0,2 1 0,1 0 0,1 1 0,1 0 0,2 1 0,1 1 0,-11 51 0,13-42 0,-6 22 0,2 0 0,3 1 0,0 67 0,8-72 0,-1-38 0,1 0 0,1 1 0,0-1 0,2 0 0,0 1 0,1-1 0,1-1 0,7 21 0,-8-34 0,0 0 0,1 0 0,-1-1 0,1 1 0,-1-1 0,2 0 0,-1 0 0,0 0 0,1 0 0,-1-1 0,1 0 0,0 0 0,9 4 0,9 3 0,45 14 0,-31-12 0,0 0 0,-22-8 0,0 1 0,-1 0 0,1 1 0,-1 1 0,0 0 0,-1 1 0,0 1 0,19 15 0,-26-18-105,1-1 0,-1-1 0,1 1 0,0-1 0,0 0 0,1-1 0,-1 0 0,1 0 0,-1 0 0,1-1 0,0 0 0,9 0 0,12 2-6721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5:23:57.0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5:54:38.1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8 578 24575,'875'0'0,"-856"-1"0,1 0 0,-1-1 0,0-1 0,0-1 0,0-1 0,26-10 0,-1-3 0,59-36 0,-85 45 0,-1 2 0,1 0 0,1 1 0,22-4 0,-24 6 0,0 0 0,0-2 0,0 0 0,-1 0 0,18-11 0,-13 6 0,1 0 0,0 2 0,0 1 0,29-7 0,51-21 0,-93 33 0,-1-1 0,1-1 0,-1 0 0,-1 0 0,1 0 0,9-10 0,-16 14 0,1 0 0,-1-1 0,0 1 0,0-1 0,1 0 0,-1 1 0,0-1 0,0 0 0,-1 1 0,1-1 0,0 0 0,-1 0 0,1 0 0,-1 0 0,1 1 0,-1-1 0,0 0 0,0 0 0,0 0 0,0 0 0,0 0 0,0 0 0,0 0 0,-1 0 0,1 0 0,-1 0 0,0 1 0,1-1 0,-1 0 0,0 0 0,0 1 0,0-1 0,0 0 0,0 1 0,-1-1 0,1 1 0,-2-3 0,-10-7 0,0-1 0,0 2 0,-1 0 0,-17-9 0,14 8 0,0 0 0,-22-20 0,29 23 0,0 0 0,-1 1 0,1 0 0,-2 0 0,1 1 0,-1 0 0,1 1 0,-1 1 0,-1 0 0,1 0 0,-1 2 0,-20-3 0,-13 1 0,0 3 0,-57 6 0,4-1 0,-20-5 0,50-1 0,0 2 0,-121 18 0,136-8 0,1 1 0,0 4 0,-94 38 0,81-25 0,31-13 0,0 1 0,1 1 0,-37 26 0,62-37 0,1 0 0,0 1 0,0-1 0,1 2 0,0-1 0,0 1 0,1 0 0,0 1 0,0-1 0,1 1 0,0 0 0,1 1 0,0-1 0,0 1 0,1 0 0,-3 15 0,3-8 15,1 0 0,0-1 0,2 1 0,0 0 0,0 0 0,2-1 0,6 32 0,-7-42-72,1 0 0,0-1 0,1 1 0,-1-1-1,1 0 1,0 0 0,0 0 0,1 0 0,0 0 0,-1-1 0,1 0 0,1 1-1,-1-1 1,1-1 0,-1 1 0,1-1 0,0 0 0,1 0 0,-1 0 0,0-1 0,1 1-1,-1-2 1,1 1 0,0 0 0,7 0 0,16 2-6769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28:05.1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421 1102 24575,'0'2'0,"1"0"0,0 0 0,-1 0 0,1 0 0,0 0 0,0-1 0,0 1 0,0 0 0,0 0 0,0-1 0,1 1 0,-1-1 0,0 1 0,1-1 0,-1 0 0,1 1 0,0-1 0,-1 0 0,1 0 0,0 0 0,3 1 0,40 16 0,-3-4 0,1-1 0,1-3 0,-1-1 0,74 5 0,-111-14 0,0-1 0,0 1 0,0-1 0,-1 0 0,1-1 0,0 1 0,0-1 0,-1-1 0,1 1 0,-1-1 0,0 0 0,0 0 0,0 0 0,0-1 0,0 1 0,-1-1 0,1 0 0,-1-1 0,0 1 0,-1-1 0,1 0 0,-1 0 0,0 0 0,3-6 0,6-14 0,-2-1 0,0 0 0,-2-1 0,6-28 0,0-3 0,-8 40 0,6-19 0,-2 0 0,-2 0 0,-1 0 0,2-40 0,-5 33 0,1 1 0,19-70 0,-12 63 0,7-59 0,-19 103 0,1 0 0,-1 0 0,-1 0 0,1 1 0,-1-1 0,0 0 0,0 0 0,-1 0 0,0 1 0,0-1 0,0 1 0,0-1 0,-1 1 0,0 0 0,0 0 0,-1 0 0,1 0 0,-1 1 0,-7-7 0,-6-4 0,0 2 0,-1 0 0,-1 2 0,-21-11 0,-29-20 0,54 31 0,-1 2 0,0 0 0,-1 0 0,0 2 0,0 0 0,-1 1 0,1 1 0,-30-5 0,3 4 0,-1 2 0,-60 3 0,93 2 0,0 1 0,0 0 0,0 1 0,0 0 0,1 1 0,-1 0 0,1 1 0,0 0 0,1 1 0,-1 0 0,1 1 0,0 0 0,-15 14 0,3-1 0,0 2 0,1 1 0,1 1 0,-20 31 0,15-12 0,1 1 0,3 1 0,1 1 0,3 1 0,2 0 0,1 1 0,-7 59 0,8-45 0,4-27 0,2 0 0,1 1 0,-1 70 0,8-97 0,-1 1 0,1-1 0,0 0 0,1 0 0,0 0 0,1 0 0,0 0 0,0-1 0,1 1 0,0-1 0,0 0 0,1 0 0,0 0 0,1 0 0,-1-1 0,1 0 0,1 0 0,-1-1 0,1 0 0,11 7 0,12 5 0,1-1 0,1-2 0,0-2 0,1-1 0,0-1 0,1-2 0,0-1 0,1-2 0,39 3 0,-53-9 0,1-2 0,-1 0 0,1-1 0,-1-1 0,0-1 0,0-1 0,0 0 0,27-14 0,6-1 0,-42 17 0,0 0 0,-1-1 0,1-1 0,-1 0 0,-1-1 0,1 0 0,-1-1 0,0 0 0,-1 0 0,0-1 0,12-15 0,-7 5 0,-1-1 0,-2-1 0,0 0 0,-1-1 0,8-25 0,17-52 0,-4 9 0,49-98 0,-75 180-105,-1 0 0,0 0 0,-1 0 0,1-1 0,-1 1 0,-1-1 0,0 0 0,0 1 0,-1-1 0,0 0 0,0 0 0,-2-17 0,-4 2-6721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28:08.9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0 268 24575,'496'0'0,"-461"-3"0,-1 0 0,1-3 0,-1-1 0,39-12 0,-31 7 0,84-12 0,-86 18 0,0-2 0,65-22 0,15-3 0,-68 19 0,62-25 0,-81 26 0,1 1 0,1 1 0,0 2 0,0 2 0,44-4 0,339 10 0,-194 4 0,-196 1 0,-28-4 0,0 0 0,0 1 0,-1-1 0,1 1 0,0-1 0,0 0 0,0 1 0,0-1 0,0 1 0,-1-1 0,1 0 0,0 1 0,0-1 0,-1 0 0,1 1 0,0-1 0,-1 0 0,1 0 0,0 1 0,-1-1 0,1 0 0,0 0 0,-1 1 0,1-1 0,-1 0 0,1 0 0,0 0 0,-1 0 0,1 0 0,-1 0 0,0 1 0,-52 16 0,-21-1 0,-2-3 0,1-4 0,-88 1 0,-1065-13-14,753 3-1337,443 0-5475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28:23.8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 1332 24575,'952'0'0,"-924"2"0,1 1 0,45 10 0,19 3 0,-43-9 0,88 25 0,-99-20 0,1-3 0,0-1 0,70 5 0,726-12 0,-374-4 0,1040 3 0,-1448-3 0,1-2 0,101-25 0,-96 17 0,120-12 0,-46 24 0,-64 1 0,116-13 0,-110 1 0,1 4 0,0 3 0,113 8 0,-167-1 0,-1 2 0,0 1 0,-1 0 0,1 2 0,-1 0 0,0 1 0,27 16 0,6 8 0,63 49 0,-78-51 0,1-2 0,1-3 0,79 38 0,-99-55 0,0-2 0,1 0 0,-1-1 0,1-2 0,41 2 0,112-10 0,-85 0 0,15 3 0,105-7 0,-174 6 0,-1-3 0,-1-1 0,65-21 0,-31 0 0,-1-3 0,-1-3 0,68-48 0,-85 55 0,0 1 0,67-23 0,-10 3 0,-72 33 0,0 1 0,1 2 0,39-6 0,32-9 0,-51 11 0,98-9 0,-91 15 0,63-16 0,-100 16 0,1-2 0,-1 0 0,25-16 0,17-6 0,-56 27 0,0-1 0,0 0 0,-1-1 0,0 0 0,0-1 0,-1 1 0,1-2 0,-2 0 0,1 0 0,-1 0 0,10-17 0,-14 21 0,-1-1 0,0 1 0,-1-1 0,1 1 0,-1-1 0,0 0 0,-1 0 0,1 1 0,-1-1 0,0 0 0,-1-1 0,0 1 0,0 0 0,0 0 0,0 0 0,-1 0 0,0 0 0,0 0 0,-1 0 0,0 0 0,0 1 0,0-1 0,-1 0 0,1 1 0,-6-8 0,-10-11 0,-2 1 0,0 1 0,-1 0 0,-1 2 0,-35-26 0,-1 6 0,-74-40 0,110 69 0,-1 0 0,0 2 0,0 1 0,-43-9 0,-100-7 0,-1 0 0,86 7 0,-179-43 0,-45 3 0,226 46 0,0-2 0,-150-47 0,199 49 0,-2 2 0,1 1 0,-1 2 0,-47-4 0,-129 7 0,160 4 0,-1295 1 0,705-4 0,549 7 0,-1 3 0,-121 27 0,125-19 0,51-11 0,1-1 0,-1-2 0,0-1 0,0-2 0,0-2 0,0-1 0,-42-10 0,-11-10 0,-129-53 0,210 75 0,-206-74 0,180 68 0,-1 0 0,1 3 0,-1 0 0,-56 1 0,-125 4 0,-138 5 0,319-1 0,0 2 0,1 1 0,0 1 0,1 3 0,-1 0 0,-43 23 0,-31 11 0,96-42 0,0 0 0,0 0 0,0-1 0,-1-1 0,1 0 0,-1 0 0,1-1 0,0 0 0,-1-1 0,-19-4 0,-7-5 0,-68-26 0,76 24 0,-1 1 0,0 2 0,-42-7 0,-45 7 0,-188 10 0,125 3 0,148-4 0,-10-1 0,1 2 0,-1 2 0,-59 11 0,89-11 0,0 1 0,0 1 0,0-1 0,0 2 0,1 0 0,0 0 0,0 1 0,1 1 0,0 0 0,0 0 0,1 1 0,0 1 0,1-1 0,-16 22 0,-114 182 0,56-81 0,-80 115 0,-53 105 0,210-342 0,1 1 0,0 0 0,1 0 0,0 0 0,0 0 0,1 1 0,1-1 0,-2 19 0,4-25 0,0 0 0,0-1 0,1 1 0,0-1 0,0 1 0,0-1 0,0 1 0,1-1 0,0 0 0,0 1 0,0-1 0,0 0 0,1 0 0,-1-1 0,1 1 0,0 0 0,0-1 0,0 0 0,1 1 0,-1-2 0,1 1 0,0 0 0,0-1 0,6 4 0,18 6 0,1-1 0,1-2 0,-1 0 0,2-2 0,-1-2 0,0 0 0,37 0 0,356-2 0,-214-6 0,-147 3 0,0 3 0,94 17 0,-73-10 0,1-2 0,166-9 0,-102-2 0,701 3 0,-803 2 0,0 2 0,-1 1 0,0 3 0,67 20 0,169 72 0,-248-86 0,3-4 0,0-1 0,0-2 0,1-1 0,-1-2 0,1-1 0,53-4 0,86 9 0,56 10 0,267-13 0,-268-7 0,-171-1 0,-1-3 0,101-23 0,-94 14 0,118-9 0,87 24 0,-136 1 0,-121-1 0,0-1 0,0-1 0,0-1 0,0 0 0,-1 0 0,1-1 0,13-7 0,89-48 0,-80 38 0,53-21 0,19 3 0,2 5 0,199-35 0,-283 65 0,1 1 0,-1 2 0,0 1 0,1 1 0,-1 1 0,0 1 0,0 1 0,0 1 0,27 10 0,24 5 0,144 18 0,-65-15 0,-79-8 0,149 7 0,-201-21 0,0-2 0,0-1 0,0-1 0,-1-1 0,1-1 0,-1-1 0,0-1 0,0-1 0,-1-1 0,27-15 0,-10 3 0,1 3 0,1 1 0,60-16 0,-27 9 0,66-18 0,77-1 0,-186 40 0,0-2 0,0-1 0,0-1 0,-1-2 0,0-2 0,52-24 0,32-37 0,-101 62 0,0 0 0,-1-1 0,-1-1 0,0-1 0,19-23 0,-27 30 0,0-1 0,0 1 0,-1-1 0,0 0 0,0 0 0,0 0 0,-1 0 0,0 0 0,0-1 0,-1 1 0,0 0 0,0-1 0,-1 1 0,0-1 0,0 1 0,-2-12 0,-1 8 0,0 1 0,-1-1 0,0 1 0,0 0 0,-1 0 0,0 1 0,-1-1 0,0 1 0,0 0 0,-12-11 0,3 4 0,-2 0 0,0 1 0,-1 1 0,0 1 0,-1 0 0,-1 2 0,0 0 0,0 1 0,-1 1 0,-31-9 0,-87-13 0,70 17 0,-73-24 0,87 19 0,-252-99 0,284 108 0,1 0 0,-2 2 0,1 1 0,-1 1 0,0 0 0,-1 2 0,1 1 0,-32 0 0,23 1 0,0-2 0,0-1 0,1-2 0,-34-11 0,-54-11 0,-43 7 0,0 7 0,-193 7 0,321 8 0,-414 16 0,420-12 0,0-2 0,0 0 0,0-2 0,-1-1 0,1-2 0,0-1 0,0-1 0,1-1 0,-35-13 0,-41-24 0,-61-23 0,139 58 0,0 1 0,-1 1 0,0 1 0,-43-1 0,-361 7 0,156 2 0,77-5 0,-235 5 0,343 6 0,-128 29 0,167-28 0,3 2 0,1 2 0,-46 21 0,60-21 0,0-2 0,-1-1 0,0-2 0,0-1 0,-56 6 0,59-14 0,1-1 0,0-1 0,0-2 0,0-1 0,-29-9 0,-143-54 0,151 47 0,-1 2 0,0 3 0,-1 2 0,-81-10 0,-221 22 0,166 6 0,83-6 0,-137 4 0,203 3 0,1 2 0,0 1 0,-48 16 0,17-4 0,25-6 0,-56 26 0,71-27 0,0 0 0,-1-2 0,-1-2 0,-58 11 0,-8-14 0,-116-8 0,-73 3 0,283 0 0,0-1 0,0 1 0,0 0 0,0 0 0,0 0 0,0 1 0,1-1 0,-1 1 0,0 0 0,1 0 0,-1 0 0,1 0 0,0 1 0,0-1 0,0 1 0,0 0 0,-3 3 0,-1 5 0,0-1 0,1 1 0,0 0 0,-5 14 0,-21 35 0,19-43 0,-1-1 0,-1-1 0,0 0 0,-1-1 0,-29 20 0,5-4 0,34-24 0,-1 0 0,2 0 0,-1 1 0,1 0 0,0 0 0,0 0 0,1 1 0,0-1 0,-5 13 0,-23 82 0,19-55 0,6-25 0,1 1 0,2 0 0,0 0 0,-2 41 0,6-56 0,0-1 0,0 1 0,1-1 0,0 1 0,0-1 0,1 1 0,0-1 0,0 0 0,0 1 0,1-1 0,1-1 0,-1 1 0,1 0 0,0-1 0,0 0 0,1 0 0,0 0 0,7 7 0,64 45 0,-57-47 0,-1 2 0,-1 0 0,0 1 0,-1 1 0,0 0 0,-1 1 0,-1 1 0,-1 0 0,18 29 0,3 18-1365,-18-39-5461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28:28.2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24575,'1'1'0,"1"-1"0,-1 0 0,0 1 0,1-1 0,-1 1 0,0-1 0,0 1 0,1 0 0,-1 0 0,0-1 0,0 1 0,0 0 0,0 0 0,0 0 0,0 0 0,0 0 0,0 0 0,-1 1 0,1-1 0,0 0 0,-1 0 0,1 1 0,-1-1 0,1 0 0,-1 1 0,1 1 0,7 42 0,-7-41 0,6 97 0,-7 141 0,-3-90 0,3 151-1365,0-271-5461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28:30.1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166 1 24575,'-6'0'0,"-3"13"0,1 10 0,-5 2 0,0 2 0,-5 4 0,2 3 0,2 2 0,5 1 0,-4-5 0,1-2 0,3 0 0,-4-5 0,0-6-8191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28:32.5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62 24575,'0'-7'0,"6"-1"0,9-1 0,8 3 0,7 1 0,5 2 0,2 1 0,2 2 0,1 0 0,-1 0 0,1 0 0,-8-6 0,-2-2 0,-6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28:36.9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245 347 24575,'1'-12'0,"1"0"0,0 0 0,0 0 0,1 0 0,1 1 0,0-1 0,8-17 0,3 1 0,29-45 0,-36 62 0,0 1 0,1 1 0,0-1 0,1 2 0,0-1 0,0 1 0,1 1 0,0 0 0,0 0 0,1 1 0,-1 0 0,1 1 0,1 1 0,-1 0 0,1 0 0,19-2 0,18 0 0,-1 2 0,1 2 0,50 4 0,-31 0 0,-63-2 0,0 0 0,-1 0 0,1 1 0,0 0 0,-1 0 0,1 0 0,-1 0 0,1 1 0,-1 0 0,0 0 0,0 1 0,0-1 0,0 1 0,8 6 0,-8-4 0,-1 0 0,1 1 0,-1 0 0,0 0 0,0 0 0,-1 1 0,1-1 0,-2 1 0,1 0 0,-1 0 0,2 8 0,1 0 0,-1 1 0,-1-1 0,-1 1 0,0 0 0,-1 24 0,-1-35 0,-1 1 0,1 0 0,-1 0 0,0-1 0,-1 1 0,1-1 0,-1 1 0,0-1 0,-1 0 0,1 1 0,-1-1 0,0-1 0,0 1 0,-1 0 0,1-1 0,-1 1 0,0-1 0,-7 5 0,-23 17 0,-2 0 0,1 1 0,2 1 0,-51 58 0,38-26 0,30-37 0,-1 0 0,-1-1 0,-2-1 0,-40 36 0,-214 129 0,218-149 0,-71 61 0,98-75 0,17-13 0,-24 20 0,34-28 0,0 0 0,0 0 0,0-1 0,1 1 0,-1 0 0,1 1 0,0-1 0,-1 0 0,1 0 0,0 1 0,0-1 0,1 0 0,-1 1 0,0 2 0,1-3 0,0-1 0,1 0 0,-1 1 0,1-1 0,0 0 0,-1 1 0,1-1 0,0 0 0,0 0 0,0 1 0,0-1 0,0 0 0,0 0 0,0 0 0,0 0 0,0 0 0,1-1 0,-1 1 0,0 0 0,0-1 0,1 1 0,-1 0 0,1-1 0,-1 1 0,0-1 0,1 0 0,-1 0 0,1 1 0,2-1 0,46 3 0,-27-6 0,0 0 0,-1-2 0,1-1 0,-2-1 0,1 0 0,40-21 0,18-6 0,-59 27 0,1 2 0,-1 0 0,1 2 0,0 0 0,30 1 0,-24 1 0,0-1 0,45-10 0,-24 3-203,0 2 0,0 3-1,96 2 1,-121 3-349,9-1-6274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09:55.5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215 658 24575,'247'16'0,"-184"-9"0,205 33 0,-198-28 0,0-4 0,1-2 0,137-8 0,-69-1 0,24 2 0,173 3 0,-211 8 0,56 1 0,271-12 0,-435 2 0,0 1 0,29 6 0,30 3 0,85-11 0,-93-3 0,1 4 0,-1 2 0,132 25 0,-162-21 0,1-2 0,70 1 0,15 2 0,-14 0 0,141-6 0,-114-4 0,-6-9 0,-9 1 0,-94 9 0,0 0 0,-1-2 0,1-1 0,-1-1 0,36-12 0,-49 12 0,0-1 0,0 0 0,-1-1 0,0-1 0,0 0 0,-1-1 0,0 0 0,-1 0 0,0-2 0,0 1 0,13-19 0,-9 10 0,-6 9 0,0-1 0,-1-1 0,-1 1 0,1-1 0,6-17 0,-13 25 0,0 1 0,0-1 0,0 1 0,0-1 0,-1 0 0,1 1 0,-1-1 0,0 0 0,0 0 0,0 1 0,-1-1 0,1 0 0,-1 1 0,0-1 0,0 1 0,0-1 0,-1 1 0,1-1 0,-1 1 0,0 0 0,0 0 0,0 0 0,0 0 0,-1 0 0,-2-3 0,-10-8 0,0 1 0,-1 1 0,0 0 0,-1 1 0,-23-11 0,20 11 0,-1-1 0,2-1 0,-22-18 0,38 27 0,-1 0 0,1 0 0,0 0 0,0-1 0,0 1 0,0-1 0,1 0 0,-2-6 0,3 8 0,0 0 0,-1 0 0,1 0 0,-1-1 0,1 1 0,-1 1 0,0-1 0,0 0 0,0 0 0,0 1 0,-1-1 0,1 1 0,-1 0 0,0-1 0,1 1 0,-1 0 0,0 1 0,0-1 0,-4-1 0,-28-11 0,22 9 0,0 0 0,0 1 0,0 0 0,0 1 0,-16-2 0,-259-19 0,267 21 0,0 0 0,-40-12 0,41 9 0,1 1 0,-1 1 0,-31-2 0,5 2 0,0-2 0,-58-15 0,74 13 0,0 1 0,-1 1 0,0 2 0,0 1 0,1 2 0,-1 1 0,-45 5 0,-129 26 0,11 0 0,10-2 0,141-23 0,-1-1 0,0-3 0,-74-5 0,20 0 0,-479 3 0,554-1 0,0-2 0,0 0 0,-37-11 0,36 7 0,1 2 0,-1 1 0,-30-2 0,-65-4 0,-17-1 0,61 13 0,29 0 0,1-2 0,0-2 0,-68-12 0,54 3 0,0 2 0,0 3 0,-68 2 0,109 3 0,0-1 0,0-1 0,1-1 0,-1 0 0,1-1 0,-18-8 0,17 6 0,0 1 0,-1 0 0,0 2 0,0 0 0,-21-1 0,-303 7 0,337-3 0,0 1 0,0 1 0,0-1 0,0 1 0,0 0 0,0 0 0,0 1 0,1 0 0,-1 0 0,1 0 0,-1 1 0,1-1 0,0 1 0,0 1 0,-5 3 0,6-3 0,0 0 0,1 0 0,0 0 0,0 1 0,0 0 0,0-1 0,1 1 0,0 0 0,0 0 0,0 0 0,0 1 0,1-1 0,0 0 0,0 1 0,1-1 0,-1 8 0,2 160 0,1-65 0,-2-100 0,0 0 0,1 0 0,-1 0 0,2 0 0,-1-1 0,1 1 0,0 0 0,1-1 0,0 1 0,0-1 0,0 0 0,1 0 0,0 0 0,1-1 0,-1 1 0,1-1 0,0 0 0,1 0 0,0-1 0,0 0 0,0 0 0,0 0 0,1 0 0,-1-1 0,1 0 0,1-1 0,-1 0 0,0 0 0,1 0 0,-1-1 0,1 0 0,0-1 0,11 2 0,-3 0 5,-1 1-1,0 0 1,-1 1-1,23 10 1,2 2-1393,-14-8-5438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28:44.3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1 351 24575,'9'-1'0,"1"1"0,0-1 0,-1 0 0,1-1 0,-1 0 0,1-1 0,-1 0 0,0 0 0,0-1 0,15-9 0,-2-2 0,0-1 0,32-32 0,-35 32 0,0 1 0,1 1 0,1 1 0,0 0 0,1 2 0,46-17 0,148-33 0,-92 30 0,-84 20 0,2 2 0,47-4 0,-74 11 0,-1 1 0,1 1 0,-1 0 0,1 1 0,-1 0 0,1 1 0,-1 1 0,0 1 0,26 9 0,-36-10 0,1 0 0,-1 1 0,0-1 0,1 1 0,-2 0 0,1 1 0,0-1 0,-1 1 0,0-1 0,0 1 0,-1 0 0,1 0 0,-1 0 0,0 1 0,0-1 0,-1 1 0,1-1 0,-1 1 0,0-1 0,-1 1 0,0 8 0,2 14 0,-2 0 0,-7 52 0,6-74 0,0 0 0,0 0 0,0 0 0,-1 0 0,0 0 0,0 0 0,0-1 0,-1 1 0,0-1 0,0 1 0,0-1 0,-1 0 0,1 0 0,-1-1 0,-1 1 0,-5 5 0,-1-3 0,-1 1 0,0-2 0,0 1 0,0-2 0,-1 1 0,-15 3 0,6-1 0,0 1 0,1 2 0,0 0 0,-34 24 0,-68 67 0,85-70 0,11-11 0,-40 23 0,-21 17 0,87-61 0,1 0 0,0 0 0,0 0 0,0 0 0,-1 0 0,1 0 0,0 0 0,0 0 0,-1 0 0,1 1 0,0-1 0,0 0 0,0 0 0,-1 0 0,1 0 0,0 0 0,0 1 0,0-1 0,0 0 0,-1 0 0,1 0 0,0 1 0,0-1 0,0 0 0,0 0 0,0 0 0,0 1 0,0-1 0,0 0 0,0 0 0,0 1 0,0-1 0,0 0 0,0 0 0,0 1 0,0-1 0,0 0 0,0 0 0,0 1 0,0-1 0,0 0 0,0 0 0,0 1 0,0-1 0,0 0 0,0 0 0,0 0 0,1 1 0,-1-1 0,0 0 0,0 0 0,0 0 0,18 1 0,22-7 0,48-18 0,-50 12 0,-1 3 0,2 1 0,73-6 0,-85 13 0,172 4 0,-192-1 0,0-1 0,-1 1 0,1 0 0,-1 1 0,0-1 0,1 1 0,-2 1 0,1-1 0,0 1 0,0 0 0,-1 0 0,0 1 0,0-1 0,0 1 0,-1 0 0,6 8 0,4 7 0,-2-1 0,0 2 0,13 30 0,-18-31 0,-1 1 0,-1 0 0,0 1 0,-2-1 0,-1 1 0,-1 0 0,0-1 0,-2 1 0,-4 26 0,4-38 0,-1 0 0,0-1 0,0 1 0,-1-1 0,-1 0 0,1 0 0,-2 0 0,1 0 0,-1-1 0,0 0 0,-1 0 0,0 0 0,0-1 0,-1 0 0,0 0 0,-10 8 0,-10 5 0,-2 0 0,-1-2 0,-39 18 0,11-5 0,43-24 0,0-1 0,-1 0 0,0-1 0,-17 3 0,-15 5 0,21-6 0,1-1 0,-2-1 0,-53 2 0,-87-9 0,64-1 0,29 3-1365,42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5:07:04.5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1402 24575,'34'0'0,"71"-1"0,0 5 0,119 19 0,-110-6 0,135 3 0,115-17 0,-285-4 0,-62 2 0,0-2 0,-1 0 0,1-1 0,-1-1 0,0-1 0,0 0 0,25-10 0,-30 9 0,-1-1 0,0 0 0,0-1 0,0 1 0,-1-2 0,0 0 0,-1 0 0,1 0 0,-2-1 0,1 0 0,10-17 0,4-13 0,-2-2 0,30-84 0,15-32 0,-65 156 0,25-45 0,-2-2 0,-2-1 0,23-79 0,-40 115 0,-1 0 0,-1 0 0,0 0 0,-1 0 0,0 0 0,-1-1 0,0 1 0,-1 0 0,-1 0 0,0 0 0,-1 0 0,0 0 0,-1 1 0,0-1 0,-1 1 0,-1 0 0,0 0 0,0 1 0,-15-19 0,-2 4 0,-1 1 0,-2 1 0,0 2 0,-2 0 0,0 2 0,-1 1 0,-45-22 0,-2 6 0,-154-50 0,-1 18 0,197 57 0,-1 1 0,1 2 0,-2 1 0,1 1 0,-1 2 0,-45 3 0,56 1 0,1 1 0,-1 1 0,1 1 0,0 2 0,0 0 0,0 2 0,1 0 0,0 2 0,-39 22 0,34-12 0,1 2 0,2 1 0,0 1 0,-23 29 0,3-5 0,29-30 0,1 0 0,0 1 0,1 0 0,1 2 0,1-1 0,1 1 0,1 1 0,1 0 0,-12 42 0,5-11 0,-34 144 0,47-178 0,0 0 0,1 0 0,2 0 0,0 0 0,0 0 0,2 0 0,0 0 0,7 24 0,-5-32 0,0 0 0,1-1 0,0 1 0,1-1 0,0 0 0,1-1 0,0 0 0,0 0 0,12 11 0,10 7 0,45 31 0,-37-30 0,-1-1 0,2-2 0,1-2 0,0-1 0,48 18 0,171 52 0,-121-47 0,-89-28 0,1-2 0,1-1 0,87 11 0,-122-24 0,0 0 0,0-1 0,0 0 0,-1-1 0,1 0 0,0-2 0,-1 1 0,1-2 0,-1 0 0,0-1 0,0 0 0,0-1 0,-1-1 0,0 0 0,0-1 0,-1 0 0,16-14 0,-7 2 0,-2-1 0,0-1 0,-2 0 0,23-38 0,50-108 0,-64 115 0,-12 23 0,-2 0 0,-1 0 0,-1-1 0,-2 0 0,8-64 0,-9 10 0,-4-88 0,-2 162 0,-1 1 0,0-1 0,0 0 0,-2 1 0,1-1 0,-1 1 0,-1-1 0,0 1 0,0 0 0,-1 0 0,0 0 0,-1 0 0,0 1 0,-1 0 0,0 0 0,0 0 0,-13-13 0,-11-5-39,19 18-226,0-1-1,1 0 1,0 0 0,-12-18 0,2-6-6561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5:08:56.8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193 1785 24575,'5'1'0,"0"0"0,0 0 0,0 0 0,0 1 0,0-1 0,-1 1 0,1 1 0,0-1 0,-1 0 0,0 1 0,8 6 0,3 2 0,449 273 0,-320-205 0,201 79 0,-251-121 0,21 10 0,2-5 0,192 42 0,-221-67 0,-26-4 0,114 10 0,-155-23 0,0 0 0,0-1 0,0-1 0,-1-1 0,1-1 0,0 0 0,-1-2 0,0 0 0,28-14 0,163-73 0,-175 80 0,-1 3 0,2 1 0,-1 1 0,47-3 0,25-1 0,110-28 0,-191 32 0,-1-1 0,0-2 0,-1 0 0,-1-2 0,0 0 0,25-19 0,54-29 0,134-51 0,-180 88 0,2 3 0,73-16 0,-38 19 0,1 5 0,117-3 0,197 19 0,-140 2 0,2178-5 0,-2408-3 0,1-1 0,-1-2 0,1-2 0,-2-1 0,44-18 0,49-10 0,-36 13 0,-13 2 0,1 4 0,0 3 0,121-6 0,-195 21 0,0 0 0,0 0 0,-1-1 0,1-1 0,0 0 0,0 0 0,-1 0 0,1-1 0,-1-1 0,0 1 0,8-6 0,-10 5 0,-1 0 0,0-1 0,0 1 0,0-1 0,0-1 0,-1 1 0,0-1 0,0 1 0,0-1 0,-1 0 0,0-1 0,0 1 0,-1 0 0,0-1 0,2-7 0,4-18 0,-2-1 0,-1 0 0,-1-1 0,-2 1 0,-2 0 0,-1-1 0,-1 1 0,-2-1 0,-8-32 0,9 57 0,0 0 0,0-1 0,-1 2 0,0-1 0,0 0 0,-1 1 0,0 0 0,-1 0 0,0 1 0,-11-12 0,-2 2 0,-1 1 0,-36-22 0,16 11 0,14 10 0,1 0 0,1-2 0,1-1 0,1-1 0,0 0 0,2-2 0,1 0 0,-24-37 0,22 20 0,-3-5 0,-40-59 0,55 92 0,0 0 0,-1 0 0,-1 1 0,0 1 0,0-1 0,-1 2 0,0 0 0,-1 0 0,-16-8 0,-18-4 0,-2 2 0,0 3 0,0 1 0,-87-13 0,41 16 0,-157 0 0,186 9 0,-99-17 0,10-1 0,-251 5 0,-188-21 0,44-39 0,391 58 0,-551-41 0,-690 60 0,549 2 0,175-3 0,618 0 0,0 3 0,-78 14 0,115-13 0,0 0 0,0 2 0,1 1 0,0 0 0,0 1 0,0 1 0,1 1 0,1 1 0,-30 22 0,-12 25 0,45-42 0,0-1 0,-1-1 0,-1 0 0,0-1 0,-1 0 0,-38 19 0,-49 5 0,66-25 0,-47 21 0,42-14 0,33-16 0,1 1 0,-1 1 0,0 0 0,1 0 0,0 1 0,1 0 0,-1 1 0,1 0 0,0 1 0,1-1 0,-13 16 0,-1 15 0,1 2 0,3 0 0,1 1 0,1 0 0,3 1 0,-11 61 0,13-31 0,3 0 0,1 77 0,3-22 0,-1-89 0,-13 57 0,11-67 0,1 0 0,2 1 0,1-1 0,0 33 0,3-52 0,1-1 0,0 1 0,1-1 0,0 1 0,0-1 0,0 0 0,1 0 0,1 0 0,-1 0 0,1-1 0,1 1 0,-1-1 0,1 0 0,0 0 0,1-1 0,0 1 0,0-1 0,8 6 0,-1-3 0,0 0 0,1 0 0,0-2 0,0 0 0,1 0 0,16 4 0,99 24 0,-84-24 0,79 26 0,215 96 0,-312-121 0,-2-3 0,0 0 0,0-2 0,1 0 0,0-2 0,46 3 0,141-8 0,-128-2 0,96-2 0,408 7 0,-454 10 0,148 35 0,101 12 0,290-52 0,-377-12 0,1751 4 0,-2011-1 0,0-1 0,-1-2 0,1-2 0,-1-1 0,-1-2 0,1-2 0,-1-1 0,-1-2 0,-1-1 0,0-2 0,50-32 0,-9-3 0,1 4 0,2 3 0,3 4 0,96-36 0,321-65 0,-421 130 0,1 4 0,0 4 0,134 8 0,96-5 0,-295 0 0,-1-1 0,0 0 0,1-1 0,-1-1 0,0 1 0,-1-2 0,1 0 0,-1 0 0,0-1 0,0-1 0,-1 0 0,0 0 0,0-1 0,-1 0 0,0-1 0,0 0 0,-1 0 0,0-1 0,0 0 0,-1 0 0,-1-1 0,0 0 0,0 0 0,-1-1 0,0 1 0,-1-1 0,-1 0 0,0 0 0,0-1 0,-1 1 0,-1 0 0,0-1 0,-1 1 0,0-1 0,-1 1 0,0-1 0,-1 1 0,-4-17 0,1 15 0,1 1 0,-1-1 0,-1 1 0,-1 0 0,0 1 0,0-1 0,-1 1 0,-1 1 0,0-1 0,-16-14 0,-11-7 0,-72-51 0,36 32 0,15 8 0,-3 4 0,-1 2 0,-2 3 0,-1 2 0,-2 3 0,-1 4 0,0 2 0,-82-17 0,-44 15 0,23 5 0,-290-98 0,394 102 0,0 2 0,-109-8 0,40 6 0,-156-14 0,5 0 0,112 9 0,-227-44 0,199 13 0,48 9 0,-3 8 0,-198-21 0,-714 41 0,687 21 0,315-4 0,-143-5 0,180 1 0,1-1 0,0-1 0,-1-2 0,2-1 0,-29-12 0,-223-83 0,248 92 0,0 2 0,0 1 0,-1 2 0,0 1 0,-35-1 0,-171 8 0,113 2 0,97-3 0,-1 1 0,1 2 0,0 1 0,1 1 0,-1 2 0,1 0 0,1 2 0,0 1 0,-38 21 0,-236 132 0,238-136 0,-1-3 0,-1-3 0,-95 19 0,51-14 0,40-7 0,1 3 0,1 2 0,-83 45 0,140-64 0,0 0 0,0 0 0,1 1 0,0 0 0,0 1 0,0 0 0,1 1 0,1-1 0,-1 1 0,-6 12 0,4-4 0,2 0 0,0 0 0,1 1 0,1-1 0,-6 29 0,1 1 0,-4 10 0,3 0 0,-5 74 0,13-60-1365,3-8-5461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30:17.1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66 24575,'1020'0'0,"-980"-3"0,0-1 0,1-2 0,43-12 0,-37 7 0,83-8 0,425 14 0,-286 8 0,618-3-1365,-833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30:32.1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66 24575,'704'0'0,"-664"-2"0,0-2 0,1-2 0,43-13 0,-37 8 0,83-8 0,384 15 0,-267 7 0,-211-1 32,0 2 1,0 1-1,47 14 0,48 7-1526,-82-21-5332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30:36.3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24575,'3494'0'-1365,"-3439"0"-5461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56:56.6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 24575,'760'0'0,"-737"-1"0,1-2 0,-1 0 0,30-9 0,-26 6 0,51-7 0,381 10 0,-236 6 0,839-3 0,-1022 2 0,1 2 0,-1 3 0,69 18 0,-68-13 0,1-3 0,0-1 0,57 2 0,-49-9 0,-14-2 0,0 2 0,70 12 0,-46-2 0,0-3 0,1-2 0,0-3 0,114-9 0,-156 3 0,1-1 0,-1-1 0,1 0 0,20-11 0,-16 7 0,47-12 0,7 11 0,-1 4 0,1 2 0,86 9 0,-14-2 0,37-3-1365,-155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57:00.5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24575,'0'721'-1365,"0"-688"-5461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57:03.1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192 1 24575,'-26'25'0,"-15"16"0,-7 0 0,5 0 0,10-7-8191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57:05.1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24575,'25'0'0,"16"0"0,7 0 0,1 0 0,0 0 0,-3 0 0,-2 0 0,-3 0 0,-2 0 0,0 0 0,-1 0 0,-1 0 0,-6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10:19.5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3 570 24575,'0'0'0,"0"0"0,1 0 0,-1 0 0,0-1 0,0 1 0,0 0 0,0 0 0,1 0 0,-1 0 0,0-1 0,0 1 0,0 0 0,0 0 0,0 0 0,0-1 0,0 1 0,1 0 0,-1 0 0,0 0 0,0-1 0,0 1 0,0 0 0,0 0 0,0-1 0,0 1 0,0 0 0,0 0 0,0 0 0,0-1 0,0 1 0,-1 0 0,1 0 0,0 0 0,0-1 0,0 1 0,0 0 0,0 0 0,0 0 0,0-1 0,-1 1 0,1 0 0,0 0 0,0 0 0,0 0 0,0-1 0,-1 1 0,1 0 0,0 0 0,0 0 0,0 0 0,-1 0 0,1 0 0,0 0 0,0 0 0,0 0 0,-1 0 0,1 0 0,0-1 0,18-10 0,-1 6 0,1 1 0,0 0 0,1 1 0,-1 1 0,23 0 0,97 7 0,-115-4 0,56 8 0,32 0 0,-69-8 0,72 11 0,-49-6 0,0-2 0,77-7 0,-23 0 0,44 2 0,175 3 0,-242 6 0,130 29 0,-187-31 0,73 0 0,4 0 0,-4 2 0,144-7 0,-109-3 0,-117 0 0,1-2 0,-1 0 0,41-13 0,21-3 0,-22 7 0,-1-4 0,104-40 0,-110 38 0,-44 15 0,0-1 0,-1-1 0,0-1 0,0 0 0,30-18 0,-44 22 0,-1 0 0,1 0 0,-1 0 0,0 0 0,0 0 0,0-1 0,0 1 0,0-1 0,-1 0 0,0 0 0,0 0 0,0 0 0,0 0 0,0-1 0,-1 1 0,0 0 0,0-1 0,0 1 0,-1-1 0,1 1 0,-1-1 0,0 1 0,0-1 0,-1 1 0,1-1 0,-1 1 0,0-1 0,0 1 0,-4-9 0,2 6 0,-1 0 0,1 0 0,-1 0 0,-1 1 0,1 0 0,-1-1 0,0 2 0,-1-1 0,1 0 0,-1 1 0,0 0 0,-12-7 0,11 8 0,0-1 0,1 0 0,-1 0 0,1-1 0,0 0 0,1 0 0,-1 0 0,1-1 0,1 0 0,-1 0 0,-6-13 0,10 15 0,0 1 0,0 1 0,-1-1 0,1 0 0,-1 0 0,0 1 0,0-1 0,-1 1 0,1-1 0,-1 1 0,1 0 0,-1 0 0,0 0 0,0 0 0,0 1 0,-1-1 0,1 1 0,-1 0 0,1 0 0,-1 0 0,0 0 0,0 1 0,0-1 0,0 1 0,-6-1 0,-123-39 0,75 32 0,-1 2 0,0 4 0,-96 5 0,39 0 0,-116 12 0,134-7 0,-40 4 0,71-5 0,-1-3 0,-69-5 0,18-1 0,-857 3 0,842-11 0,56 4 0,28 3 0,-218-10 0,76 15 0,189-1 0,1 1 0,0 0 0,0-1 0,0 1 0,-1 0 0,1 0 0,0 0 0,0 0 0,0 0 0,1 1 0,-1-1 0,0 1 0,0-1 0,1 1 0,-1 0 0,1-1 0,-1 1 0,1 0 0,0 0 0,0 0 0,-1 0 0,2 0 0,-1 0 0,0 0 0,0 1 0,1-1 0,-1 0 0,1 0 0,-1 1 0,1-1 0,0 4 0,-1 12 0,1 1 0,0-1 0,3 21 0,0-8 0,-3 11 0,-2-1 0,-9 50 0,10-84 0,0 1 0,0 0 0,1-1 0,0 1 0,0-1 0,1 1 0,0-1 0,0 1 0,1-1 0,0 1 0,0-1 0,1 0 0,0 0 0,0 0 0,1-1 0,-1 1 0,1-1 0,1 1 0,8 9 0,-4-8 0,0-1 0,0 0 0,0 0 0,1-1 0,0 0 0,1-1 0,-1 0 0,1-1 0,0 0 0,0 0 0,0-1 0,16 2 0,81 20 0,-77-16 0,0-2 0,0 0 0,1-3 0,35 2 0,32-5 0,119-4 0,-104-13 0,-75 8 0,0 3 0,51-1 0,83 4 0,120 5 0,-158 14 0,-92-9 0,1-3 0,44 0 0,97 13 0,-87-9 0,7 0 0,513-10 0,-581-1 0,0-2 0,0-1 0,-1-2 0,1-2 0,58-22 0,-1 5 0,-61 18 0,51-20 0,43-32 0,-124 59 0,1 0 0,-1-1 0,0 0 0,0 1 0,0-1 0,0 0 0,-1 0 0,1-1 0,-1 1 0,1 0 0,-1-1 0,0 0 0,0 1 0,0-1 0,0 0 0,0 0 0,0 0 0,-1-1 0,0 1 0,0 0 0,0 0 0,0-1 0,0 1 0,0-1 0,-1 1 0,0 0 0,0-1 0,0 1 0,0-1 0,0 1 0,-2-6 0,-1-3 0,0 0 0,-1-1 0,-1 2 0,0-1 0,0 0 0,-2 1 0,-8-13 0,-7-10 0,11 15 0,-1 1 0,-1 0 0,-1 1 0,-23-23 0,3 6 0,-23-18 0,52 48 0,0 1 0,-1 0 0,1 0 0,-1 1 0,1 0 0,-1 0 0,0 0 0,0 0 0,0 1 0,0 0 0,-6 0 0,-334 1 0,151 3 0,69-5 0,-136 4 0,174 6 0,-67 2 0,-1654-11-1365,1794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57:17.0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1 653 24575,'0'1'0,"0"1"0,0-1 0,1 0 0,-1 0 0,1 0 0,-1 0 0,1 0 0,-1 0 0,1 0 0,0 0 0,-1 0 0,1 0 0,0 0 0,0 0 0,0-1 0,-1 1 0,1 0 0,0 0 0,0-1 0,0 1 0,0-1 0,2 1 0,31 13 0,-17-8 0,19 7 0,1 0 0,57 10 0,-49-13 0,-25-5 0,0-1 0,0-1 0,0 0 0,1-2 0,38-2 0,-49 0 0,0-1 0,0 0 0,0-1 0,0 1 0,0-2 0,-1 0 0,1 0 0,-1 0 0,0-1 0,0-1 0,-1 1 0,1-1 0,10-11 0,-7 5 0,0 0 0,-1-1 0,0 0 0,16-27 0,-22 31 0,0-1 0,-1 0 0,-1 0 0,0-1 0,0 1 0,-1-1 0,0 1 0,0-21 0,-5-311 0,2 332 0,0 0 0,-1 0 0,1 0 0,-2 0 0,0 0 0,0 1 0,-1-1 0,-7-12 0,9 18 0,-1 0 0,0 0 0,0 0 0,0 1 0,-1-1 0,1 1 0,-1 0 0,0 0 0,0 1 0,0-1 0,0 1 0,0 0 0,0 0 0,-1 0 0,1 0 0,-1 1 0,0 0 0,1 0 0,-8-1 0,-31-2 0,-1 3 0,0 1 0,-52 7 0,89-5 0,0-1 0,0 2 0,0-1 0,0 1 0,0 0 0,0 0 0,1 1 0,0 0 0,-1 0 0,1 0 0,1 1 0,-1 0 0,1 0 0,-8 10 0,-7 10 0,1 1 0,-17 30 0,23-35 0,4-3 0,0 0 0,1 0 0,-10 33 0,-14 33 0,26-69-170,-1 1-1,2-1 0,0 1 1,1 0-1,1 0 0,0 0 1,-1 25-1,3-10-6655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57:20.9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30 121 24575,'22'1'0,"0"-1"0,0-1 0,-1-1 0,1-1 0,0-1 0,-1-1 0,0-1 0,0 0 0,0-2 0,-1 0 0,28-17 0,-30 16 0,0 1 0,1 0 0,-1 2 0,2 0 0,-1 1 0,0 1 0,1 1 0,0 0 0,0 2 0,0 0 0,0 2 0,0 0 0,-1 1 0,30 6 0,-45-7 0,1 1 0,-1-1 0,1 1 0,-1 0 0,1 0 0,-1 1 0,0-1 0,0 1 0,0 0 0,-1 0 0,1 0 0,-1 1 0,0-1 0,1 1 0,-2 0 0,1 0 0,0 0 0,-1 0 0,0 0 0,1 1 0,-2-1 0,1 1 0,-1-1 0,2 9 0,1 7 0,-2 1 0,-1 0 0,0-1 0,-4 32 0,1-15 0,1-23 0,-1 1 0,0-1 0,-1 1 0,0-1 0,-1 0 0,-1 0 0,0 0 0,-1-1 0,0 0 0,-2 0 0,1 0 0,-1-1 0,-1 0 0,0-1 0,-1 0 0,0 0 0,-15 12 0,10-11 0,0-1 0,0-1 0,-1 0 0,-1-1 0,1-1 0,-1 0 0,-1-2 0,0 0 0,0 0 0,0-2 0,0 0 0,-1-2 0,-22 2 0,28-4 0,0 2 0,0-1 0,0 1 0,0 1 0,1 1 0,-1-1 0,1 2 0,0 0 0,-21 12 0,-39 16 0,54-27 0,0 2 0,1 0 0,0 1 0,-22 16 0,38-25 0,1 1 0,0-1 0,0 0 0,0 0 0,-1 0 0,1 0 0,0 0 0,0 0 0,-1 1 0,1-1 0,0 0 0,0 0 0,0 0 0,0 1 0,-1-1 0,1 0 0,0 0 0,0 1 0,0-1 0,0 0 0,0 0 0,0 1 0,0-1 0,-1 0 0,1 0 0,0 1 0,0-1 0,0 0 0,0 0 0,0 1 0,0-1 0,0 0 0,0 0 0,1 1 0,-1-1 0,0 0 0,0 0 0,0 1 0,0-1 0,0 0 0,0 0 0,0 1 0,1-1 0,-1 0 0,0 0 0,0 1 0,17 4 0,23-2 0,-40-3 0,170-3 0,89 4 0,-242 2 0,-1 1 0,1 0 0,-1 1 0,0 1 0,0 0 0,-1 1 0,22 14 0,-20-11 0,1-1 0,0-1 0,1 0 0,32 8 0,36 8-1365,-63-16-5461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57:25.9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1 156 24575,'0'-1'0,"0"0"0,1-1 0,-1 1 0,1 0 0,-1-1 0,1 1 0,0 0 0,-1 0 0,1 0 0,0 0 0,0 0 0,0 0 0,0 0 0,0 0 0,0 0 0,0 0 0,0 0 0,0 0 0,0 1 0,1-1 0,-1 1 0,0-1 0,0 1 0,1-1 0,-1 1 0,3-1 0,40-7 0,-40 8 0,48-4 0,60 4 0,30-2 0,-124 0 0,0-2 0,-1 0 0,1-1 0,-1-1 0,17-8 0,-15 5 0,2 2 0,-1 0 0,26-4 0,25 3 0,0 4 0,103 8 0,-35-1 0,-51-2 0,-33 2 0,-1-4 0,1-1 0,72-14 0,-39 3 0,1 4 0,0 3 0,129 9 0,-58 0 0,29-3-1365,-156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6:57:29.1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71 195 24575,'1'-4'0,"0"-1"0,0 1 0,0 0 0,0 0 0,0 0 0,1 0 0,0 1 0,0-1 0,0 0 0,0 1 0,1-1 0,4-4 0,36-36 0,-26 31 0,1 0 0,0 0 0,39-18 0,-46 26 0,-1 1 0,1 0 0,0 1 0,0 0 0,0 1 0,1 0 0,-1 1 0,0 0 0,16 1 0,-24 0 0,-1 0 0,1 0 0,-1 0 0,0 1 0,1-1 0,-1 1 0,1-1 0,-1 1 0,0 0 0,0 0 0,1 0 0,-1 0 0,0 0 0,0 0 0,0 1 0,0-1 0,0 1 0,3 3 0,-5-3 0,1-1 0,0 1 0,0 0 0,-1 0 0,1 0 0,-1 0 0,0-1 0,1 1 0,-1 0 0,0 0 0,0 0 0,0 0 0,0 0 0,-1 0 0,1 0 0,0 0 0,-1 0 0,0 2 0,-5 10 0,-1-1 0,0 0 0,-1 0 0,-17 22 0,14-20 0,1 2 0,-1-1 0,-2 0 0,1 0 0,-2-1 0,0-1 0,0 0 0,-1-1 0,-1-1 0,0 0 0,-1-1 0,-19 9 0,35-20 0,-9 4 0,0 0 0,0 1 0,1 0 0,-1 1 0,1 0 0,1 0 0,-1 1 0,1 0 0,-11 12 0,19-19 0,0 0 0,0 1 0,0-1 0,0 1 0,0-1 0,0 1 0,0-1 0,0 1 0,0-1 0,0 1 0,0-1 0,0 1 0,0-1 0,0 0 0,1 1 0,-1-1 0,0 1 0,0-1 0,1 1 0,-1-1 0,0 0 0,0 1 0,1-1 0,-1 0 0,0 1 0,1-1 0,-1 0 0,0 1 0,1-1 0,-1 0 0,1 0 0,-1 0 0,0 1 0,1-1 0,-1 0 0,1 0 0,-1 0 0,1 0 0,-1 0 0,1 0 0,-1 0 0,1 0 0,0 0 0,24 4 0,-23-4 0,180-1 0,-117-2 0,70 6 0,-131-3 0,-1 1 0,1 0 0,-1-1 0,1 1 0,-1 0 0,0 0 0,1 1 0,-1-1 0,0 1 0,0 0 0,0 0 0,0 0 0,0 0 0,-1 0 0,1 0 0,-1 1 0,1-1 0,3 6 0,-3-2 0,0-1 0,0 1 0,0 0 0,-1 0 0,0 0 0,0 0 0,-1 0 0,0 1 0,1 11 0,-1-5 0,-1 0 0,0-1 0,-1 1 0,-1 0 0,0 0 0,-1 0 0,0-1 0,-1 0 0,0 1 0,-6 10 0,4-13 3,1-2 1,-2 1-1,1-1 0,-2 0 0,1 0 0,-1 0 0,0-1 0,0-1 0,-1 1 1,1-1-1,-2-1 0,1 1 0,-1-2 0,1 1 0,-1-1 0,0-1 1,-1 0-1,1 0 0,-13 1 0,-20 1-105,-1-2 1,1-2-1,-65-6 1,18 1-921,55 4-5804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7:41:45.5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0 728 24575,'0'31'0,"1"-1"0,2 1 0,0-1 0,2 1 0,15 47 0,-13-61 0,0 0 0,0-1 0,2 0 0,0 0 0,0-1 0,2 0 0,0-1 0,0 0 0,2-1 0,-1 0 0,16 11 0,38 22 0,1-3 0,2-2 0,125 52 0,-26-13 0,-109-49 0,19 11 0,1-4 0,157 52 0,-186-80 0,0-3 0,0-2 0,0-2 0,1-3 0,55-6 0,15 2 0,-91 3 0,-1 2 0,1 1 0,-1 1 0,53 13 0,-44-6 0,0-1 0,63 6 0,-88-14 0,0 0 0,0-1 0,0-1 0,0 0 0,0-1 0,0 0 0,0-1 0,-1 0 0,1-1 0,-1-1 0,21-10 0,4-11 0,-2-1 0,-1-3 0,0 0 0,-3-2 0,29-37 0,-24 27 0,-14 15 0,28-43 0,4-8 0,-43 66 0,0-1 0,0-1 0,-2 1 0,0-2 0,0 1 0,-1-1 0,-1 0 0,-1-1 0,0 1 0,-1-1 0,6-29 0,-6-6 0,-2-1 0,-3 0 0,-6-66 0,4 104 0,-1 0 0,0 0 0,-1 0 0,-1 0 0,0 0 0,0 1 0,-2 0 0,1 0 0,-15-20 0,-6-1 0,-58-58 0,61 68 0,0-1 0,2-1 0,1 0 0,-23-38 0,29 37 0,-1 0 0,-2 0 0,0 2 0,-35-37 0,42 51 0,-1 1 0,0 0 0,0 1 0,-1 0 0,-1 1 0,1 0 0,-1 1 0,0 1 0,-1 0 0,1 1 0,-22-4 0,-18 1 0,0 2 0,0 3 0,-1 3 0,-55 6 0,-4-1 0,65-4 0,1 2 0,-84 17 0,61-6 0,40-9 0,-52 15 0,72-16 0,1 0 0,1 0 0,-1 1 0,0 1 0,1-1 0,0 1 0,1 1 0,-16 14 0,-48 50 0,-138 104 0,178-155 0,0-1 0,-67 28 0,74-36 0,-1 0 0,2 1 0,0 1 0,0 2 0,1 0 0,1 1 0,-26 25 0,11 1 0,1 1 0,-55 88 0,83-117 0,0 2 0,2-1 0,-1 1 0,2 0 0,0 0 0,1 1 0,1-1 0,0 1 0,0 23 0,3-30 0,0 0 0,0 0 0,1-1 0,0 1 0,1 0 0,0 0 0,0-1 0,1 1 0,1-1 0,0 0 0,0 0 0,0 0 0,1 0 0,0-1 0,1 0 0,0 0 0,7 7 0,-2-4 0,1 0 0,0-1 0,0 0 0,1-1 0,0 0 0,0-1 0,1-1 0,1 0 0,-1 0 0,1-2 0,18 5 0,222 44 0,-227-48 0,0 2 0,-1 1 0,0 1 0,0 1 0,-1 1 0,-1 2 0,0 0 0,43 34 0,-40-27 0,2 0 0,1-2 0,0-1 0,1-2 0,63 23 0,-66-32 0,1 0 0,-1-2 0,1-1 0,31 0 0,125-8 0,-71 0 0,481 3 0,-580 2 0,1-2 0,-1 0 0,0-1 0,23-6 0,-32 6 0,1-1 0,-1 1 0,0-2 0,0 1 0,0-1 0,-1 0 0,1 0 0,-1-1 0,0 0 0,0 0 0,8-10 0,21-25 0,-1-3 0,-3-1 0,-1-1 0,29-59 0,-45 74 0,-2-1 0,-1 0 0,-1-1 0,-1 0 0,-2 0 0,-2-1 0,-1 1 0,1-39 0,-5 55 0,-8-242 0,6 246 0,-1 0 0,-1 0 0,0 0 0,0 1 0,-1 0 0,0 0 0,-1 0 0,-1 1 0,0 0 0,0 0 0,-17-17 0,-9-7 0,-61-47 0,87 75 0,-293-212 0,264 193 0,1-2 0,-46-46 0,31 28 0,41 37 0,0 1 0,0 1 0,-1 0 0,0 0 0,0 1 0,-1 0 0,1 1 0,-1 0 0,0 1 0,0 0 0,-20-2 0,-7 1 0,1 3 0,-47 3 0,50-1 0,16 0 0,0 2 0,0-1 0,0 2 0,0 0 0,0 2 0,1-1 0,0 2 0,0 1 0,1 0 0,-23 15 0,6-7 0,0-1 0,-1-1 0,-1-3 0,-66 15 0,60-17 0,0 2 0,1 2 0,-42 19 0,75-28 0,-134 72 0,122-63 0,0 0 0,1 2 0,0 0 0,-30 34 0,-19 33-341,4 2 0,4 3-1,-65 126 1,106-177-6485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7:41:46.8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8:17:52.0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77 232 24575,'-2'0'0,"1"1"0,0-1 0,-1 1 0,1-1 0,0 1 0,0-1 0,-1 1 0,1 0 0,0-1 0,0 1 0,0 0 0,0 0 0,0 0 0,0 0 0,0 0 0,0 0 0,1 0 0,-1 0 0,0 1 0,1-1 0,-1 0 0,0 0 0,1 0 0,0 1 0,-1-1 0,1 0 0,-1 2 0,-7 41 0,8-40 0,-18 112 0,8-62 0,-4 81 0,14-125 0,0 0 0,1 0 0,0 0 0,1 0 0,0-1 0,1 1 0,0 0 0,0-1 0,1 0 0,0 0 0,1 0 0,0 0 0,0-1 0,1 0 0,0 0 0,0 0 0,9 8 0,2-1 0,1-1 0,0 0 0,1-2 0,0 0 0,1-1 0,33 14 0,-33-18 0,-1-1 0,1-1 0,1-1 0,-1-1 0,23 1 0,-24-3 0,0 1 0,-1 1 0,1 0 0,-1 1 0,0 2 0,27 10 0,-26-8 0,-1-1 0,1-1 0,1-1 0,-1-1 0,1 0 0,-1-1 0,1-2 0,26 0 0,15 2 0,33 14 0,-67-11 0,46 5 0,95-11 0,-117-3 0,-1 3 0,1 2 0,83 15 0,-73-7 0,85 5 0,-93-11 0,-1 2 0,82 19 0,-73-11 0,1-2 0,73 3 0,-126-14 0,82 15 0,-64-9 0,55 4 0,338-9 0,-213-4 0,-168 0 0,-1-2 0,59-14 0,-28 5 0,-47 7 0,0 0 0,0-1 0,0-2 0,35-19 0,-39 18 0,0 1 0,1 1 0,0 1 0,0 0 0,1 1 0,34-5 0,85-6 0,-67 6 0,88 0 0,-140 11 0,33 0 0,1-2 0,60-10 0,-54 0 0,0-2 0,-1-3 0,0-3 0,79-38 0,-132 54 0,0 1 0,-1-1 0,0 0 0,1 0 0,-2 0 0,1-1 0,0 0 0,-1 0 0,0 0 0,0 0 0,-1-1 0,1 1 0,-1-1 0,5-12 0,0-5 0,-1-2 0,7-40 0,1-5 0,-7 40 0,-1 0 0,-2 0 0,-1-1 0,-1 0 0,-2 0 0,-1 0 0,-2 1 0,-10-59 0,9 73 0,-2 1 0,0 1 0,-1-1 0,0 1 0,-17-26 0,20 35 0,-1 0 0,1 0 0,-1 0 0,-1 1 0,1-1 0,-1 1 0,0 0 0,0 1 0,0-1 0,0 1 0,0 0 0,-1 0 0,1 1 0,-1 0 0,0 0 0,0 0 0,-10-1 0,-204-25 0,168 22 0,-132-19 0,98 14 0,-1 4 0,-154 8 0,87 2 0,-2203-3 0,2340 0 0,1 1 0,0 0 0,-1 1 0,-30 8 0,40-7 0,0-1 0,0 1 0,0 0 0,1 1 0,-1-1 0,1 1 0,0 1 0,0-1 0,0 1 0,1 0 0,0 0 0,0 1 0,-6 7 0,-3 8 0,8-11 0,1-1 0,-2 1 0,0-1 0,0-1 0,0 1 0,-1-1 0,0 0 0,-1-1 0,0 0 0,0 0 0,0-1 0,-1 0 0,-18 7 0,23-11 0,-26 9 0,0-1 0,-1-2 0,0-1 0,-51 4 0,47-8 0,-57 13 0,60-8 0,-1-3 0,-36 2 0,27-7-54,19 0-383,1 0 0,-37 7 0,27 0-6389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8:17:53.4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1 382 24575,'0'2'0,"0"-1"0,0 0 0,1 1 0,-1-1 0,1 0 0,-1 1 0,1-1 0,0 0 0,0 0 0,-1 0 0,1 1 0,0-1 0,0 0 0,0 0 0,0 0 0,0-1 0,0 1 0,0 0 0,1 0 0,-1 0 0,0-1 0,0 1 0,1-1 0,-1 1 0,0-1 0,1 1 0,-1-1 0,0 0 0,1 0 0,-1 0 0,3 0 0,45 1 0,-30-3 0,0-1 0,-1-1 0,1-1 0,-1 0 0,0-2 0,-1 0 0,1-1 0,-1 0 0,21-15 0,-10 3 0,-2-1 0,0-2 0,-1 0 0,29-36 0,-31 34 0,1 2 0,0 1 0,2 1 0,29-20 0,-45 34 0,0 0 0,1 1 0,-1 0 0,1 0 0,0 1 0,1 0 0,-1 1 0,1 1 0,0 0 0,0 0 0,0 1 0,19-1 0,212 4 103,-106 1-1571,-105-2-5358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8:17:58.0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42 232 24575,'-1'19'0,"-1"-1"0,-1 0 0,-8 30 0,-5 34 0,10-7 0,3 0 0,9 85 0,-4-138 0,1-1 0,1 1 0,0-1 0,2 0 0,1 0 0,0 0 0,2-1 0,0-1 0,1 1 0,1-1 0,1-1 0,1 0 0,0-1 0,18 18 0,12 9 0,80 72 0,-106-103 0,1 0 0,1 0 0,-1-2 0,2 0 0,34 13 0,-25-14 0,0-1 0,0-1 0,1-1 0,0-2 0,1-1 0,58 0 0,32-4 0,130-4 0,-214-1 0,0-2 0,0-2 0,-1-1 0,35-15 0,68-19 0,-125 41 0,0-2 0,0 1 0,0-2 0,-1 0 0,0 0 0,0-1 0,21-17 0,-4 0 0,44-49 0,-59 57 0,2-2 0,-1-1 0,0-1 0,-2 0 0,0-1 0,-2-1 0,0 0 0,-1 0 0,-1-1 0,-1 0 0,-2-1 0,7-29 0,-11 37 0,-1 0 0,-1 1 0,0-1 0,-1 0 0,0 0 0,-2 0 0,0 0 0,0 1 0,-2-1 0,0 1 0,0 0 0,-1 0 0,-1 0 0,-1 1 0,0 0 0,-1 0 0,-1 0 0,-15-19 0,-118-108 0,100 102 0,6 7 0,-2 1 0,-2 2 0,0 2 0,-2 1 0,-1 2 0,0 2 0,-52-17 0,70 29 0,-1 1 0,0 1 0,0 1 0,-1 1 0,0 2 0,-44-2 0,-16 5 0,-205 6 0,276-3 0,-1 1 0,1 1 0,0 1 0,0 1 0,0 0 0,1 0 0,0 2 0,-26 17 0,-1 4 0,-59 55 0,89-73-195,0 1 0,1 0 0,1 1 0,0 1 0,1-1 0,-12 23 0,11-15-6631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0:17:08.7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305 0 24575,'-22'22'0,"1"2"0,0 0 0,2 1 0,1 1 0,1 1 0,2 0 0,-24 56 0,13-22 0,12-31 0,2 1 0,1 0 0,1 1 0,-11 58 0,3 17 0,11-68 0,0 0 0,0 41 0,8 418 0,-1-485 0,0 1 0,1-1 0,0 0 0,1 1 0,1-1 0,0 0 0,0-1 0,2 1 0,-1 0 0,2-1 0,-1 0 0,2 0 0,0-1 0,0 0 0,1 0 0,0-1 0,1 0 0,0 0 0,0-1 0,1 0 0,1 0 0,12 7 0,-10-10 0,0 0 0,0-2 0,0 1 0,1-2 0,-1 0 0,1 0 0,0-1 0,15 0 0,35 6 0,-3 5 0,108 39 0,-128-39 0,1-2 0,82 10 0,-104-19 0,-12-1 0,1-1 0,-1 0 0,0 0 0,1-1 0,-1 0 0,0-1 0,1 1 0,-1-2 0,0 1 0,0-1 0,-1 0 0,1-1 0,-1 0 0,1 0 0,8-8 0,10-8 0,-1-1 0,37-40 0,-25 23 0,18-15 0,-2-2 0,51-70 0,-90 106 0,-1 0 0,-1-1 0,-1 0 0,-1-1 0,0-1 0,-2 1 0,0-2 0,-2 1 0,0-1 0,-2 0 0,3-32 0,-5-17 0,-3 1 0,-3 0 0,-19-96 0,20 149 0,-3-16 0,-19-59 0,21 82 0,-1-1 0,-1 1 0,1 0 0,-2 1 0,1-1 0,-2 1 0,1 1 0,-16-16 0,-4-1 0,-2 1 0,-33-22 0,49 39 0,-1-1 0,0 2 0,-1 0 0,0 0 0,0 2 0,0 0 0,-25-5 0,15 4 0,1 0 0,0-2 0,0-1 0,1-1 0,-37-20 0,44 22 0,-38-16 0,-1 2 0,-82-19 0,126 38 0,-27-7-273,0 3 0,-1 1 0,0 1 0,-72 3 0,80 2-6553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23:48.6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92 80 24575,'-2'0'0,"0"0"0,0 1 0,0-1 0,0 1 0,0 0 0,0-1 0,1 1 0,-1 0 0,0 0 0,0 0 0,0 0 0,1 0 0,-1 1 0,1-1 0,-1 0 0,1 1 0,-1-1 0,1 1 0,0 0 0,0-1 0,0 1 0,0 0 0,0 0 0,0 0 0,-1 2 0,-16 59 0,12-37 0,-1-3 0,1 0 0,1 1 0,-3 43 0,7-57 0,1 0 0,1 0 0,0 1 0,1-1 0,0 0 0,0 0 0,1 0 0,0-1 0,1 1 0,0-1 0,8 15 0,4 2 0,1 0 0,27 31 0,-36-49 0,-1 0 0,1 0 0,1-1 0,-1-1 0,1 1 0,0-1 0,1-1 0,-1 1 0,1-2 0,12 5 0,142 41 0,-147-44 0,1 0 0,0-2 0,0 0 0,0-1 0,25 0 0,96-4 0,-56-1 0,-60 0 0,-1-1 0,0-1 0,0-1 0,-1 0 0,35-15 0,31-8 0,-33 11 0,-42 12 0,1 1 0,-1 0 0,1 1 0,-1 1 0,26-3 0,38 4 0,207 4 0,-215 3 0,1 4 0,78 21 0,71 16 0,-195-41 0,1-2 0,31 2 0,30 5 0,-35-3 0,0-3 0,1-2 0,86-6 0,-26 0 0,-89 2 0,0-1 0,0-1 0,-1 0 0,1-2 0,26-10 0,126-30 0,-110 26 0,96-35 0,-136 45 0,-1-2 0,-1 0 0,0-1 0,0-2 0,-2 0 0,23-19 0,-39 28 0,-1 0 0,0 0 0,0 0 0,0 0 0,-1-1 0,1 1 0,-1-1 0,-1 1 0,1-1 0,-1 0 0,0 0 0,0 0 0,0-9 0,-1-14 0,-4-43 0,2 47 0,1 21 0,0 0 0,0 1 0,0-1 0,-1 1 0,1-1 0,-1 1 0,0-1 0,0 1 0,0 0 0,0 0 0,-1 0 0,1 0 0,-1 0 0,1 0 0,-1 1 0,0-1 0,0 1 0,-1 0 0,1 0 0,0 0 0,-1 1 0,-4-3 0,-11-4 0,-1 1 0,-38-9 0,43 12 0,-58-18 0,-90-40 0,134 51 0,-7-5 0,0 3 0,-1 1 0,0 1 0,-1 2 0,-1 2 0,1 2 0,-68-2 0,-288-6 0,-1341 13 0,1704 2 0,1 1 0,-35 8 0,-1 0 0,47-7 0,1 1 0,0 0 0,0 1 0,1 1 0,-1 1 0,-17 10 0,31-16-49,0 0 1,0 1-1,1-1 0,-1 0 0,1 1 1,0 0-1,-1 0 0,1 0 0,0 0 1,1 1-1,-1-1 0,1 1 0,-1 0 1,1-1-1,0 1 0,1 0 0,-1 0 1,1 0-1,-1 1 0,1-1 0,1 0 1,-1 0-1,0 1 0,1-1 0,0 0 0,0 1 1,1 6-1,0 0-6777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10:17:19.1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41 24575,'-3'148'0,"7"162"0,-4-300 0,1-1 0,1 1 0,0-1 0,0 1 0,1-1 0,0 0 0,0 0 0,9 15 0,-9-20 0,-1 0 0,2 0 0,-1 0 0,0 0 0,1-1 0,0 1 0,0-1 0,0 0 0,0 0 0,0-1 0,1 1 0,-1-1 0,1 0 0,-1 0 0,1 0 0,0-1 0,0 0 0,6 2 0,157 20 0,-121-18 0,-1-1 0,73-3 0,34 1 0,-60 16 0,-70-12 0,1-1 0,28 3 0,306-5 0,-184-5 0,-168 2 0,1 1 0,0-1 0,0 0 0,0-1 0,0 0 0,0 0 0,0 0 0,-1-1 0,1 0 0,0 0 0,-1-1 0,0 0 0,1 0 0,-1 0 0,-1-1 0,1 0 0,0 0 0,-1 0 0,0-1 0,5-5 0,0-2 0,1 1 0,1 0 0,0 1 0,0 1 0,1 0 0,0 0 0,23-11 0,-23 15 0,-1-2 0,0 0 0,-1 0 0,1-1 0,-1-1 0,-1 0 0,0 0 0,0-1 0,-1 0 0,14-20 0,-13 13 0,-1-1 0,0 0 0,-2 0 0,0 0 0,-2-1 0,0 0 0,0-1 0,-2 1 0,-1-1 0,0 1 0,-1-1 0,-3-31 0,1 46 0,0 1 0,0-1 0,0 1 0,0 0 0,-1-1 0,1 1 0,-1 0 0,0 0 0,-1 0 0,1 0 0,-1 0 0,1 1 0,-1-1 0,0 1 0,-1-1 0,1 1 0,-1 0 0,1 1 0,-1-1 0,0 1 0,-7-4 0,-7-3 0,-2 2 0,1 0 0,-36-8 0,35 11 0,1-1 0,-28-12 0,26 8 0,0 1 0,-1 1 0,0 0 0,0 2 0,0 1 0,-38-3 0,-141 8 0,89 2 0,-646-3 0,741 1 0,1 0 0,-1 2 0,1 0 0,-1 1 0,1 0 0,0 1 0,1 1 0,-1 1 0,1 0 0,1 1 0,-1 0 0,1 1 0,1 1 0,-1 0 0,2 1 0,0 1 0,0-1 0,1 2 0,-19 26 0,24-28 0,1 0 0,0 0 0,0 0 0,1 0 0,1 1 0,0 0 0,0 0 0,1 0 0,-1 23 0,3 1 0,7 72 0,-5-96 0,0 0 0,0 0 0,2-1 0,-1 0 0,1 1 0,1-1 0,0-1 0,0 1 0,1-1 0,1 0 0,0 0 0,0 0 0,1-1 0,0 0 0,0-1 0,1 0 0,13 9 0,6 7-1365,-4-3-5461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23:52.8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24575,'16'79'0,"-9"-28"0,-1 0 0,-4 1 0,-4 76 0,-1-24 0,3-52-1365,0-41-5461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23:54.3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159 1 24575,'-3'0'0,"0"1"0,1 0 0,-1 0 0,0 0 0,1 0 0,-1 0 0,1 0 0,-1 0 0,1 1 0,0 0 0,0-1 0,-1 1 0,1 0 0,-2 3 0,-32 36 0,25-27 0,-52 73-1365,54-78-5461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23:56.7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73 24575,'1'-3'0,"0"1"0,0 0 0,0-1 0,0 1 0,0 0 0,0-1 0,0 1 0,1 0 0,-1 0 0,1 0 0,0 0 0,0 0 0,-1 1 0,1-1 0,0 0 0,0 1 0,5-3 0,39-19 0,-27 19 0,1 1 0,-1 1 0,0 1 0,1 1 0,34 3 0,10 0 0,110-3-1365,-157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24:06.7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258 82 24575,'-4'1'0,"0"0"0,0-1 0,1 1 0,-1 1 0,0-1 0,0 1 0,0-1 0,1 1 0,-1 0 0,1 0 0,0 0 0,-1 1 0,1-1 0,0 1 0,0 0 0,1 0 0,-1 0 0,0 0 0,-1 4 0,-9 11 0,2 1 0,-13 26 0,11-19 0,-16 24 0,10-18 0,1 2 0,1 0 0,-16 49 0,29-60 0,0-1 0,2 1 0,1 0 0,1 0 0,3 30 0,0 15 0,-3-42 0,1-1 0,2 0 0,0 1 0,2-2 0,1 1 0,13 37 0,-5-16 0,-2 0 0,9 68 0,-4-16 0,-12-28 0,-6-59 0,1 1 0,1-1 0,0 0 0,0 0 0,1 0 0,4 13 0,12 42 0,-16-53 0,1-1 0,0 0 0,1 0 0,10 21 0,-12-29 0,1 1 0,0-1 0,1 1 0,-1-1 0,1-1 0,-1 1 0,1 0 0,1-1 0,-1 0 0,0 0 0,1 0 0,-1 0 0,1-1 0,0 1 0,7 1 0,91 36 0,-60-21 0,2-2 0,0-2 0,85 17 0,61-1 0,-142-22 0,84 4 0,-79-10 0,58 12 0,-54-7 0,1-3 0,0-2 0,74-6 0,-14 0 0,-81 3 0,389-10 0,-235-9 0,146-5 0,-295 22 0,1-2 0,54-11 0,5-1 0,251-21 0,-258 29 0,139 8 0,-96 3 0,1032-3 0,-1147-2 0,0 0 0,0-2 0,0-1 0,-1 0 0,27-11 0,57-12 0,102-21 0,-77 16 0,-83 19 0,97-14 0,-114 22 0,-1 0 0,0-2 0,34-14 0,-8 3 0,-20 6 0,0-3 0,-1 0 0,-1-2 0,-1-2 0,62-47 0,-79 53 0,0 0 0,-1-1 0,-1-1 0,-1-1 0,0 0 0,-1-1 0,-1 0 0,-1-1 0,0 0 0,9-25 0,-16 27 0,-1-1 0,0 0 0,-1 0 0,-2 1 0,1-1 0,-5-31 0,1-11 0,5-9 0,0 23 0,-6-65 0,3 99 0,-1-1 0,0 1 0,-1 0 0,0 0 0,-1 0 0,-1 1 0,0-1 0,0 1 0,-1 0 0,-7-11 0,5 13 0,1 0 0,-1 1 0,0 0 0,-1 1 0,0 0 0,0 0 0,-1 0 0,0 1 0,0 1 0,0 0 0,-1 0 0,1 1 0,-23-5 0,8 2 0,0-1 0,1-1 0,0-1 0,-23-14 0,16 9 0,-11-5 0,14 4 0,-1 2 0,-1 1 0,-1 1 0,1 2 0,-2 1 0,-60-10 0,-142 8 0,226 11 0,-50 1 0,0-3 0,-98-15 0,118 12 0,-1 1 0,1 2 0,-44 3 0,45 1 0,0-2 0,0-1 0,-60-11 0,-260-47 0,274 48 0,-313-47 0,314 51 0,-149 6 0,98 4 0,-2016-3 0,2139 1 0,0 1 0,0 0 0,0 0 0,0 1 0,1 0 0,-1 1 0,-13 7 0,-30 10 0,-68 21 0,-46 11 0,109-38 0,33-8 0,0-1 0,0-1 0,0-1 0,-34 1 0,31-6 24,1-1 0,-1-2 0,1-1 0,-35-10 0,-103-44-1509,157 56-5341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24:12.5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88 426 24575,'-5'-46'0,"3"40"0,1-1 0,0 1 0,1 0 0,-1-1 0,1 0 0,1 1 0,-1-1 0,1 1 0,0 0 0,2-8 0,2 3 0,0-1 0,0 1 0,1 0 0,0 1 0,1-1 0,0 1 0,1 0 0,0 1 0,19-16 0,4-2 0,58-35 0,-74 53 0,9-4 0,1 1 0,1 1 0,0 1 0,0 2 0,1 0 0,0 2 0,0 1 0,41-2 0,-57 5 0,1 1 0,0 0 0,0 1 0,0 1 0,0 0 0,-1 0 0,1 1 0,0 1 0,-1 0 0,1 0 0,-1 1 0,0 1 0,-1 0 0,1 0 0,-1 1 0,0 0 0,0 1 0,0 0 0,15 16 0,-17-15 0,0 0 0,0 0 0,-1 1 0,0 0 0,8 14 0,-13-17 0,1 1 0,-1-1 0,0 1 0,0 0 0,-1-1 0,0 1 0,0 0 0,0 0 0,-1 0 0,-1 8 0,0 21 0,0-9 0,-6 46 0,5-63 0,0 0 0,-1-1 0,0 0 0,-1 1 0,0-1 0,0-1 0,-1 1 0,-8 11 0,-9 6 0,-2-2 0,0 0 0,-2-2 0,0 0 0,-2-2 0,-35 20 0,-45 35 0,80-56 0,-1-2 0,-1 0 0,0-3 0,-1 0 0,-36 10 0,-73 34 0,66-29 0,57-24 0,1 1 0,-1 1 0,-17 10 0,86-13 0,151-2 0,120-5 0,-267-2 0,100-3 0,-141 7 18,0-1 0,0 0 1,0-1-1,0-1 0,-1 0 0,17-8 0,48-11-1510,-68 21-5334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701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90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167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7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72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60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94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D2C063-C58D-4B22-B9A2-6F3B65CC109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F02356C-46C5-45E5-8C3B-C3C069FE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3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-create.co.jp/python_environment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7.xml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8.xml"/><Relationship Id="rId18" Type="http://schemas.openxmlformats.org/officeDocument/2006/relationships/image" Target="../media/image2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5.png"/><Relationship Id="rId17" Type="http://schemas.openxmlformats.org/officeDocument/2006/relationships/customXml" Target="../ink/ink20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6.xml"/><Relationship Id="rId1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ryuu/scraps/4061aaee059d8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ryouzi/items/f9dee1540a04a0bfb9a3" TargetMode="External"/><Relationship Id="rId2" Type="http://schemas.openxmlformats.org/officeDocument/2006/relationships/hyperlink" Target="https://proengineer.internous.co.jp/content/columnfeature/500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31.xml"/><Relationship Id="rId18" Type="http://schemas.openxmlformats.org/officeDocument/2006/relationships/image" Target="../media/image46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43.png"/><Relationship Id="rId17" Type="http://schemas.openxmlformats.org/officeDocument/2006/relationships/customXml" Target="../ink/ink33.xml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29.xml"/><Relationship Id="rId1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lack.com/intl/ja-jp/download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lack.com/t/python-xhp1351/shared_invite/zt-1vgzpve1e-nG3Ai7ljHXjbXqg9KswpB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judge.u-aizu.ac.jp/courses/lis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35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37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paiza.jp/challeng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customXml" Target="../ink/ink40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forms.gle/zxTTcj9NMyk68DSN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DF001-4BC7-F0F8-2C7C-5F97B2CF6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600" dirty="0"/>
              <a:t>環境構築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5AACCB-B44A-4287-31A0-6AD240256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21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253EA-F721-8B0B-EBD2-5DFB543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Python</a:t>
            </a:r>
            <a:r>
              <a:rPr kumimoji="1" lang="ja-JP" altLang="en-US" sz="6000" dirty="0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1D403-B03F-8FDE-4205-902F25F9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/>
              <a:t>Python</a:t>
            </a:r>
            <a:r>
              <a:rPr lang="ja-JP" altLang="en-US" sz="4000" dirty="0"/>
              <a:t>のバージョン確認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3200" dirty="0"/>
              <a:t>コマンドプロンプト</a:t>
            </a:r>
            <a:r>
              <a:rPr lang="en-US" altLang="ja-JP" sz="3200" dirty="0"/>
              <a:t>or</a:t>
            </a:r>
            <a:r>
              <a:rPr lang="ja-JP" altLang="en-US" sz="3200" dirty="0"/>
              <a:t>ターミナルを起動し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以下のコードを実行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>
                <a:highlight>
                  <a:srgbClr val="00FFFF"/>
                </a:highlight>
              </a:rPr>
              <a:t>python --version</a:t>
            </a:r>
          </a:p>
          <a:p>
            <a:pPr marL="0" indent="0">
              <a:buNone/>
            </a:pPr>
            <a:r>
              <a:rPr lang="en-US" altLang="ja-JP" sz="3200" dirty="0"/>
              <a:t>Python 3.11.3</a:t>
            </a:r>
            <a:r>
              <a:rPr lang="ja-JP" altLang="en-US" sz="3200" dirty="0"/>
              <a:t>と出たら</a:t>
            </a:r>
            <a:r>
              <a:rPr lang="en-US" altLang="ja-JP" sz="3200" dirty="0"/>
              <a:t>OK (2023/06</a:t>
            </a:r>
            <a:r>
              <a:rPr lang="ja-JP" altLang="en-US" sz="3200" dirty="0"/>
              <a:t>現在</a:t>
            </a:r>
            <a:r>
              <a:rPr lang="en-US" altLang="ja-JP" sz="3200" dirty="0"/>
              <a:t>)</a:t>
            </a:r>
          </a:p>
          <a:p>
            <a:pPr marL="0" indent="0">
              <a:buNone/>
            </a:pPr>
            <a:r>
              <a:rPr lang="en-US" altLang="ja-JP" sz="3200" dirty="0"/>
              <a:t>Win:</a:t>
            </a:r>
            <a:r>
              <a:rPr lang="ja-JP" altLang="en-US" sz="3200" dirty="0"/>
              <a:t>出ないはず</a:t>
            </a:r>
            <a:r>
              <a:rPr lang="en-US" altLang="ja-JP" sz="3200" dirty="0"/>
              <a:t>, Mac:</a:t>
            </a:r>
            <a:r>
              <a:rPr lang="ja-JP" altLang="en-US" sz="3200" dirty="0"/>
              <a:t>バージョン違うはず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59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253EA-F721-8B0B-EBD2-5DFB543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Python</a:t>
            </a:r>
            <a:r>
              <a:rPr kumimoji="1" lang="ja-JP" altLang="en-US" sz="6000" dirty="0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1D403-B03F-8FDE-4205-902F25F9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Python</a:t>
            </a:r>
            <a:r>
              <a:rPr kumimoji="1" lang="ja-JP" altLang="en-US" sz="3200" dirty="0"/>
              <a:t>の公式ページに移動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>
                <a:hlinkClick r:id="rId2"/>
              </a:rPr>
              <a:t>https://www.python.org/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※</a:t>
            </a:r>
            <a:r>
              <a:rPr lang="ja-JP" altLang="en-US" sz="3200" dirty="0"/>
              <a:t>参考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>
                <a:hlinkClick r:id="rId3"/>
              </a:rPr>
              <a:t>https://meta-create.co.jp/python_environment/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899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253EA-F721-8B0B-EBD2-5DFB543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Python</a:t>
            </a:r>
            <a:r>
              <a:rPr kumimoji="1" lang="ja-JP" altLang="en-US" sz="6000" dirty="0"/>
              <a:t>導入</a:t>
            </a: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42E53365-0286-12F4-07F1-22702FC57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2140902"/>
            <a:ext cx="7739489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3E0F1DA1-003E-829E-7BAA-BB814D609633}"/>
                  </a:ext>
                </a:extLst>
              </p14:cNvPr>
              <p14:cNvContentPartPr/>
              <p14:nvPr/>
            </p14:nvContentPartPr>
            <p14:xfrm>
              <a:off x="4061460" y="4257780"/>
              <a:ext cx="672840" cy="23940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3E0F1DA1-003E-829E-7BAA-BB814D6096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2820" y="4248780"/>
                <a:ext cx="690480" cy="2570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95E9D7-1422-A432-D74F-49D0B92F6798}"/>
              </a:ext>
            </a:extLst>
          </p:cNvPr>
          <p:cNvSpPr txBox="1"/>
          <p:nvPr/>
        </p:nvSpPr>
        <p:spPr>
          <a:xfrm>
            <a:off x="4161750" y="5541986"/>
            <a:ext cx="38928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00FFFF"/>
                </a:highlight>
              </a:rPr>
              <a:t>mac</a:t>
            </a:r>
            <a:r>
              <a:rPr kumimoji="1" lang="ja-JP" altLang="en-US" dirty="0">
                <a:highlight>
                  <a:srgbClr val="00FFFF"/>
                </a:highlight>
              </a:rPr>
              <a:t>で開いた場合は、自動的に</a:t>
            </a:r>
            <a:r>
              <a:rPr kumimoji="1" lang="en-US" altLang="ja-JP" dirty="0">
                <a:highlight>
                  <a:srgbClr val="00FFFF"/>
                </a:highlight>
              </a:rPr>
              <a:t>Mac</a:t>
            </a:r>
            <a:r>
              <a:rPr kumimoji="1" lang="ja-JP" altLang="en-US" dirty="0">
                <a:highlight>
                  <a:srgbClr val="00FFFF"/>
                </a:highlight>
              </a:rPr>
              <a:t>版のダウンロードページになる。</a:t>
            </a:r>
            <a:endParaRPr kumimoji="1" lang="en-US" altLang="ja-JP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900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253EA-F721-8B0B-EBD2-5DFB543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Python</a:t>
            </a:r>
            <a:r>
              <a:rPr kumimoji="1" lang="ja-JP" altLang="en-US" sz="6000" dirty="0"/>
              <a:t>導入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FE53200-0127-D2C8-A8DE-3D066CE4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47" y="2140902"/>
            <a:ext cx="7739489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A802F8B4-C492-091D-8FF1-B4E0DCDCC6D2}"/>
                  </a:ext>
                </a:extLst>
              </p14:cNvPr>
              <p14:cNvContentPartPr/>
              <p14:nvPr/>
            </p14:nvContentPartPr>
            <p14:xfrm>
              <a:off x="2711460" y="4700940"/>
              <a:ext cx="1739160" cy="30636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A802F8B4-C492-091D-8FF1-B4E0DCDCC6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2460" y="4691940"/>
                <a:ext cx="175680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25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253EA-F721-8B0B-EBD2-5DFB543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Python</a:t>
            </a:r>
            <a:r>
              <a:rPr kumimoji="1" lang="ja-JP" altLang="en-US" sz="6000" dirty="0"/>
              <a:t>導入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BEFDB2B-C012-A89D-662E-6E264E8B7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47" y="2140902"/>
            <a:ext cx="7739489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1DA7154B-9354-2F8A-8DE2-F450AE6B4F69}"/>
                  </a:ext>
                </a:extLst>
              </p14:cNvPr>
              <p14:cNvContentPartPr/>
              <p14:nvPr/>
            </p14:nvContentPartPr>
            <p14:xfrm>
              <a:off x="2678540" y="4963590"/>
              <a:ext cx="1290960" cy="24372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1DA7154B-9354-2F8A-8DE2-F450AE6B4F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9900" y="4954950"/>
                <a:ext cx="130860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81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253EA-F721-8B0B-EBD2-5DFB543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Python</a:t>
            </a:r>
            <a:r>
              <a:rPr kumimoji="1" lang="ja-JP" altLang="en-US" sz="6000" dirty="0"/>
              <a:t>導入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9F57756-5A83-6A81-ECDA-A9E8004A3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2140902"/>
            <a:ext cx="7739489" cy="4351338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07291A-91B7-0791-1E3F-418F3EFE74B1}"/>
              </a:ext>
            </a:extLst>
          </p:cNvPr>
          <p:cNvSpPr txBox="1"/>
          <p:nvPr/>
        </p:nvSpPr>
        <p:spPr>
          <a:xfrm>
            <a:off x="4149557" y="5640484"/>
            <a:ext cx="38928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00FFFF"/>
                </a:highlight>
              </a:rPr>
              <a:t>Add python.exe</a:t>
            </a:r>
            <a:r>
              <a:rPr kumimoji="1" lang="ja-JP" altLang="en-US" dirty="0">
                <a:highlight>
                  <a:srgbClr val="00FFFF"/>
                </a:highlight>
              </a:rPr>
              <a:t> </a:t>
            </a:r>
            <a:r>
              <a:rPr kumimoji="1" lang="en-US" altLang="ja-JP" dirty="0">
                <a:highlight>
                  <a:srgbClr val="00FFFF"/>
                </a:highlight>
              </a:rPr>
              <a:t>to</a:t>
            </a:r>
            <a:r>
              <a:rPr kumimoji="1" lang="ja-JP" altLang="en-US" dirty="0">
                <a:highlight>
                  <a:srgbClr val="00FFFF"/>
                </a:highlight>
              </a:rPr>
              <a:t> </a:t>
            </a:r>
            <a:r>
              <a:rPr kumimoji="1" lang="en-US" altLang="ja-JP" dirty="0">
                <a:highlight>
                  <a:srgbClr val="00FFFF"/>
                </a:highlight>
              </a:rPr>
              <a:t>PATH</a:t>
            </a:r>
            <a:r>
              <a:rPr kumimoji="1" lang="ja-JP" altLang="en-US" dirty="0">
                <a:highlight>
                  <a:srgbClr val="00FFFF"/>
                </a:highlight>
              </a:rPr>
              <a:t>に</a:t>
            </a:r>
            <a:endParaRPr kumimoji="1" lang="en-US" altLang="ja-JP" dirty="0">
              <a:highlight>
                <a:srgbClr val="00FFFF"/>
              </a:highlight>
            </a:endParaRPr>
          </a:p>
          <a:p>
            <a:r>
              <a:rPr kumimoji="1" lang="ja-JP" altLang="en-US" dirty="0">
                <a:highlight>
                  <a:srgbClr val="00FFFF"/>
                </a:highlight>
              </a:rPr>
              <a:t>チェックを入れてからインストール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EA82B574-7AC5-B53F-C632-C919E4734A0E}"/>
                  </a:ext>
                </a:extLst>
              </p14:cNvPr>
              <p14:cNvContentPartPr/>
              <p14:nvPr/>
            </p14:nvContentPartPr>
            <p14:xfrm>
              <a:off x="5195888" y="5052735"/>
              <a:ext cx="1207440" cy="27396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EA82B574-7AC5-B53F-C632-C919E4734A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6888" y="5043735"/>
                <a:ext cx="1225080" cy="2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FB46D62-6BFF-F2F8-0CF8-E4386E7C171C}"/>
              </a:ext>
            </a:extLst>
          </p:cNvPr>
          <p:cNvGrpSpPr/>
          <p:nvPr/>
        </p:nvGrpSpPr>
        <p:grpSpPr>
          <a:xfrm>
            <a:off x="5033888" y="4838175"/>
            <a:ext cx="73080" cy="190440"/>
            <a:chOff x="5033888" y="4838175"/>
            <a:chExt cx="730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DD9A4EC1-809C-0501-4BCE-E02052C292BD}"/>
                    </a:ext>
                  </a:extLst>
                </p14:cNvPr>
                <p14:cNvContentPartPr/>
                <p14:nvPr/>
              </p14:nvContentPartPr>
              <p14:xfrm>
                <a:off x="5095448" y="4838175"/>
                <a:ext cx="11520" cy="190440"/>
              </p14:xfrm>
            </p:contentPart>
          </mc:Choice>
          <mc:Fallback xmlns=""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DD9A4EC1-809C-0501-4BCE-E02052C292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86808" y="4829535"/>
                  <a:ext cx="29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24CD10B1-DDA5-CE60-B8DC-AC64839880EC}"/>
                    </a:ext>
                  </a:extLst>
                </p14:cNvPr>
                <p14:cNvContentPartPr/>
                <p14:nvPr/>
              </p14:nvContentPartPr>
              <p14:xfrm>
                <a:off x="5033888" y="4852575"/>
                <a:ext cx="57240" cy="6264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24CD10B1-DDA5-CE60-B8DC-AC64839880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25248" y="4843935"/>
                  <a:ext cx="74880" cy="8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314CB1FB-74C8-C223-D3AA-1DB638D2E41B}"/>
                  </a:ext>
                </a:extLst>
              </p14:cNvPr>
              <p14:cNvContentPartPr/>
              <p14:nvPr/>
            </p14:nvContentPartPr>
            <p14:xfrm>
              <a:off x="5024168" y="5017095"/>
              <a:ext cx="173880" cy="2628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314CB1FB-74C8-C223-D3AA-1DB638D2E4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5168" y="5008455"/>
                <a:ext cx="191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FA394818-D754-DD35-13E2-EC0166B4B7F7}"/>
                  </a:ext>
                </a:extLst>
              </p14:cNvPr>
              <p14:cNvContentPartPr/>
              <p14:nvPr/>
            </p14:nvContentPartPr>
            <p14:xfrm>
              <a:off x="5155208" y="3756375"/>
              <a:ext cx="2276640" cy="64656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FA394818-D754-DD35-13E2-EC0166B4B7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46568" y="3747375"/>
                <a:ext cx="229428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67956370-A789-2DE8-06BA-CDB31831D651}"/>
                  </a:ext>
                </a:extLst>
              </p14:cNvPr>
              <p14:cNvContentPartPr/>
              <p14:nvPr/>
            </p14:nvContentPartPr>
            <p14:xfrm>
              <a:off x="4873688" y="3418335"/>
              <a:ext cx="360360" cy="34056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67956370-A789-2DE8-06BA-CDB31831D65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64688" y="3409335"/>
                <a:ext cx="378000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98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253EA-F721-8B0B-EBD2-5DFB543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Python</a:t>
            </a:r>
            <a:r>
              <a:rPr kumimoji="1" lang="ja-JP" altLang="en-US" sz="6000" dirty="0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1D403-B03F-8FDE-4205-902F25F9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4000" dirty="0"/>
              <a:t>Python</a:t>
            </a:r>
            <a:r>
              <a:rPr lang="ja-JP" altLang="en-US" sz="4000" dirty="0"/>
              <a:t>のバージョン確認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3200" dirty="0"/>
              <a:t>コマンドプロンプト</a:t>
            </a:r>
            <a:r>
              <a:rPr lang="en-US" altLang="ja-JP" sz="3200" dirty="0"/>
              <a:t>or</a:t>
            </a:r>
            <a:r>
              <a:rPr lang="ja-JP" altLang="en-US" sz="3200" dirty="0"/>
              <a:t>ターミナルを再起動し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以下のコードを実行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u="sng" dirty="0">
                <a:highlight>
                  <a:srgbClr val="00FFFF"/>
                </a:highlight>
              </a:rPr>
              <a:t>python --version</a:t>
            </a:r>
          </a:p>
          <a:p>
            <a:pPr marL="0" indent="0">
              <a:buNone/>
            </a:pPr>
            <a:r>
              <a:rPr lang="en-US" altLang="ja-JP" sz="3200" dirty="0"/>
              <a:t>Python 3.11.3</a:t>
            </a:r>
            <a:r>
              <a:rPr lang="ja-JP" altLang="en-US" sz="3200" dirty="0"/>
              <a:t>と出たら</a:t>
            </a:r>
            <a:r>
              <a:rPr lang="en-US" altLang="ja-JP" sz="3200" dirty="0"/>
              <a:t>OK(2023/06</a:t>
            </a:r>
            <a:r>
              <a:rPr lang="ja-JP" altLang="en-US" sz="3200" dirty="0"/>
              <a:t>現在</a:t>
            </a:r>
            <a:r>
              <a:rPr lang="en-US" altLang="ja-JP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550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253EA-F721-8B0B-EBD2-5DFB543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 err="1"/>
              <a:t>VScode</a:t>
            </a:r>
            <a:r>
              <a:rPr kumimoji="1" lang="ja-JP" altLang="en-US" sz="6000" dirty="0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1D403-B03F-8FDE-4205-902F25F9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 err="1"/>
              <a:t>VScode</a:t>
            </a:r>
            <a:r>
              <a:rPr lang="ja-JP" altLang="en-US" sz="3200" dirty="0"/>
              <a:t>公式ページに移動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>
                <a:hlinkClick r:id="rId2"/>
              </a:rPr>
              <a:t>https://code.visualstudio.com/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1747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253EA-F721-8B0B-EBD2-5DFB543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 err="1"/>
              <a:t>VScode</a:t>
            </a:r>
            <a:r>
              <a:rPr kumimoji="1" lang="ja-JP" altLang="en-US" sz="6000" dirty="0"/>
              <a:t>導入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CA3D72E-8AA6-80F3-444E-DC530BC42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83" y="2126974"/>
            <a:ext cx="7764262" cy="436526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423FABAD-C375-5070-7AB9-22AF27A6CBF4}"/>
                  </a:ext>
                </a:extLst>
              </p14:cNvPr>
              <p14:cNvContentPartPr/>
              <p14:nvPr/>
            </p14:nvContentPartPr>
            <p14:xfrm>
              <a:off x="2783853" y="3697130"/>
              <a:ext cx="2036520" cy="86328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423FABAD-C375-5070-7AB9-22AF27A6CB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853" y="3688130"/>
                <a:ext cx="2054160" cy="8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291D3C41-FA7B-7AF6-3006-D66CF003D43D}"/>
                  </a:ext>
                </a:extLst>
              </p14:cNvPr>
              <p14:cNvContentPartPr/>
              <p14:nvPr/>
            </p14:nvContentPartPr>
            <p14:xfrm>
              <a:off x="7437573" y="1869050"/>
              <a:ext cx="36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291D3C41-FA7B-7AF6-3006-D66CF003D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8573" y="18604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81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94522-D95A-9C8D-28BE-326C411F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 err="1"/>
              <a:t>VScode</a:t>
            </a:r>
            <a:r>
              <a:rPr kumimoji="1" lang="ja-JP" altLang="en-US" sz="6000" dirty="0"/>
              <a:t>導入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9E4C789-43B0-5B90-000E-8969127F1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127254"/>
            <a:ext cx="7739489" cy="43513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B2D2EE-5469-C38E-C970-2C2125B6BBC2}"/>
              </a:ext>
            </a:extLst>
          </p:cNvPr>
          <p:cNvSpPr txBox="1"/>
          <p:nvPr/>
        </p:nvSpPr>
        <p:spPr>
          <a:xfrm>
            <a:off x="4991169" y="5353881"/>
            <a:ext cx="11048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同意する</a:t>
            </a:r>
            <a:endParaRPr kumimoji="1" lang="en-US" altLang="ja-JP" dirty="0">
              <a:highlight>
                <a:srgbClr val="00FFFF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816EA960-814D-CDEA-117D-62DE4C180AD6}"/>
                  </a:ext>
                </a:extLst>
              </p14:cNvPr>
              <p14:cNvContentPartPr/>
              <p14:nvPr/>
            </p14:nvContentPartPr>
            <p14:xfrm>
              <a:off x="4514013" y="4895930"/>
              <a:ext cx="627480" cy="23688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816EA960-814D-CDEA-117D-62DE4C180A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5373" y="4886930"/>
                <a:ext cx="64512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27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EE60E-F76E-3899-5CD3-20022A57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ADE61-BBD9-044C-2656-B161944A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環境構築とは</a:t>
            </a:r>
            <a:endParaRPr kumimoji="1" lang="en-US" altLang="ja-JP" sz="3600" dirty="0"/>
          </a:p>
          <a:p>
            <a:r>
              <a:rPr kumimoji="1" lang="ja-JP" altLang="en-US" sz="3600" dirty="0"/>
              <a:t>環境構築</a:t>
            </a:r>
            <a:endParaRPr kumimoji="1" lang="en-US" altLang="ja-JP" sz="3600" dirty="0"/>
          </a:p>
          <a:p>
            <a:r>
              <a:rPr lang="ja-JP" altLang="en-US" sz="3600" dirty="0"/>
              <a:t>フォルダ・ファイル作成</a:t>
            </a:r>
            <a:endParaRPr kumimoji="1" lang="en-US" altLang="ja-JP" sz="2200" dirty="0"/>
          </a:p>
          <a:p>
            <a:r>
              <a:rPr kumimoji="1" lang="en-US" altLang="ja-JP" sz="3600" dirty="0"/>
              <a:t>Hello World</a:t>
            </a:r>
          </a:p>
          <a:p>
            <a:r>
              <a:rPr kumimoji="1" lang="en-US" altLang="ja-JP" sz="3600" dirty="0"/>
              <a:t>Slack</a:t>
            </a:r>
            <a:r>
              <a:rPr kumimoji="1" lang="ja-JP" altLang="en-US" sz="3600" dirty="0"/>
              <a:t>導入</a:t>
            </a:r>
            <a:endParaRPr kumimoji="1" lang="en-US" altLang="ja-JP" sz="3600" dirty="0"/>
          </a:p>
          <a:p>
            <a:r>
              <a:rPr kumimoji="1" lang="en-US" altLang="ja-JP" sz="3600" dirty="0" err="1"/>
              <a:t>AOJ,Paiza</a:t>
            </a:r>
            <a:r>
              <a:rPr kumimoji="1" lang="ja-JP" altLang="en-US" sz="3600" dirty="0"/>
              <a:t>登録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85731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313A3-4F43-8965-26CE-C381CC51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15152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 err="1"/>
              <a:t>VScode</a:t>
            </a:r>
            <a:r>
              <a:rPr kumimoji="1" lang="ja-JP" altLang="en-US" sz="3200" dirty="0"/>
              <a:t>を起動する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1.</a:t>
            </a:r>
            <a:r>
              <a:rPr kumimoji="1" lang="ja-JP" altLang="en-US" sz="3200" dirty="0"/>
              <a:t>左側</a:t>
            </a:r>
            <a:r>
              <a:rPr kumimoji="1" lang="en-US" altLang="ja-JP" sz="3200" dirty="0"/>
              <a:t>Extensions</a:t>
            </a:r>
            <a:r>
              <a:rPr kumimoji="1" lang="ja-JP" altLang="en-US" sz="3200" dirty="0"/>
              <a:t>をクリック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2.Python</a:t>
            </a:r>
            <a:r>
              <a:rPr lang="ja-JP" altLang="en-US" sz="3200" dirty="0"/>
              <a:t>で検索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3.</a:t>
            </a:r>
            <a:r>
              <a:rPr kumimoji="1" lang="ja-JP" altLang="en-US" sz="3200" dirty="0"/>
              <a:t>一番上のパッケージをダウンロード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CBD6A158-B225-52CD-5D39-7BC28DCFF8EC}"/>
              </a:ext>
            </a:extLst>
          </p:cNvPr>
          <p:cNvSpPr txBox="1">
            <a:spLocks/>
          </p:cNvSpPr>
          <p:nvPr/>
        </p:nvSpPr>
        <p:spPr>
          <a:xfrm>
            <a:off x="1261872" y="366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dirty="0" err="1"/>
              <a:t>VScode</a:t>
            </a:r>
            <a:r>
              <a:rPr lang="ja-JP" altLang="en-US" sz="6000" dirty="0"/>
              <a:t>導入</a:t>
            </a:r>
          </a:p>
        </p:txBody>
      </p:sp>
    </p:spTree>
    <p:extLst>
      <p:ext uri="{BB962C8B-B14F-4D97-AF65-F5344CB8AC3E}">
        <p14:creationId xmlns:p14="http://schemas.microsoft.com/office/powerpoint/2010/main" val="352172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2D924-72AE-42B3-A50A-5A88E0C6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00FC17-7F4D-C8A0-D879-74B6BCE8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3AECDAA-555A-582C-CEA8-4E98278B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CFE69934-3256-443C-DF1A-BC34DF83FA3C}"/>
                  </a:ext>
                </a:extLst>
              </p14:cNvPr>
              <p14:cNvContentPartPr/>
              <p14:nvPr/>
            </p14:nvContentPartPr>
            <p14:xfrm>
              <a:off x="-1467" y="2004770"/>
              <a:ext cx="405360" cy="4377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CFE69934-3256-443C-DF1A-BC34DF83F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467" y="1996130"/>
                <a:ext cx="4230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AFB56BF9-B92B-0181-6F96-BBC4629D946A}"/>
                  </a:ext>
                </a:extLst>
              </p14:cNvPr>
              <p14:cNvContentPartPr/>
              <p14:nvPr/>
            </p14:nvContentPartPr>
            <p14:xfrm>
              <a:off x="559053" y="831530"/>
              <a:ext cx="816480" cy="9684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AFB56BF9-B92B-0181-6F96-BBC4629D94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053" y="822530"/>
                <a:ext cx="834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F931EE5E-3E4E-2A5A-2FF3-E3A7C918D89B}"/>
                  </a:ext>
                </a:extLst>
              </p14:cNvPr>
              <p14:cNvContentPartPr/>
              <p14:nvPr/>
            </p14:nvContentPartPr>
            <p14:xfrm>
              <a:off x="4424013" y="1430930"/>
              <a:ext cx="3261240" cy="60768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F931EE5E-3E4E-2A5A-2FF3-E3A7C918D8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5373" y="1422290"/>
                <a:ext cx="3278880" cy="62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5428F04-0C73-EE97-7DF4-488FC69CB46A}"/>
              </a:ext>
            </a:extLst>
          </p:cNvPr>
          <p:cNvGrpSpPr/>
          <p:nvPr/>
        </p:nvGrpSpPr>
        <p:grpSpPr>
          <a:xfrm>
            <a:off x="554013" y="2005850"/>
            <a:ext cx="75240" cy="326520"/>
            <a:chOff x="554013" y="2005850"/>
            <a:chExt cx="7524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6B5DB9C6-53FB-C39E-618E-5E99C9EAB9E0}"/>
                    </a:ext>
                  </a:extLst>
                </p14:cNvPr>
                <p14:cNvContentPartPr/>
                <p14:nvPr/>
              </p14:nvContentPartPr>
              <p14:xfrm>
                <a:off x="613773" y="2005850"/>
                <a:ext cx="15480" cy="3265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6B5DB9C6-53FB-C39E-618E-5E99C9EAB9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4773" y="1996850"/>
                  <a:ext cx="331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A93FF493-707D-B9CE-2893-FBF9DEF5298A}"/>
                    </a:ext>
                  </a:extLst>
                </p14:cNvPr>
                <p14:cNvContentPartPr/>
                <p14:nvPr/>
              </p14:nvContentPartPr>
              <p14:xfrm>
                <a:off x="554013" y="2019530"/>
                <a:ext cx="60120" cy="13068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A93FF493-707D-B9CE-2893-FBF9DEF529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5013" y="2010890"/>
                  <a:ext cx="7776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BF815D06-0FB5-5552-46E4-1F04E7C47832}"/>
                  </a:ext>
                </a:extLst>
              </p14:cNvPr>
              <p14:cNvContentPartPr/>
              <p14:nvPr/>
            </p14:nvContentPartPr>
            <p14:xfrm>
              <a:off x="545373" y="2365850"/>
              <a:ext cx="140760" cy="2268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BF815D06-0FB5-5552-46E4-1F04E7C478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733" y="2356850"/>
                <a:ext cx="1584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755F1998-8358-4741-F2F6-1945CA0E2FAE}"/>
                  </a:ext>
                </a:extLst>
              </p14:cNvPr>
              <p14:cNvContentPartPr/>
              <p14:nvPr/>
            </p14:nvContentPartPr>
            <p14:xfrm>
              <a:off x="1439973" y="611570"/>
              <a:ext cx="361440" cy="42624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755F1998-8358-4741-F2F6-1945CA0E2F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31333" y="602930"/>
                <a:ext cx="3790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3A220B23-175E-75B8-6CE0-1013D06C8334}"/>
                  </a:ext>
                </a:extLst>
              </p14:cNvPr>
              <p14:cNvContentPartPr/>
              <p14:nvPr/>
            </p14:nvContentPartPr>
            <p14:xfrm>
              <a:off x="7969653" y="1620290"/>
              <a:ext cx="466920" cy="52416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3A220B23-175E-75B8-6CE0-1013D06C83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61013" y="1611650"/>
                <a:ext cx="484560" cy="5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56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CA718-C299-DFC5-4C71-AA105037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Mac</a:t>
            </a:r>
            <a:r>
              <a:rPr kumimoji="1" lang="ja-JP" altLang="en-US" sz="6000" dirty="0"/>
              <a:t>下準備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9C860-A208-A46F-7E5E-E6FD9BC7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57785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>
                <a:hlinkClick r:id="rId2"/>
              </a:rPr>
              <a:t>https://zenn.dev/ryuu/scraps/4061aaee059d89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729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CA718-C299-DFC5-4C71-AA105037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Mac</a:t>
            </a:r>
            <a:r>
              <a:rPr kumimoji="1" lang="ja-JP" altLang="en-US" sz="6000" dirty="0"/>
              <a:t>下準備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9C860-A208-A46F-7E5E-E6FD9BC7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57785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・コマンドパレット開く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・「</a:t>
            </a:r>
            <a:r>
              <a:rPr lang="en-US" altLang="ja-JP" sz="3200" dirty="0"/>
              <a:t>shell command</a:t>
            </a:r>
            <a:r>
              <a:rPr lang="ja-JP" altLang="en-US" sz="3200" dirty="0"/>
              <a:t>」と検索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3200" dirty="0"/>
              <a:t>・シェルコマンド </a:t>
            </a:r>
            <a:r>
              <a:rPr lang="en-US" altLang="ja-JP" sz="3200" dirty="0"/>
              <a:t>: PATH</a:t>
            </a:r>
            <a:r>
              <a:rPr lang="ja-JP" altLang="en-US" sz="3200" dirty="0"/>
              <a:t>内に</a:t>
            </a:r>
            <a:r>
              <a:rPr lang="en-US" altLang="ja-JP" sz="3200" dirty="0"/>
              <a:t>code-insiders</a:t>
            </a:r>
            <a:r>
              <a:rPr lang="ja-JP" altLang="en-US" sz="3200" dirty="0"/>
              <a:t>コ　マンドを</a:t>
            </a:r>
            <a:r>
              <a:rPr lang="ja-JP" altLang="en-US" sz="3200" u="sng" dirty="0"/>
              <a:t>インストール</a:t>
            </a:r>
            <a:r>
              <a:rPr lang="ja-JP" altLang="en-US" sz="3200" dirty="0"/>
              <a:t>しますを選択。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183021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DAA0-0C9B-55C7-37F7-91CE2922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2991418"/>
            <a:ext cx="8666328" cy="1748619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フォルダ・</a:t>
            </a:r>
            <a:br>
              <a:rPr kumimoji="1" lang="en-US" altLang="ja-JP" sz="9600" dirty="0"/>
            </a:br>
            <a:r>
              <a:rPr kumimoji="1" lang="ja-JP" altLang="en-US" sz="9600" dirty="0"/>
              <a:t>ファイル作成</a:t>
            </a:r>
          </a:p>
        </p:txBody>
      </p:sp>
    </p:spTree>
    <p:extLst>
      <p:ext uri="{BB962C8B-B14F-4D97-AF65-F5344CB8AC3E}">
        <p14:creationId xmlns:p14="http://schemas.microsoft.com/office/powerpoint/2010/main" val="15867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107B4-37D0-9E41-1D3E-F7C0174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Hello World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8661F-1A85-9581-A671-59622CAA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4000" dirty="0"/>
              <a:t>ターミナル起動</a:t>
            </a:r>
            <a:endParaRPr kumimoji="1" lang="en-US" altLang="ja-JP" sz="4000" dirty="0"/>
          </a:p>
          <a:p>
            <a:r>
              <a:rPr kumimoji="1" lang="ja-JP" altLang="en-US" sz="4000" dirty="0"/>
              <a:t>プログラム用のディレクトリを作成</a:t>
            </a:r>
            <a:endParaRPr kumimoji="1" lang="en-US" altLang="ja-JP" sz="4000" dirty="0"/>
          </a:p>
          <a:p>
            <a:r>
              <a:rPr lang="en-US" altLang="ja-JP" sz="4000" dirty="0"/>
              <a:t>Python</a:t>
            </a:r>
            <a:r>
              <a:rPr lang="ja-JP" altLang="en-US" sz="4000" dirty="0"/>
              <a:t>ファイルを作成</a:t>
            </a:r>
            <a:endParaRPr lang="en-US" altLang="ja-JP" sz="4000" dirty="0"/>
          </a:p>
          <a:p>
            <a:r>
              <a:rPr kumimoji="1" lang="en-US" altLang="ja-JP" sz="4000" dirty="0"/>
              <a:t>Hello World</a:t>
            </a:r>
            <a:r>
              <a:rPr kumimoji="1" lang="ja-JP" altLang="en-US" sz="4000" dirty="0"/>
              <a:t>を作成</a:t>
            </a:r>
            <a:endParaRPr kumimoji="1" lang="en-US" altLang="ja-JP" sz="4000" dirty="0"/>
          </a:p>
          <a:p>
            <a:r>
              <a:rPr lang="ja-JP" altLang="en-US" sz="4000" dirty="0"/>
              <a:t>保存</a:t>
            </a:r>
            <a:endParaRPr lang="en-US" altLang="ja-JP" sz="4000" dirty="0"/>
          </a:p>
          <a:p>
            <a:r>
              <a:rPr kumimoji="1" lang="ja-JP" altLang="en-US" sz="4000" dirty="0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2380351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CA718-C299-DFC5-4C71-AA105037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Mac</a:t>
            </a:r>
            <a:r>
              <a:rPr kumimoji="1" lang="ja-JP" altLang="en-US" sz="6000" dirty="0"/>
              <a:t>下準備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96CCAED-5867-DE75-5F7C-8127CE3DF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259999"/>
            <a:ext cx="9058275" cy="2868453"/>
          </a:xfrm>
        </p:spPr>
      </p:pic>
    </p:spTree>
    <p:extLst>
      <p:ext uri="{BB962C8B-B14F-4D97-AF65-F5344CB8AC3E}">
        <p14:creationId xmlns:p14="http://schemas.microsoft.com/office/powerpoint/2010/main" val="2980289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088EC-4B8D-BADB-9B2A-FC364638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ターミナル起動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5E34FD7-DAF7-112B-1875-43A3DAEE1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03" b="63225"/>
          <a:stretch/>
        </p:blipFill>
        <p:spPr>
          <a:xfrm>
            <a:off x="1261872" y="1920240"/>
            <a:ext cx="6882819" cy="422311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3F41037A-0BCF-E3DC-FBAF-00F6ADCA5BF5}"/>
                  </a:ext>
                </a:extLst>
              </p14:cNvPr>
              <p14:cNvContentPartPr/>
              <p14:nvPr/>
            </p14:nvContentPartPr>
            <p14:xfrm>
              <a:off x="3815640" y="1917540"/>
              <a:ext cx="661320" cy="55116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3F41037A-0BCF-E3DC-FBAF-00F6ADCA5B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7000" y="1908900"/>
                <a:ext cx="678960" cy="5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84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F6BAC-2A17-A36B-0485-C1537BC1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ターミナル起動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DD16A41-5132-8626-757E-EB20AC8DA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43" b="32754"/>
          <a:stretch/>
        </p:blipFill>
        <p:spPr>
          <a:xfrm>
            <a:off x="2329761" y="1691322"/>
            <a:ext cx="6562779" cy="505784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AEAA89AE-A950-36C9-4423-035F1271AFF3}"/>
                  </a:ext>
                </a:extLst>
              </p14:cNvPr>
              <p14:cNvContentPartPr/>
              <p14:nvPr/>
            </p14:nvContentPartPr>
            <p14:xfrm>
              <a:off x="3953160" y="5254740"/>
              <a:ext cx="3137400" cy="93924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AEAA89AE-A950-36C9-4423-035F1271AF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4520" y="5245740"/>
                <a:ext cx="3155040" cy="9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931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107B4-37D0-9E41-1D3E-F7C0174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ディレクトリ作成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8661F-1A85-9581-A671-59622CAA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26285"/>
            <a:ext cx="8595360" cy="4351337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ファイルを作りたい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 ディレクトリまで移動</a:t>
            </a: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/>
          </a:p>
          <a:p>
            <a:r>
              <a:rPr kumimoji="1" lang="ja-JP" altLang="en-US" sz="4000" dirty="0"/>
              <a:t>ディレクトリ作成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66843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DAA0-0C9B-55C7-37F7-91CE2922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96" y="2500953"/>
            <a:ext cx="9692640" cy="1856094"/>
          </a:xfrm>
        </p:spPr>
        <p:txBody>
          <a:bodyPr>
            <a:noAutofit/>
          </a:bodyPr>
          <a:lstStyle/>
          <a:p>
            <a:r>
              <a:rPr kumimoji="1" lang="ja-JP" altLang="en-US" sz="12000" dirty="0"/>
              <a:t>環境構築とは</a:t>
            </a:r>
          </a:p>
        </p:txBody>
      </p:sp>
    </p:spTree>
    <p:extLst>
      <p:ext uri="{BB962C8B-B14F-4D97-AF65-F5344CB8AC3E}">
        <p14:creationId xmlns:p14="http://schemas.microsoft.com/office/powerpoint/2010/main" val="40421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8785B-908F-B8E6-8A66-6DE247B6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0274"/>
            <a:ext cx="9692640" cy="1325562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ディレクトリ移動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A828752-772E-4883-8D28-25E6A261D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64" y="1837056"/>
            <a:ext cx="7357335" cy="4351338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CDFE1F-B5A3-B726-2587-5998FA213D03}"/>
              </a:ext>
            </a:extLst>
          </p:cNvPr>
          <p:cNvSpPr txBox="1"/>
          <p:nvPr/>
        </p:nvSpPr>
        <p:spPr>
          <a:xfrm>
            <a:off x="5285232" y="618839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https://webliker.info/html/60828/</a:t>
            </a:r>
          </a:p>
        </p:txBody>
      </p:sp>
    </p:spTree>
    <p:extLst>
      <p:ext uri="{BB962C8B-B14F-4D97-AF65-F5344CB8AC3E}">
        <p14:creationId xmlns:p14="http://schemas.microsoft.com/office/powerpoint/2010/main" val="166934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F99DF-F332-46F4-8DD3-3D8D93B8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968" y="365760"/>
            <a:ext cx="8356092" cy="1325562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ターミナル操作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0A73C4-501B-CE5A-BC7B-1B1E6A9E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8800"/>
            <a:ext cx="10222992" cy="466344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ターミナルではコマンド「</a:t>
            </a:r>
            <a:r>
              <a:rPr kumimoji="1" lang="en-US" altLang="ja-JP" sz="3200" dirty="0"/>
              <a:t>cd</a:t>
            </a:r>
            <a:r>
              <a:rPr lang="ja-JP" altLang="en-US" sz="3200" dirty="0"/>
              <a:t> フォルダ名</a:t>
            </a:r>
            <a:r>
              <a:rPr kumimoji="1" lang="ja-JP" altLang="en-US" sz="3200" dirty="0"/>
              <a:t>」</a:t>
            </a:r>
            <a:r>
              <a:rPr lang="ja-JP" altLang="en-US" sz="3200" dirty="0"/>
              <a:t>を使って移動する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※</a:t>
            </a:r>
            <a:r>
              <a:rPr lang="ja-JP" altLang="en-US" sz="3200" dirty="0"/>
              <a:t>「</a:t>
            </a:r>
            <a:r>
              <a:rPr lang="en-US" altLang="ja-JP" sz="3200" dirty="0"/>
              <a:t>cd ..</a:t>
            </a:r>
            <a:r>
              <a:rPr lang="ja-JP" altLang="en-US" sz="3200" dirty="0"/>
              <a:t>」で戻る（上位階層のディレクトリに進む）</a:t>
            </a:r>
            <a:endParaRPr lang="en-US" altLang="ja-JP" sz="3200" dirty="0"/>
          </a:p>
          <a:p>
            <a:r>
              <a:rPr lang="ja-JP" altLang="en-US" sz="3200" dirty="0"/>
              <a:t>「</a:t>
            </a:r>
            <a:r>
              <a:rPr lang="en-US" altLang="ja-JP" sz="3200" dirty="0" err="1"/>
              <a:t>pwd</a:t>
            </a:r>
            <a:r>
              <a:rPr lang="ja-JP" altLang="en-US" sz="3200" dirty="0"/>
              <a:t>」でファイルパス（場所）を確認</a:t>
            </a:r>
            <a:endParaRPr lang="en-US" altLang="ja-JP" sz="3200" dirty="0"/>
          </a:p>
          <a:p>
            <a:r>
              <a:rPr lang="ja-JP" altLang="en-US" sz="3200" dirty="0"/>
              <a:t>「</a:t>
            </a:r>
            <a:r>
              <a:rPr lang="en-US" altLang="ja-JP" sz="3200" dirty="0" err="1"/>
              <a:t>mkdir</a:t>
            </a:r>
            <a:r>
              <a:rPr lang="ja-JP" altLang="en-US" sz="3200" dirty="0"/>
              <a:t> フォルダ名」 でフォルダ作成</a:t>
            </a:r>
            <a:endParaRPr lang="en-US" altLang="ja-JP" sz="3200" dirty="0"/>
          </a:p>
          <a:p>
            <a:r>
              <a:rPr lang="ja-JP" altLang="en-US" sz="3200" dirty="0"/>
              <a:t>「</a:t>
            </a:r>
            <a:r>
              <a:rPr lang="en-US" altLang="ja-JP" sz="3200" dirty="0"/>
              <a:t>code </a:t>
            </a:r>
            <a:r>
              <a:rPr lang="ja-JP" altLang="en-US" sz="3200" dirty="0"/>
              <a:t>ファイル名</a:t>
            </a:r>
            <a:r>
              <a:rPr lang="en-US" altLang="ja-JP" sz="3200" dirty="0"/>
              <a:t>.</a:t>
            </a:r>
            <a:r>
              <a:rPr lang="en-US" altLang="ja-JP" sz="3200" dirty="0" err="1"/>
              <a:t>py</a:t>
            </a:r>
            <a:r>
              <a:rPr lang="ja-JP" altLang="en-US" sz="3200" dirty="0"/>
              <a:t>」で</a:t>
            </a:r>
            <a:r>
              <a:rPr lang="en-US" altLang="ja-JP" sz="3200" dirty="0"/>
              <a:t>python</a:t>
            </a:r>
            <a:r>
              <a:rPr lang="ja-JP" altLang="en-US" sz="3200" dirty="0"/>
              <a:t>ファイル作成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※</a:t>
            </a:r>
            <a:r>
              <a:rPr lang="ja-JP" altLang="en-US" sz="3200" dirty="0"/>
              <a:t>「</a:t>
            </a:r>
            <a:r>
              <a:rPr lang="en-US" altLang="ja-JP" sz="3200" dirty="0"/>
              <a:t>code</a:t>
            </a:r>
            <a:r>
              <a:rPr lang="ja-JP" altLang="en-US" sz="3200" dirty="0"/>
              <a:t>」は</a:t>
            </a:r>
            <a:r>
              <a:rPr lang="en-US" altLang="ja-JP" sz="3200"/>
              <a:t>VScode</a:t>
            </a:r>
            <a:r>
              <a:rPr lang="ja-JP" altLang="en-US" sz="3200" dirty="0"/>
              <a:t>で開くコマンド</a:t>
            </a:r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4872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F0F9F-A4D5-3A28-B6E6-F137826C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ターミナル操作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AE2415B0-16ED-27FD-A68D-E1D7DCD4A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5" b="51667"/>
          <a:stretch/>
        </p:blipFill>
        <p:spPr>
          <a:xfrm>
            <a:off x="1261872" y="1794048"/>
            <a:ext cx="8277279" cy="469819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E4A9115D-435A-3CF8-0212-552467613A44}"/>
                  </a:ext>
                </a:extLst>
              </p14:cNvPr>
              <p14:cNvContentPartPr/>
              <p14:nvPr/>
            </p14:nvContentPartPr>
            <p14:xfrm>
              <a:off x="6903360" y="3198780"/>
              <a:ext cx="1140480" cy="2412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E4A9115D-435A-3CF8-0212-552467613A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360" y="3189780"/>
                <a:ext cx="1158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ABAB438E-DBD0-F1B5-47BD-30018499175A}"/>
                  </a:ext>
                </a:extLst>
              </p14:cNvPr>
              <p14:cNvContentPartPr/>
              <p14:nvPr/>
            </p14:nvContentPartPr>
            <p14:xfrm>
              <a:off x="6925680" y="5530500"/>
              <a:ext cx="798480" cy="2376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ABAB438E-DBD0-F1B5-47BD-3001849917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6680" y="5521860"/>
                <a:ext cx="8161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DFC9B6AF-F15B-42DF-2061-E1508CEDA93D}"/>
                  </a:ext>
                </a:extLst>
              </p14:cNvPr>
              <p14:cNvContentPartPr/>
              <p14:nvPr/>
            </p14:nvContentPartPr>
            <p14:xfrm>
              <a:off x="7383600" y="5759820"/>
              <a:ext cx="1277640" cy="360"/>
            </p14:xfrm>
          </p:contentPart>
        </mc:Choice>
        <mc:Fallback xmlns=""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DFC9B6AF-F15B-42DF-2061-E1508CEDA9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74600" y="5750820"/>
                <a:ext cx="12952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46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74A4A-A62B-91DE-5E7C-C5A05C13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ターミナル操作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515C1-EC5E-9945-ED4F-3E86004A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828800"/>
            <a:ext cx="10657332" cy="45034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3200" dirty="0"/>
              <a:t>慣れるまではエクスプローラーや左上の</a:t>
            </a:r>
            <a:r>
              <a:rPr kumimoji="1" lang="en-US" altLang="ja-JP" sz="3200" dirty="0"/>
              <a:t>file</a:t>
            </a:r>
            <a:r>
              <a:rPr kumimoji="1" lang="ja-JP" altLang="en-US" sz="3200" dirty="0"/>
              <a:t>から操作してもらって大丈夫です！！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※</a:t>
            </a:r>
            <a:r>
              <a:rPr lang="ja-JP" altLang="en-US" sz="3200" dirty="0"/>
              <a:t>但し、使い慣れると作業効率が爆上がりします。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そのほかのコマンド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Windows</a:t>
            </a:r>
            <a:r>
              <a:rPr lang="ja-JP" altLang="en-US" sz="3200" dirty="0"/>
              <a:t>：</a:t>
            </a:r>
            <a:r>
              <a:rPr lang="en-US" altLang="ja-JP" sz="3200" dirty="0">
                <a:hlinkClick r:id="rId2"/>
              </a:rPr>
              <a:t>https://proengineer.internous.co.jp/content/columnfeature/5007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Mac</a:t>
            </a:r>
            <a:r>
              <a:rPr lang="ja-JP" altLang="en-US" sz="3200" dirty="0"/>
              <a:t>：</a:t>
            </a:r>
            <a:r>
              <a:rPr lang="en-US" altLang="ja-JP" sz="3200" dirty="0">
                <a:hlinkClick r:id="rId3"/>
              </a:rPr>
              <a:t>https://qiita.com/ryouzi/items/f9dee1540a04a0bfb9a3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909976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DAA0-0C9B-55C7-37F7-91CE2922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299" y="2554690"/>
            <a:ext cx="8666328" cy="1748619"/>
          </a:xfrm>
        </p:spPr>
        <p:txBody>
          <a:bodyPr>
            <a:noAutofit/>
          </a:bodyPr>
          <a:lstStyle/>
          <a:p>
            <a:r>
              <a:rPr lang="en-US" altLang="ja-JP" sz="12000" dirty="0"/>
              <a:t>Hello</a:t>
            </a:r>
            <a:r>
              <a:rPr lang="ja-JP" altLang="en-US" sz="12000" dirty="0"/>
              <a:t> </a:t>
            </a:r>
            <a:r>
              <a:rPr lang="en-US" altLang="ja-JP" sz="12000" dirty="0"/>
              <a:t>World</a:t>
            </a:r>
            <a:endParaRPr kumimoji="1" lang="ja-JP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628861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9E981-FA3B-410E-B3F1-B60DE526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Hello</a:t>
            </a:r>
            <a:r>
              <a:rPr lang="ja-JP" altLang="en-US" sz="6000" dirty="0"/>
              <a:t> </a:t>
            </a:r>
            <a:r>
              <a:rPr lang="en-US" altLang="ja-JP" sz="6000" dirty="0"/>
              <a:t>World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A6C83-8B99-8ED7-A458-3D6867F1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1.</a:t>
            </a:r>
            <a:r>
              <a:rPr kumimoji="1" lang="ja-JP" altLang="en-US" sz="3200" dirty="0"/>
              <a:t>先ほど作成したファイルに以下を入力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"Hello World"</a:t>
            </a:r>
            <a:r>
              <a:rPr lang="en-US" altLang="ja-JP" sz="3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2.</a:t>
            </a:r>
            <a:r>
              <a:rPr kumimoji="1" lang="ja-JP" altLang="en-US" sz="3200" dirty="0"/>
              <a:t>右上の</a:t>
            </a:r>
            <a:r>
              <a:rPr kumimoji="1" lang="en-US" altLang="ja-JP" sz="3200" dirty="0"/>
              <a:t>run</a:t>
            </a:r>
            <a:r>
              <a:rPr kumimoji="1" lang="ja-JP" altLang="en-US" sz="3200" dirty="0"/>
              <a:t>ボタンで実行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3.</a:t>
            </a:r>
            <a:r>
              <a:rPr kumimoji="1" lang="ja-JP" altLang="en-US" sz="3200" dirty="0"/>
              <a:t>ターミナルに「</a:t>
            </a:r>
            <a:r>
              <a:rPr kumimoji="1" lang="en-US" altLang="ja-JP" sz="3200" dirty="0"/>
              <a:t>Hello World</a:t>
            </a:r>
            <a:r>
              <a:rPr kumimoji="1" lang="ja-JP" altLang="en-US" sz="3200" dirty="0"/>
              <a:t>」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   が表示されれば</a:t>
            </a:r>
            <a:r>
              <a:rPr kumimoji="1" lang="en-US" altLang="ja-JP" sz="3200" dirty="0"/>
              <a:t>OK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5816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9E981-FA3B-410E-B3F1-B60DE526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Hello</a:t>
            </a:r>
            <a:r>
              <a:rPr lang="ja-JP" altLang="en-US" sz="6000" dirty="0"/>
              <a:t> </a:t>
            </a:r>
            <a:r>
              <a:rPr lang="en-US" altLang="ja-JP" sz="6000" dirty="0"/>
              <a:t>World</a:t>
            </a:r>
            <a:endParaRPr kumimoji="1" lang="ja-JP" altLang="en-US" sz="6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B933694-6A8A-9B82-A7B5-C69F83EF3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59" b="64982"/>
          <a:stretch/>
        </p:blipFill>
        <p:spPr>
          <a:xfrm>
            <a:off x="635167" y="2804301"/>
            <a:ext cx="10294961" cy="24003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CD48C447-3D55-F77F-AED3-71220282F1C0}"/>
                  </a:ext>
                </a:extLst>
              </p14:cNvPr>
              <p14:cNvContentPartPr/>
              <p14:nvPr/>
            </p14:nvContentPartPr>
            <p14:xfrm>
              <a:off x="1023485" y="3765170"/>
              <a:ext cx="1731960" cy="4464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CD48C447-3D55-F77F-AED3-71220282F1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4485" y="3756530"/>
                <a:ext cx="174960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B3A7E13-0589-A178-CBAA-9DE9D3CF0EBB}"/>
              </a:ext>
            </a:extLst>
          </p:cNvPr>
          <p:cNvGrpSpPr/>
          <p:nvPr/>
        </p:nvGrpSpPr>
        <p:grpSpPr>
          <a:xfrm>
            <a:off x="2879285" y="3466010"/>
            <a:ext cx="190440" cy="287280"/>
            <a:chOff x="2879285" y="3466010"/>
            <a:chExt cx="19044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829FB820-1444-9460-E2B5-5BFC6D5B32CD}"/>
                    </a:ext>
                  </a:extLst>
                </p14:cNvPr>
                <p14:cNvContentPartPr/>
                <p14:nvPr/>
              </p14:nvContentPartPr>
              <p14:xfrm>
                <a:off x="2974685" y="3466010"/>
                <a:ext cx="360" cy="27180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829FB820-1444-9460-E2B5-5BFC6D5B32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6045" y="3457370"/>
                  <a:ext cx="18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176771FF-A8E1-AF8E-5722-539FA8F29270}"/>
                    </a:ext>
                  </a:extLst>
                </p14:cNvPr>
                <p14:cNvContentPartPr/>
                <p14:nvPr/>
              </p14:nvContentPartPr>
              <p14:xfrm>
                <a:off x="2905925" y="3466010"/>
                <a:ext cx="69120" cy="6624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176771FF-A8E1-AF8E-5722-539FA8F292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97285" y="3457370"/>
                  <a:ext cx="86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37B39BED-13B9-BE4B-88C6-9A0517E4C75D}"/>
                    </a:ext>
                  </a:extLst>
                </p14:cNvPr>
                <p14:cNvContentPartPr/>
                <p14:nvPr/>
              </p14:nvContentPartPr>
              <p14:xfrm>
                <a:off x="2879285" y="3752930"/>
                <a:ext cx="190440" cy="3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37B39BED-13B9-BE4B-88C6-9A0517E4C7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0645" y="3743930"/>
                  <a:ext cx="208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82B91B5C-3AF4-70D0-6CA8-A848223CA7BB}"/>
                  </a:ext>
                </a:extLst>
              </p14:cNvPr>
              <p14:cNvContentPartPr/>
              <p14:nvPr/>
            </p14:nvContentPartPr>
            <p14:xfrm>
              <a:off x="10003325" y="3094850"/>
              <a:ext cx="246960" cy="276840"/>
            </p14:xfrm>
          </p:contentPart>
        </mc:Choice>
        <mc:Fallback xmlns=""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82B91B5C-3AF4-70D0-6CA8-A848223CA7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94685" y="3086210"/>
                <a:ext cx="264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D2DCE934-3985-179E-B329-1D7B658D0BCC}"/>
                  </a:ext>
                </a:extLst>
              </p14:cNvPr>
              <p14:cNvContentPartPr/>
              <p14:nvPr/>
            </p14:nvContentPartPr>
            <p14:xfrm>
              <a:off x="9733325" y="3518210"/>
              <a:ext cx="314280" cy="32616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D2DCE934-3985-179E-B329-1D7B658D0B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24325" y="3509210"/>
                <a:ext cx="3319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9F2C0B1A-F32B-9682-AEAA-1A673E2FD30B}"/>
                  </a:ext>
                </a:extLst>
              </p14:cNvPr>
              <p14:cNvContentPartPr/>
              <p14:nvPr/>
            </p14:nvContentPartPr>
            <p14:xfrm>
              <a:off x="804605" y="4638170"/>
              <a:ext cx="831600" cy="5652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9F2C0B1A-F32B-9682-AEAA-1A673E2FD3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5965" y="4629170"/>
                <a:ext cx="8492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D5512704-5263-21DA-0059-A50F3904A9FA}"/>
                  </a:ext>
                </a:extLst>
              </p14:cNvPr>
              <p14:cNvContentPartPr/>
              <p14:nvPr/>
            </p14:nvContentPartPr>
            <p14:xfrm>
              <a:off x="1734485" y="4542770"/>
              <a:ext cx="207360" cy="29160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D5512704-5263-21DA-0059-A50F3904A9F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5845" y="4534130"/>
                <a:ext cx="225000" cy="3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279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DAA0-0C9B-55C7-37F7-91CE2922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299" y="2554690"/>
            <a:ext cx="8666328" cy="1748619"/>
          </a:xfrm>
        </p:spPr>
        <p:txBody>
          <a:bodyPr>
            <a:noAutofit/>
          </a:bodyPr>
          <a:lstStyle/>
          <a:p>
            <a:r>
              <a:rPr kumimoji="1" lang="en-US" altLang="ja-JP" sz="12000" dirty="0"/>
              <a:t>Slack </a:t>
            </a:r>
            <a:r>
              <a:rPr kumimoji="1" lang="ja-JP" altLang="en-US" sz="12000" dirty="0"/>
              <a:t>導入</a:t>
            </a:r>
          </a:p>
        </p:txBody>
      </p:sp>
    </p:spTree>
    <p:extLst>
      <p:ext uri="{BB962C8B-B14F-4D97-AF65-F5344CB8AC3E}">
        <p14:creationId xmlns:p14="http://schemas.microsoft.com/office/powerpoint/2010/main" val="3229540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A7A4-261E-91F4-1CB4-5F5476C0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Slack </a:t>
            </a:r>
            <a:r>
              <a:rPr lang="ja-JP" altLang="en-US" sz="6000" dirty="0"/>
              <a:t>導入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87D84-C431-AEAB-F2E7-C42528CC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公式ページにアクセス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>
                <a:hlinkClick r:id="rId2"/>
              </a:rPr>
              <a:t>https://slack.com/intl/ja-jp/downloads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2683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7D3A3-403A-6C42-C15B-DFD9F38F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Slack </a:t>
            </a:r>
            <a:r>
              <a:rPr kumimoji="1" lang="ja-JP" altLang="en-US" sz="6000" dirty="0"/>
              <a:t>導入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895446A-D789-06E5-C25A-A7A35EC9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3" t="20073" r="20437" b="7161"/>
          <a:stretch/>
        </p:blipFill>
        <p:spPr>
          <a:xfrm>
            <a:off x="3160276" y="2931538"/>
            <a:ext cx="4844956" cy="316628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545D94-17FA-2B0A-8A19-3121E279AE8C}"/>
              </a:ext>
            </a:extLst>
          </p:cNvPr>
          <p:cNvSpPr txBox="1"/>
          <p:nvPr/>
        </p:nvSpPr>
        <p:spPr>
          <a:xfrm>
            <a:off x="3160276" y="2346763"/>
            <a:ext cx="4544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highlight>
                  <a:srgbClr val="FFFF00"/>
                </a:highlight>
              </a:rPr>
              <a:t>全学メールでログイン</a:t>
            </a:r>
          </a:p>
        </p:txBody>
      </p:sp>
    </p:spTree>
    <p:extLst>
      <p:ext uri="{BB962C8B-B14F-4D97-AF65-F5344CB8AC3E}">
        <p14:creationId xmlns:p14="http://schemas.microsoft.com/office/powerpoint/2010/main" val="260313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D9A7C-A502-5003-C323-D1F9AD04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/>
              <a:t>環境構築とは</a:t>
            </a:r>
            <a:endParaRPr kumimoji="1" lang="ja-JP" altLang="en-US" sz="6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60C46-F543-DFD2-A0D5-C32E1E26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98" y="1883391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プログラミングに必要な各種ソフトウェアを導入すること。</a:t>
            </a:r>
            <a:endParaRPr kumimoji="1"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ダウンロードするだけなら簡単では？？</a:t>
            </a:r>
            <a:endParaRPr kumimoji="1" lang="ja-JP" altLang="en-US" sz="3600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1652EE40-A283-30D7-1509-5C6A14DA4068}"/>
              </a:ext>
            </a:extLst>
          </p:cNvPr>
          <p:cNvSpPr/>
          <p:nvPr/>
        </p:nvSpPr>
        <p:spPr>
          <a:xfrm>
            <a:off x="4680204" y="3429000"/>
            <a:ext cx="879348" cy="838200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391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48F35-C262-33A7-8656-3E7593A5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Slack </a:t>
            </a:r>
            <a:r>
              <a:rPr kumimoji="1" lang="ja-JP" altLang="en-US" sz="6000" dirty="0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D5A6C-7A2F-4A4F-49A1-AF8EBBD9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以下のリンクからワークショップの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チャンネルに参加（</a:t>
            </a:r>
            <a:r>
              <a:rPr kumimoji="1" lang="en-US" altLang="ja-JP" sz="3200" dirty="0"/>
              <a:t>6/18</a:t>
            </a:r>
            <a:r>
              <a:rPr kumimoji="1" lang="ja-JP" altLang="en-US" sz="3200" dirty="0"/>
              <a:t>まで有効）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>
                <a:hlinkClick r:id="rId2"/>
              </a:rPr>
              <a:t>https://join.slack.com/t/python-xhp1351/shared_invite/zt-1vgzpve1e-nG3Ai7ljHXjbXqg9KswpBg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049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DAA0-0C9B-55C7-37F7-91CE2922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9560"/>
            <a:ext cx="10436087" cy="2554023"/>
          </a:xfrm>
        </p:spPr>
        <p:txBody>
          <a:bodyPr>
            <a:noAutofit/>
          </a:bodyPr>
          <a:lstStyle/>
          <a:p>
            <a:r>
              <a:rPr kumimoji="1" lang="en-US" altLang="ja-JP" sz="12000" dirty="0" err="1"/>
              <a:t>aoj,paiza</a:t>
            </a:r>
            <a:r>
              <a:rPr kumimoji="1" lang="en-US" altLang="ja-JP" sz="12000" dirty="0"/>
              <a:t> </a:t>
            </a:r>
            <a:r>
              <a:rPr kumimoji="1" lang="ja-JP" altLang="en-US" sz="12000" dirty="0"/>
              <a:t>導入</a:t>
            </a:r>
          </a:p>
        </p:txBody>
      </p:sp>
    </p:spTree>
    <p:extLst>
      <p:ext uri="{BB962C8B-B14F-4D97-AF65-F5344CB8AC3E}">
        <p14:creationId xmlns:p14="http://schemas.microsoft.com/office/powerpoint/2010/main" val="3028907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7A80C-0306-08B7-3554-3D88DE3B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Aoj,paiza</a:t>
            </a:r>
            <a:r>
              <a:rPr kumimoji="1" lang="en-US" altLang="ja-JP" dirty="0"/>
              <a:t> </a:t>
            </a:r>
            <a:r>
              <a:rPr kumimoji="1" lang="ja-JP" altLang="en-US" dirty="0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40DEC0-AD4B-16CA-3273-F7DE9278F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プログラミングが学習できるサイト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これらを活用して、演習や自習してもらいたい。</a:t>
            </a:r>
            <a:endParaRPr lang="en-US" altLang="ja-JP" sz="4800" dirty="0"/>
          </a:p>
          <a:p>
            <a:pPr marL="0" indent="0">
              <a:buNone/>
            </a:pP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05499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60831-6C27-CFA0-D59F-39653AC5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err="1"/>
              <a:t>aoj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5AEC6D-AF22-FC61-D189-46E3D4B3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公式ページ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>
                <a:hlinkClick r:id="rId2"/>
              </a:rPr>
              <a:t>https://onlinejudge.u-aizu.ac.jp/courses/list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0495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C04A3-1761-3DFE-DE51-7BACE08E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6000" dirty="0" err="1"/>
              <a:t>aoj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22E0488-E6F9-0E6D-DF46-AD08A11F6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3"/>
          <a:stretch/>
        </p:blipFill>
        <p:spPr>
          <a:xfrm>
            <a:off x="1689681" y="3319670"/>
            <a:ext cx="7739489" cy="246490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F55B3DF9-3297-F4BF-4516-1D010D7C1FEA}"/>
                  </a:ext>
                </a:extLst>
              </p14:cNvPr>
              <p14:cNvContentPartPr/>
              <p14:nvPr/>
            </p14:nvContentPartPr>
            <p14:xfrm>
              <a:off x="7632501" y="3653577"/>
              <a:ext cx="1017360" cy="62100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F55B3DF9-3297-F4BF-4516-1D010D7C1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3501" y="3644937"/>
                <a:ext cx="10350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9ADF7918-2512-D791-8BE3-B455D9DBC13B}"/>
                  </a:ext>
                </a:extLst>
              </p14:cNvPr>
              <p14:cNvContentPartPr/>
              <p14:nvPr/>
            </p14:nvContentPartPr>
            <p14:xfrm>
              <a:off x="3020901" y="2822337"/>
              <a:ext cx="360" cy="36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9ADF7918-2512-D791-8BE3-B455D9DBC1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1901" y="281369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A4A764-6C61-9E54-40BE-7A1B317326CB}"/>
              </a:ext>
            </a:extLst>
          </p:cNvPr>
          <p:cNvSpPr txBox="1"/>
          <p:nvPr/>
        </p:nvSpPr>
        <p:spPr>
          <a:xfrm>
            <a:off x="1689681" y="2486408"/>
            <a:ext cx="538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右上からユーザー登録する</a:t>
            </a:r>
          </a:p>
        </p:txBody>
      </p:sp>
    </p:spTree>
    <p:extLst>
      <p:ext uri="{BB962C8B-B14F-4D97-AF65-F5344CB8AC3E}">
        <p14:creationId xmlns:p14="http://schemas.microsoft.com/office/powerpoint/2010/main" val="1316258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3C00-3492-CED1-3341-BD903B25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err="1"/>
              <a:t>aoj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2B06E-E047-13AA-FC3C-0432DADE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実際に解いてみよう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コース→プログラミング入門→</a:t>
            </a:r>
            <a:r>
              <a:rPr lang="en-US" altLang="ja-JP" sz="3200" dirty="0"/>
              <a:t>Hello World</a:t>
            </a:r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07F4F0-EFE8-8DDE-FC21-4AC8B4750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r="4627" b="26357"/>
          <a:stretch/>
        </p:blipFill>
        <p:spPr>
          <a:xfrm>
            <a:off x="1651380" y="3084769"/>
            <a:ext cx="7184541" cy="323284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E703B69-FC0A-5738-C322-A4E50801D5A3}"/>
              </a:ext>
            </a:extLst>
          </p:cNvPr>
          <p:cNvGrpSpPr/>
          <p:nvPr/>
        </p:nvGrpSpPr>
        <p:grpSpPr>
          <a:xfrm>
            <a:off x="1677965" y="3833570"/>
            <a:ext cx="1681560" cy="438840"/>
            <a:chOff x="1677965" y="3833570"/>
            <a:chExt cx="168156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75420D84-C40B-5FC5-3485-38D8D39A1DAC}"/>
                    </a:ext>
                  </a:extLst>
                </p14:cNvPr>
                <p14:cNvContentPartPr/>
                <p14:nvPr/>
              </p14:nvContentPartPr>
              <p14:xfrm>
                <a:off x="1677965" y="3846890"/>
                <a:ext cx="1681560" cy="425520"/>
              </p14:xfrm>
            </p:contentPart>
          </mc:Choice>
          <mc:Fallback xmlns="">
            <p:pic>
              <p:nvPicPr>
                <p:cNvPr id="6" name="インク 5">
                  <a:extLst>
                    <a:ext uri="{FF2B5EF4-FFF2-40B4-BE49-F238E27FC236}">
                      <a16:creationId xmlns:a16="http://schemas.microsoft.com/office/drawing/2014/main" id="{75420D84-C40B-5FC5-3485-38D8D39A1D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69325" y="3837890"/>
                  <a:ext cx="16992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FC88D805-ACB9-12CB-7C98-42960B47D70B}"/>
                    </a:ext>
                  </a:extLst>
                </p14:cNvPr>
                <p14:cNvContentPartPr/>
                <p14:nvPr/>
              </p14:nvContentPartPr>
              <p14:xfrm>
                <a:off x="1705325" y="3833570"/>
                <a:ext cx="422280" cy="14796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FC88D805-ACB9-12CB-7C98-42960B47D7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96685" y="3824570"/>
                  <a:ext cx="43992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0FDEBA3F-8530-55C5-CBE9-21D207A0CC74}"/>
                  </a:ext>
                </a:extLst>
              </p14:cNvPr>
              <p14:cNvContentPartPr/>
              <p14:nvPr/>
            </p14:nvContentPartPr>
            <p14:xfrm>
              <a:off x="8173085" y="5839490"/>
              <a:ext cx="670680" cy="48060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0FDEBA3F-8530-55C5-CBE9-21D207A0CC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4085" y="5830850"/>
                <a:ext cx="688320" cy="498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CBB04B-A01D-7770-B1D2-A249AA34AFF9}"/>
              </a:ext>
            </a:extLst>
          </p:cNvPr>
          <p:cNvSpPr txBox="1"/>
          <p:nvPr/>
        </p:nvSpPr>
        <p:spPr>
          <a:xfrm>
            <a:off x="1514900" y="4272410"/>
            <a:ext cx="262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Python3</a:t>
            </a:r>
            <a:r>
              <a:rPr kumimoji="1" lang="ja-JP" altLang="en-US" dirty="0">
                <a:highlight>
                  <a:srgbClr val="FFFF00"/>
                </a:highlight>
              </a:rPr>
              <a:t>に切り替える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673360-C688-D5CD-E724-5BCCC3302478}"/>
              </a:ext>
            </a:extLst>
          </p:cNvPr>
          <p:cNvSpPr txBox="1"/>
          <p:nvPr/>
        </p:nvSpPr>
        <p:spPr>
          <a:xfrm>
            <a:off x="7412535" y="5470158"/>
            <a:ext cx="18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完成したら提出</a:t>
            </a:r>
          </a:p>
        </p:txBody>
      </p:sp>
    </p:spTree>
    <p:extLst>
      <p:ext uri="{BB962C8B-B14F-4D97-AF65-F5344CB8AC3E}">
        <p14:creationId xmlns:p14="http://schemas.microsoft.com/office/powerpoint/2010/main" val="2107787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265BE-07B8-94CA-711E-27916FB5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err="1"/>
              <a:t>Paiza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29B920-00DB-7CF6-1754-1D9B2932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公式ページ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>
                <a:hlinkClick r:id="rId2"/>
              </a:rPr>
              <a:t>https://paiza.jp/challenges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74172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53B672-6283-FB70-6E3D-AC6BED4B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err="1"/>
              <a:t>Paiza</a:t>
            </a:r>
            <a:endParaRPr kumimoji="1" lang="ja-JP" altLang="en-US" sz="60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4298A2A-2CFF-DD33-F113-4686202FA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4"/>
          <a:stretch/>
        </p:blipFill>
        <p:spPr>
          <a:xfrm>
            <a:off x="1261872" y="3930555"/>
            <a:ext cx="7739489" cy="200622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6AE9DC-CD5E-93B8-FCF8-9A98E0AD878D}"/>
              </a:ext>
            </a:extLst>
          </p:cNvPr>
          <p:cNvSpPr txBox="1"/>
          <p:nvPr/>
        </p:nvSpPr>
        <p:spPr>
          <a:xfrm>
            <a:off x="1261872" y="2141259"/>
            <a:ext cx="8810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/>
              <a:t>新規登録する</a:t>
            </a:r>
            <a:endParaRPr kumimoji="1"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/>
              <a:t>スキルチェックへ進む</a:t>
            </a:r>
            <a:endParaRPr kumimoji="1"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/>
              <a:t>まずは、</a:t>
            </a:r>
            <a:r>
              <a:rPr lang="en-US" altLang="ja-JP" sz="3200" dirty="0"/>
              <a:t>E</a:t>
            </a:r>
            <a:r>
              <a:rPr kumimoji="1" lang="ja-JP" altLang="en-US" sz="3200" dirty="0"/>
              <a:t>ランク問題を解いてみましょう！</a:t>
            </a:r>
            <a:endParaRPr kumimoji="1" lang="en-US" altLang="ja-JP" sz="3200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3D2774F4-19F0-C43C-3F2A-DE25B78598AC}"/>
                  </a:ext>
                </a:extLst>
              </p14:cNvPr>
              <p14:cNvContentPartPr/>
              <p14:nvPr/>
            </p14:nvContentPartPr>
            <p14:xfrm>
              <a:off x="8392685" y="4476170"/>
              <a:ext cx="507600" cy="62100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3D2774F4-19F0-C43C-3F2A-DE25B7859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3685" y="4467170"/>
                <a:ext cx="52524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2F493155-B860-F1E5-36FD-435B396C3405}"/>
                  </a:ext>
                </a:extLst>
              </p14:cNvPr>
              <p14:cNvContentPartPr/>
              <p14:nvPr/>
            </p14:nvContentPartPr>
            <p14:xfrm>
              <a:off x="3408485" y="4679570"/>
              <a:ext cx="673200" cy="26208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2F493155-B860-F1E5-36FD-435B396C34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9845" y="4670570"/>
                <a:ext cx="690840" cy="2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239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5DBA1-7427-0F7C-1CA5-F23E61F7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34811-29C7-238D-AD58-FBF5EDF6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 err="1"/>
              <a:t>aoj</a:t>
            </a:r>
            <a:r>
              <a:rPr kumimoji="1" lang="ja-JP" altLang="en-US" sz="3200" dirty="0"/>
              <a:t>の</a:t>
            </a:r>
            <a:r>
              <a:rPr lang="en-US" altLang="ja-JP" sz="3200" dirty="0"/>
              <a:t>Hello World</a:t>
            </a:r>
            <a:r>
              <a:rPr lang="ja-JP" altLang="en-US" sz="3200" dirty="0"/>
              <a:t>を解く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 err="1"/>
              <a:t>paiza</a:t>
            </a:r>
            <a:r>
              <a:rPr kumimoji="1" lang="ja-JP" altLang="en-US" sz="3200" dirty="0"/>
              <a:t>の</a:t>
            </a:r>
            <a:r>
              <a:rPr kumimoji="1" lang="en-US" altLang="ja-JP" sz="3200" dirty="0"/>
              <a:t>E</a:t>
            </a:r>
            <a:r>
              <a:rPr kumimoji="1" lang="ja-JP" altLang="en-US" sz="3200" dirty="0"/>
              <a:t>ランク問題を解く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※</a:t>
            </a:r>
            <a:r>
              <a:rPr lang="ja-JP" altLang="en-US" sz="3200" dirty="0"/>
              <a:t>自主的にどんどん進めて</a:t>
            </a:r>
            <a:r>
              <a:rPr lang="en-US" altLang="ja-JP" sz="3200" dirty="0"/>
              <a:t>OK</a:t>
            </a:r>
            <a:r>
              <a:rPr lang="ja-JP" altLang="en-US" sz="3200" dirty="0"/>
              <a:t>です！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Slack</a:t>
            </a:r>
            <a:r>
              <a:rPr kumimoji="1" lang="ja-JP" altLang="en-US" sz="3200" dirty="0"/>
              <a:t>の</a:t>
            </a:r>
            <a:r>
              <a:rPr kumimoji="1" lang="en-US" altLang="ja-JP" sz="3200" dirty="0"/>
              <a:t>general</a:t>
            </a:r>
            <a:r>
              <a:rPr kumimoji="1" lang="ja-JP" altLang="en-US" sz="3200" dirty="0"/>
              <a:t>に自己紹介文を書いてみましょう！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590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79F76-F691-4BAE-43B9-1304DB58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グループにご参加ください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E9506FD-074C-A4E9-02CF-CC6257DEB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56" y="214090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89238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7EC29-BB77-6F61-7796-CA4BB144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環境構築の難しさ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44D22-32C3-863C-F854-008443CA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22" y="1691322"/>
            <a:ext cx="9692640" cy="4385628"/>
          </a:xfrm>
        </p:spPr>
        <p:txBody>
          <a:bodyPr>
            <a:normAutofit fontScale="77500" lnSpcReduction="20000"/>
          </a:bodyPr>
          <a:lstStyle/>
          <a:p>
            <a:endParaRPr kumimoji="1" lang="en-US" altLang="ja-JP" sz="3200" dirty="0"/>
          </a:p>
          <a:p>
            <a:r>
              <a:rPr kumimoji="1" lang="ja-JP" altLang="en-US" sz="4100" dirty="0"/>
              <a:t>バージョンの関係でエラーが出る。</a:t>
            </a:r>
            <a:endParaRPr kumimoji="1" lang="en-US" altLang="ja-JP" sz="4100" dirty="0"/>
          </a:p>
          <a:p>
            <a:pPr marL="0" indent="0">
              <a:buNone/>
            </a:pPr>
            <a:r>
              <a:rPr kumimoji="1" lang="ja-JP" altLang="en-US" sz="4100" dirty="0"/>
              <a:t>（サイトの情報が古かったりする）</a:t>
            </a:r>
            <a:endParaRPr kumimoji="1" lang="en-US" altLang="ja-JP" sz="4100" dirty="0"/>
          </a:p>
          <a:p>
            <a:r>
              <a:rPr lang="ja-JP" altLang="en-US" sz="4100" dirty="0"/>
              <a:t>多くのソフトウェアをダウンロード</a:t>
            </a:r>
            <a:endParaRPr lang="en-US" altLang="ja-JP" sz="4100" dirty="0"/>
          </a:p>
          <a:p>
            <a:pPr marL="0" indent="0">
              <a:buNone/>
            </a:pPr>
            <a:r>
              <a:rPr lang="en-US" altLang="ja-JP" sz="4100" dirty="0"/>
              <a:t>  </a:t>
            </a:r>
            <a:r>
              <a:rPr lang="ja-JP" altLang="en-US" sz="4100" dirty="0"/>
              <a:t>しなければいけない。</a:t>
            </a:r>
            <a:endParaRPr lang="en-US" altLang="ja-JP" sz="4100" dirty="0"/>
          </a:p>
          <a:p>
            <a:r>
              <a:rPr kumimoji="1" lang="ja-JP" altLang="en-US" sz="4100" dirty="0"/>
              <a:t>知識がない</a:t>
            </a:r>
            <a:endParaRPr kumimoji="1" lang="en-US" altLang="ja-JP" sz="4100" dirty="0"/>
          </a:p>
          <a:p>
            <a:r>
              <a:rPr lang="en-US" altLang="ja-JP" sz="4100" dirty="0"/>
              <a:t>PC</a:t>
            </a:r>
            <a:r>
              <a:rPr lang="ja-JP" altLang="en-US" sz="4100" dirty="0"/>
              <a:t>本体の設定によってソフトウェアの設定が変わる。（てか、エラーになる）</a:t>
            </a:r>
            <a:endParaRPr kumimoji="1" lang="ja-JP" altLang="en-US" sz="4100" dirty="0"/>
          </a:p>
        </p:txBody>
      </p:sp>
    </p:spTree>
    <p:extLst>
      <p:ext uri="{BB962C8B-B14F-4D97-AF65-F5344CB8AC3E}">
        <p14:creationId xmlns:p14="http://schemas.microsoft.com/office/powerpoint/2010/main" val="3910845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F1F09-A0E6-C35F-3B83-D35428BB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質問・感想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4BBEF-0799-8B55-321E-8645C9BF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https://forms.gle/zxTTcj9NMyk68DSN9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33EE0B-669C-CF5B-249B-09BCDA962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27" y="2205990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66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DAA0-0C9B-55C7-37F7-91CE2922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6206"/>
            <a:ext cx="11122925" cy="3425587"/>
          </a:xfrm>
        </p:spPr>
        <p:txBody>
          <a:bodyPr>
            <a:noAutofit/>
          </a:bodyPr>
          <a:lstStyle/>
          <a:p>
            <a:r>
              <a:rPr lang="ja-JP" altLang="en-US" sz="12000" dirty="0"/>
              <a:t>以上です！</a:t>
            </a:r>
            <a:br>
              <a:rPr lang="en-US" altLang="ja-JP" sz="12000" dirty="0"/>
            </a:br>
            <a:r>
              <a:rPr lang="ja-JP" altLang="en-US" sz="12000" dirty="0"/>
              <a:t>お疲れさまです</a:t>
            </a:r>
            <a:endParaRPr kumimoji="1" lang="ja-JP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42990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7EC29-BB77-6F61-7796-CA4BB144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環境構築の難しさ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44D22-32C3-863C-F854-008443CA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22" y="1691322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つまり。。。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プログラミングをしたいのにできない。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プログラミングをするための勉強が必要になる。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勉強をするための勉強が</a:t>
            </a:r>
            <a:r>
              <a:rPr kumimoji="1" lang="ja-JP" altLang="en-US" sz="3200" dirty="0"/>
              <a:t>必要。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以下繰り返し。。。</a:t>
            </a:r>
          </a:p>
        </p:txBody>
      </p:sp>
    </p:spTree>
    <p:extLst>
      <p:ext uri="{BB962C8B-B14F-4D97-AF65-F5344CB8AC3E}">
        <p14:creationId xmlns:p14="http://schemas.microsoft.com/office/powerpoint/2010/main" val="45561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7EC29-BB77-6F61-7796-CA4BB144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環境構築の難しさ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44D22-32C3-863C-F854-008443CA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22" y="1691322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つまり。。。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プログラミングをしたいのにできない。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プログラミングをするための勉強が必要になる。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知識がないから勉強したいのに知識が必要。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以下繰り返し。。。</a:t>
            </a:r>
          </a:p>
        </p:txBody>
      </p:sp>
      <p:pic>
        <p:nvPicPr>
          <p:cNvPr id="4" name="コンテンツ プレースホルダー 8">
            <a:extLst>
              <a:ext uri="{FF2B5EF4-FFF2-40B4-BE49-F238E27FC236}">
                <a16:creationId xmlns:a16="http://schemas.microsoft.com/office/drawing/2014/main" id="{2B7C4C46-CE63-970A-8806-EC1B6BFBE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9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33D441-90FB-C9CE-7262-CF7C902D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4800" dirty="0"/>
              <a:t>解決法</a:t>
            </a:r>
            <a:endParaRPr kumimoji="1" lang="en-US" altLang="ja-JP" sz="4800" dirty="0"/>
          </a:p>
          <a:p>
            <a:r>
              <a:rPr kumimoji="1" lang="ja-JP" altLang="en-US" sz="4000" dirty="0"/>
              <a:t>本体環境に依存しない開発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2400" dirty="0"/>
              <a:t>例）仮想環境や</a:t>
            </a:r>
            <a:r>
              <a:rPr lang="en-US" altLang="ja-JP" sz="2400" dirty="0"/>
              <a:t>WEB</a:t>
            </a:r>
            <a:r>
              <a:rPr lang="ja-JP" altLang="en-US" sz="2400" dirty="0"/>
              <a:t>上の環境</a:t>
            </a:r>
            <a:endParaRPr kumimoji="1" lang="en-US" altLang="ja-JP" sz="2400" dirty="0"/>
          </a:p>
          <a:p>
            <a:r>
              <a:rPr lang="ja-JP" altLang="en-US" sz="4000" dirty="0"/>
              <a:t>誰かに教えてもらう←</a:t>
            </a:r>
            <a:r>
              <a:rPr lang="en-US" altLang="ja-JP" sz="4000" dirty="0"/>
              <a:t>now!!</a:t>
            </a:r>
            <a:endParaRPr kumimoji="1" lang="ja-JP" altLang="en-US" sz="40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B76BC88-9F3F-3F6E-D7AD-E1E53237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365125"/>
            <a:ext cx="9691687" cy="1325563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環境構築の難しさ</a:t>
            </a:r>
          </a:p>
        </p:txBody>
      </p:sp>
    </p:spTree>
    <p:extLst>
      <p:ext uri="{BB962C8B-B14F-4D97-AF65-F5344CB8AC3E}">
        <p14:creationId xmlns:p14="http://schemas.microsoft.com/office/powerpoint/2010/main" val="115446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DAA0-0C9B-55C7-37F7-91CE2922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637" y="2554690"/>
            <a:ext cx="6364964" cy="1748619"/>
          </a:xfrm>
        </p:spPr>
        <p:txBody>
          <a:bodyPr>
            <a:noAutofit/>
          </a:bodyPr>
          <a:lstStyle/>
          <a:p>
            <a:r>
              <a:rPr kumimoji="1" lang="ja-JP" altLang="en-US" sz="12000" dirty="0"/>
              <a:t>環境構築</a:t>
            </a:r>
          </a:p>
        </p:txBody>
      </p:sp>
    </p:spTree>
    <p:extLst>
      <p:ext uri="{BB962C8B-B14F-4D97-AF65-F5344CB8AC3E}">
        <p14:creationId xmlns:p14="http://schemas.microsoft.com/office/powerpoint/2010/main" val="4294261710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ビュー</Template>
  <TotalTime>1345</TotalTime>
  <Words>864</Words>
  <Application>Microsoft Office PowerPoint</Application>
  <PresentationFormat>ワイド画面</PresentationFormat>
  <Paragraphs>169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6" baseType="lpstr">
      <vt:lpstr>Arial</vt:lpstr>
      <vt:lpstr>Century Schoolbook</vt:lpstr>
      <vt:lpstr>Consolas</vt:lpstr>
      <vt:lpstr>Wingdings 2</vt:lpstr>
      <vt:lpstr>ビュー</vt:lpstr>
      <vt:lpstr>環境構築</vt:lpstr>
      <vt:lpstr>目次</vt:lpstr>
      <vt:lpstr>環境構築とは</vt:lpstr>
      <vt:lpstr>環境構築とは</vt:lpstr>
      <vt:lpstr>環境構築の難しさ</vt:lpstr>
      <vt:lpstr>環境構築の難しさ</vt:lpstr>
      <vt:lpstr>環境構築の難しさ</vt:lpstr>
      <vt:lpstr>環境構築の難しさ</vt:lpstr>
      <vt:lpstr>環境構築</vt:lpstr>
      <vt:lpstr>Python導入</vt:lpstr>
      <vt:lpstr>Python導入</vt:lpstr>
      <vt:lpstr>Python導入</vt:lpstr>
      <vt:lpstr>Python導入</vt:lpstr>
      <vt:lpstr>Python導入</vt:lpstr>
      <vt:lpstr>Python導入</vt:lpstr>
      <vt:lpstr>Python導入</vt:lpstr>
      <vt:lpstr>VScode導入</vt:lpstr>
      <vt:lpstr>VScode導入</vt:lpstr>
      <vt:lpstr>VScode導入</vt:lpstr>
      <vt:lpstr>PowerPoint プレゼンテーション</vt:lpstr>
      <vt:lpstr>PowerPoint プレゼンテーション</vt:lpstr>
      <vt:lpstr>Mac下準備</vt:lpstr>
      <vt:lpstr>Mac下準備</vt:lpstr>
      <vt:lpstr>フォルダ・ ファイル作成</vt:lpstr>
      <vt:lpstr>Hello World</vt:lpstr>
      <vt:lpstr>Mac下準備</vt:lpstr>
      <vt:lpstr>ターミナル起動</vt:lpstr>
      <vt:lpstr>ターミナル起動</vt:lpstr>
      <vt:lpstr>ディレクトリ作成</vt:lpstr>
      <vt:lpstr>ディレクトリ移動</vt:lpstr>
      <vt:lpstr>ターミナル操作</vt:lpstr>
      <vt:lpstr>ターミナル操作</vt:lpstr>
      <vt:lpstr>ターミナル操作</vt:lpstr>
      <vt:lpstr>Hello World</vt:lpstr>
      <vt:lpstr>Hello World</vt:lpstr>
      <vt:lpstr>Hello World</vt:lpstr>
      <vt:lpstr>Slack 導入</vt:lpstr>
      <vt:lpstr>Slack 導入</vt:lpstr>
      <vt:lpstr>Slack 導入</vt:lpstr>
      <vt:lpstr>Slack 導入</vt:lpstr>
      <vt:lpstr>aoj,paiza 導入</vt:lpstr>
      <vt:lpstr>Aoj,paiza 導入</vt:lpstr>
      <vt:lpstr>aoj</vt:lpstr>
      <vt:lpstr>aoj</vt:lpstr>
      <vt:lpstr>aoj</vt:lpstr>
      <vt:lpstr>Paiza</vt:lpstr>
      <vt:lpstr>Paiza</vt:lpstr>
      <vt:lpstr>課題</vt:lpstr>
      <vt:lpstr>グループにご参加ください</vt:lpstr>
      <vt:lpstr>質問・感想</vt:lpstr>
      <vt:lpstr>以上です！ お疲れさまです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環境構築</dc:title>
  <dc:creator>橋本 葵</dc:creator>
  <cp:lastModifiedBy>橋本 葵</cp:lastModifiedBy>
  <cp:revision>16</cp:revision>
  <dcterms:created xsi:type="dcterms:W3CDTF">2023-05-30T04:54:19Z</dcterms:created>
  <dcterms:modified xsi:type="dcterms:W3CDTF">2023-06-05T06:04:23Z</dcterms:modified>
</cp:coreProperties>
</file>