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5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1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6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5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3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1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8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7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6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7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9DA09F-A396-4582-97CB-F33EAFF6230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370756-C910-421D-A4A3-FE585E13F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5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daito.ac.jp/~mizutani/python/intro8_pyth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FE0FF-1578-6B56-8618-B2EA77394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600" b="1" dirty="0"/>
              <a:t>変数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DDFBF6-FD2E-6DB9-7AE7-BDEECFC57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3D223-3D1A-E595-EEA7-CB38FBD6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45882"/>
            <a:ext cx="9692640" cy="1325562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変数とは？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4342E-BB5D-68FF-5391-AD1C51E6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68557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数学：</a:t>
            </a:r>
            <a:r>
              <a:rPr kumimoji="1" lang="ja-JP" altLang="en-US" sz="4000" u="sng" dirty="0"/>
              <a:t>値が定まらない数量を表すときに用いる文字のこと（</a:t>
            </a:r>
            <a:r>
              <a:rPr kumimoji="1" lang="en-US" altLang="ja-JP" sz="4000" u="sng" dirty="0"/>
              <a:t>X,Y,Z</a:t>
            </a:r>
            <a:r>
              <a:rPr kumimoji="1" lang="ja-JP" altLang="en-US" sz="4000" u="sng" dirty="0"/>
              <a:t>など）</a:t>
            </a:r>
            <a:endParaRPr kumimoji="1" lang="en-US" altLang="ja-JP" sz="4000" u="sng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プログラミング：</a:t>
            </a:r>
            <a:r>
              <a:rPr kumimoji="1" lang="ja-JP" altLang="en-US" sz="4000" u="sng" dirty="0"/>
              <a:t>利用するデータを入れる箱のようなもの</a:t>
            </a:r>
            <a:endParaRPr kumimoji="1" lang="en-US" altLang="ja-JP" sz="4000" u="sng" dirty="0"/>
          </a:p>
          <a:p>
            <a:pPr marL="0" indent="0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本当は少し違いますが、少し難しい話になるので気になる人は、プロ基礎の時若しくは私まで。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69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CDE9F-98B7-E2AB-B43B-E057AB8A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5" y="0"/>
            <a:ext cx="9692640" cy="1623736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使用法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D6B86-0E66-C771-7C70-1EFC2C25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25" y="212864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変数名　＝　値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2800" dirty="0"/>
              <a:t>値には文字、数字、記号、変数</a:t>
            </a:r>
            <a:r>
              <a:rPr lang="ja-JP" altLang="en-US" sz="2800" dirty="0"/>
              <a:t>など</a:t>
            </a:r>
            <a:r>
              <a:rPr kumimoji="1" lang="ja-JP" altLang="en-US" sz="2800" dirty="0"/>
              <a:t>が入る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kumimoji="1" lang="en-US" altLang="ja-JP" sz="2800" dirty="0"/>
              <a:t>age 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19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name = aoi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a =  b + c</a:t>
            </a:r>
          </a:p>
        </p:txBody>
      </p:sp>
    </p:spTree>
    <p:extLst>
      <p:ext uri="{BB962C8B-B14F-4D97-AF65-F5344CB8AC3E}">
        <p14:creationId xmlns:p14="http://schemas.microsoft.com/office/powerpoint/2010/main" val="22336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9567A-49A7-A58F-4126-07EC3C82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81515"/>
            <a:ext cx="9692640" cy="1325562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変数名の付け方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8F664-DDB0-7978-3B5D-0E309550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48679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変数名の付け方にはいくつか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u="sng" dirty="0"/>
              <a:t>ルール</a:t>
            </a:r>
            <a:r>
              <a:rPr kumimoji="1" lang="ja-JP" altLang="en-US" sz="4000" dirty="0"/>
              <a:t>がある。</a:t>
            </a:r>
            <a:endParaRPr kumimoji="1" lang="en-US" altLang="ja-JP" sz="4000" dirty="0"/>
          </a:p>
          <a:p>
            <a:r>
              <a:rPr kumimoji="1" lang="ja-JP" altLang="en-US" sz="2800" dirty="0"/>
              <a:t>使用できる文字は大文字、小文字、漢字、記号</a:t>
            </a:r>
            <a:endParaRPr kumimoji="1" lang="en-US" altLang="ja-JP" sz="2800" dirty="0"/>
          </a:p>
          <a:p>
            <a:r>
              <a:rPr lang="ja-JP" altLang="en-US" sz="2800" dirty="0"/>
              <a:t>一文字目に数値を使用できない</a:t>
            </a:r>
            <a:endParaRPr lang="en-US" altLang="ja-JP" sz="2800" dirty="0"/>
          </a:p>
          <a:p>
            <a:r>
              <a:rPr lang="ja-JP" altLang="en-US" sz="2800" dirty="0"/>
              <a:t>大文字と小文字は区別される</a:t>
            </a:r>
            <a:endParaRPr lang="en-US" altLang="ja-JP" sz="2800" dirty="0"/>
          </a:p>
          <a:p>
            <a:r>
              <a:rPr lang="ja-JP" altLang="en-US" sz="2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予約語は使用できない</a:t>
            </a:r>
            <a:endParaRPr lang="en-US" altLang="ja-JP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190DD-62BF-9A01-8DF3-8B584DA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実用例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97035-7B12-8362-8FCF-CDF4EEFF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9983"/>
            <a:ext cx="8595360" cy="4351337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変数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に文字列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を代入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を出力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ja-JP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5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190DD-62BF-9A01-8DF3-8B584DA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実用例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97035-7B12-8362-8FCF-CDF4EEFF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9983"/>
            <a:ext cx="8595360" cy="4351337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変数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に整数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を代入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を出力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ja-JP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変数同士でも計算できる。</a:t>
            </a:r>
            <a:endParaRPr lang="en-US" altLang="ja-JP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99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190DD-62BF-9A01-8DF3-8B584DA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実用例</a:t>
            </a:r>
            <a:endParaRPr kumimoji="1" lang="ja-JP" altLang="en-US" sz="6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97035-7B12-8362-8FCF-CDF4EEFF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9983"/>
            <a:ext cx="8595360" cy="4351337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変数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に整数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を代入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を出力</a:t>
            </a: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ja-JP" alt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B5CEA8"/>
                </a:solidFill>
                <a:latin typeface="Consolas" panose="020B0609020204030204" pitchFamily="49" charset="0"/>
              </a:rPr>
              <a:t>input()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altLang="ja-JP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ja-JP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#error</a:t>
            </a:r>
            <a:r>
              <a:rPr lang="ja-JP" alt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になる泣</a:t>
            </a:r>
            <a:r>
              <a:rPr lang="en-US" altLang="ja-JP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ja-JP" alt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741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F0C1F-3598-F00F-7D62-BB579062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97" y="2327327"/>
            <a:ext cx="9692640" cy="2203346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どうしてなのか？？</a:t>
            </a:r>
            <a:br>
              <a:rPr lang="en-US" altLang="ja-JP" sz="6600" dirty="0"/>
            </a:br>
            <a:r>
              <a:rPr lang="ja-JP" altLang="en-US" sz="6600" dirty="0"/>
              <a:t>データ型編へ続く。。。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35590960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917</TotalTime>
  <Words>274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Wingdings 2</vt:lpstr>
      <vt:lpstr>ビュー</vt:lpstr>
      <vt:lpstr>変数</vt:lpstr>
      <vt:lpstr>変数とは？</vt:lpstr>
      <vt:lpstr>使用法</vt:lpstr>
      <vt:lpstr>変数名の付け方</vt:lpstr>
      <vt:lpstr>実用例</vt:lpstr>
      <vt:lpstr>実用例</vt:lpstr>
      <vt:lpstr>実用例</vt:lpstr>
      <vt:lpstr>どうしてなのか？？ データ型編へ続く。。。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変数</dc:title>
  <dc:creator>橋本 葵</dc:creator>
  <cp:lastModifiedBy>橋本 葵</cp:lastModifiedBy>
  <cp:revision>3</cp:revision>
  <dcterms:created xsi:type="dcterms:W3CDTF">2023-05-10T05:37:37Z</dcterms:created>
  <dcterms:modified xsi:type="dcterms:W3CDTF">2023-06-12T06:51:54Z</dcterms:modified>
</cp:coreProperties>
</file>