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15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7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3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1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4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5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54D12B-5483-4D0A-91A3-D1E8D5140233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D54EA20-BAD1-463C-BC76-8CBCABA35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64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.nkmk.me/python-print-ba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.nkmk.me/python-input-usa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B6C37-4C5D-0EC9-6E29-1BCE1F98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975623" cy="4041648"/>
          </a:xfrm>
        </p:spPr>
        <p:txBody>
          <a:bodyPr>
            <a:normAutofit/>
          </a:bodyPr>
          <a:lstStyle/>
          <a:p>
            <a:r>
              <a:rPr lang="ja-JP" altLang="en-US" sz="14900" dirty="0"/>
              <a:t>第二回補足</a:t>
            </a:r>
            <a:endParaRPr kumimoji="1" lang="ja-JP" altLang="en-US" sz="149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460A9A-97B6-6A5E-DE89-D0E03427C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46D4-DF56-C6A8-FFF3-C97CA068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四則演算子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4C2B-3395-F986-A1A3-03C88506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和：</a:t>
            </a:r>
            <a:r>
              <a:rPr lang="en-US" altLang="ja-JP" sz="3200" dirty="0"/>
              <a:t>+</a:t>
            </a:r>
            <a:endParaRPr kumimoji="1" lang="en-US" altLang="ja-JP" sz="3200" dirty="0"/>
          </a:p>
          <a:p>
            <a:r>
              <a:rPr kumimoji="1" lang="ja-JP" altLang="en-US" sz="3200" dirty="0"/>
              <a:t>差：</a:t>
            </a:r>
            <a:r>
              <a:rPr kumimoji="1" lang="en-US" altLang="ja-JP" sz="3200" dirty="0"/>
              <a:t>-</a:t>
            </a:r>
          </a:p>
          <a:p>
            <a:r>
              <a:rPr lang="ja-JP" altLang="en-US" sz="3200" dirty="0"/>
              <a:t>積：</a:t>
            </a:r>
            <a:r>
              <a:rPr lang="en-US" altLang="ja-JP" sz="3200" dirty="0"/>
              <a:t>*</a:t>
            </a:r>
          </a:p>
          <a:p>
            <a:r>
              <a:rPr kumimoji="1" lang="ja-JP" altLang="en-US" sz="3200" dirty="0"/>
              <a:t>商：</a:t>
            </a:r>
            <a:r>
              <a:rPr kumimoji="1" lang="en-US" altLang="ja-JP" sz="3200" dirty="0"/>
              <a:t>/</a:t>
            </a:r>
          </a:p>
          <a:p>
            <a:r>
              <a:rPr lang="ja-JP" altLang="en-US" sz="3200" dirty="0"/>
              <a:t>余剰：</a:t>
            </a:r>
            <a:r>
              <a:rPr lang="en-US" altLang="ja-JP" sz="3200" dirty="0"/>
              <a:t>%</a:t>
            </a:r>
          </a:p>
          <a:p>
            <a:r>
              <a:rPr kumimoji="1" lang="ja-JP" altLang="en-US" sz="3200" dirty="0"/>
              <a:t>べき乗：</a:t>
            </a:r>
            <a:r>
              <a:rPr kumimoji="1" lang="en-US" altLang="ja-JP" sz="3200" dirty="0"/>
              <a:t>**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6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7922E-29A5-0DD3-1D7C-FC916F95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Print</a:t>
            </a:r>
            <a:r>
              <a:rPr kumimoji="1" lang="ja-JP" altLang="en-US" sz="6000" dirty="0"/>
              <a:t>関数発展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FF072-27C6-1BC7-E4AF-B1BFE43C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hlinkClick r:id="rId2"/>
              </a:rPr>
              <a:t>https://note.nkmk.me/python-print-basic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このページにわかりやすくまとめてくれています。是非一読を！！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特に複数変数や文字列に変数を埋め込むのはよく使います。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170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8E441-E46C-5876-D5FC-CFC72301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input</a:t>
            </a:r>
            <a:r>
              <a:rPr kumimoji="1" lang="ja-JP" altLang="en-US" sz="6000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32149-23D0-0261-7271-1972DBD4AED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質問したいとき（テキストを表示したい）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質問文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ja-JP" sz="3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データ型を指定する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この場合は</a:t>
            </a: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型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"favorite number?:"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ja-JP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17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BD424-7862-7C54-53CE-E94C6547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Input</a:t>
            </a:r>
            <a:r>
              <a:rPr kumimoji="1" lang="ja-JP" altLang="en-US" sz="6000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EB108-ADE1-0B47-9DD5-915208C2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981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他の詳しい処理は以下のページでご確認を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>
                <a:hlinkClick r:id="rId2"/>
              </a:rPr>
              <a:t>https://note.nkmk.me/python-input-usage/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※split()</a:t>
            </a:r>
            <a:r>
              <a:rPr kumimoji="1" lang="ja-JP" altLang="en-US" sz="3200" dirty="0"/>
              <a:t>でリスト</a:t>
            </a:r>
            <a:r>
              <a:rPr kumimoji="1" lang="en-US" altLang="ja-JP" sz="3200" dirty="0"/>
              <a:t>list</a:t>
            </a:r>
            <a:r>
              <a:rPr kumimoji="1" lang="ja-JP" altLang="en-US" sz="3200" dirty="0"/>
              <a:t>として取得←必読です！！</a:t>
            </a:r>
          </a:p>
        </p:txBody>
      </p:sp>
    </p:spTree>
    <p:extLst>
      <p:ext uri="{BB962C8B-B14F-4D97-AF65-F5344CB8AC3E}">
        <p14:creationId xmlns:p14="http://schemas.microsoft.com/office/powerpoint/2010/main" val="422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A12E0-EBD9-4FEF-0015-1E6706DF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9496"/>
            <a:ext cx="9692640" cy="1325562"/>
          </a:xfrm>
        </p:spPr>
        <p:txBody>
          <a:bodyPr/>
          <a:lstStyle/>
          <a:p>
            <a:r>
              <a:rPr lang="ja-JP" altLang="en-US" dirty="0"/>
              <a:t>第２回感想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9B269C-FBEB-04A9-4286-6747A2BA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5" y="2328069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264993215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ビュー</Template>
  <TotalTime>210</TotalTime>
  <Words>149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Consolas</vt:lpstr>
      <vt:lpstr>Wingdings 2</vt:lpstr>
      <vt:lpstr>ビュー</vt:lpstr>
      <vt:lpstr>第二回補足</vt:lpstr>
      <vt:lpstr>四則演算子</vt:lpstr>
      <vt:lpstr>Print関数発展</vt:lpstr>
      <vt:lpstr>input使い方</vt:lpstr>
      <vt:lpstr>Input使い方</vt:lpstr>
      <vt:lpstr>第２回感想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四則演算</dc:title>
  <dc:creator>橋本 葵</dc:creator>
  <cp:lastModifiedBy>橋本 葵</cp:lastModifiedBy>
  <cp:revision>12</cp:revision>
  <dcterms:created xsi:type="dcterms:W3CDTF">2023-06-06T02:12:00Z</dcterms:created>
  <dcterms:modified xsi:type="dcterms:W3CDTF">2023-06-12T06:49:45Z</dcterms:modified>
</cp:coreProperties>
</file>