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2316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2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1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27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80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7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41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6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16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8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52F9CF-A059-4E18-B25F-E10B43246E8E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8D2021-EE3B-48CA-9E57-B35B7B9BC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7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707F7-0339-4C69-F459-C5CB31805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600" dirty="0"/>
              <a:t>条件分岐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04891-061C-016B-A80B-717571D50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19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C9D0D-D4DD-6A17-DA24-46E0C79C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複数の条件分岐補足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7C5B87-70F9-52E7-0A5A-99864099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/>
              <a:t>基本構文</a:t>
            </a:r>
            <a:r>
              <a:rPr lang="en-US" altLang="ja-JP" sz="3200" dirty="0"/>
              <a:t>--</a:t>
            </a:r>
          </a:p>
          <a:p>
            <a:pPr marL="0" indent="0">
              <a:buNone/>
            </a:pPr>
            <a:r>
              <a:rPr lang="en-US" altLang="ja-JP" sz="3200" dirty="0"/>
              <a:t>if </a:t>
            </a:r>
            <a:r>
              <a:rPr lang="ja-JP" altLang="en-US" sz="3200" dirty="0"/>
              <a:t>条件式</a:t>
            </a:r>
            <a:r>
              <a:rPr lang="en-US" altLang="ja-JP" sz="3200" dirty="0"/>
              <a:t>a:</a:t>
            </a:r>
          </a:p>
          <a:p>
            <a:pPr marL="0" indent="0">
              <a:buNone/>
            </a:pPr>
            <a:r>
              <a:rPr lang="en-US" altLang="ja-JP" sz="3200" dirty="0"/>
              <a:t>      a</a:t>
            </a:r>
            <a:r>
              <a:rPr lang="ja-JP" altLang="en-US" sz="3200" dirty="0"/>
              <a:t>が真の時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e</a:t>
            </a:r>
            <a:r>
              <a:rPr kumimoji="1" lang="en-US" altLang="ja-JP" sz="3200" dirty="0"/>
              <a:t>lse:</a:t>
            </a:r>
          </a:p>
          <a:p>
            <a:pPr marL="0" indent="0">
              <a:buNone/>
            </a:pPr>
            <a:r>
              <a:rPr lang="en-US" altLang="ja-JP" sz="3200" dirty="0"/>
              <a:t>      if </a:t>
            </a:r>
            <a:r>
              <a:rPr lang="ja-JP" altLang="en-US" sz="3200" dirty="0"/>
              <a:t>条件式</a:t>
            </a:r>
            <a:r>
              <a:rPr lang="en-US" altLang="ja-JP" sz="3200" dirty="0"/>
              <a:t>b:</a:t>
            </a:r>
          </a:p>
          <a:p>
            <a:pPr marL="0" indent="0">
              <a:buNone/>
            </a:pPr>
            <a:r>
              <a:rPr kumimoji="1" lang="en-US" altLang="ja-JP" sz="3200" dirty="0"/>
              <a:t>            b</a:t>
            </a:r>
            <a:r>
              <a:rPr kumimoji="1" lang="ja-JP" altLang="en-US" sz="3200" dirty="0"/>
              <a:t>が真の時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※</a:t>
            </a:r>
            <a:r>
              <a:rPr lang="ja-JP" altLang="en-US" sz="3200" dirty="0"/>
              <a:t>これでも同じ処理になる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176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439C-B198-E4E1-80AB-B0DC601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if</a:t>
            </a:r>
            <a:r>
              <a:rPr kumimoji="1" lang="ja-JP" altLang="en-US" sz="6000" dirty="0"/>
              <a:t>文実例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87BE3-7EF6-00F9-FFFD-0FE225DC14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age?:"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二十代未満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二十代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三十代以上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ja-JP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5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5080B-48FF-80B5-3B39-64B4A52C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48FB00-AB2A-C282-C229-05482F3F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i</a:t>
            </a:r>
            <a:r>
              <a:rPr kumimoji="1" lang="en-US" altLang="ja-JP" sz="4000" dirty="0"/>
              <a:t>f</a:t>
            </a:r>
            <a:r>
              <a:rPr kumimoji="1" lang="ja-JP" altLang="en-US" sz="4000" dirty="0"/>
              <a:t>内の処理は真の場合のみ実行</a:t>
            </a:r>
            <a:endParaRPr kumimoji="1" lang="en-US" altLang="ja-JP" sz="4000" dirty="0"/>
          </a:p>
          <a:p>
            <a:r>
              <a:rPr kumimoji="1" lang="en-US" altLang="ja-JP" sz="4000" dirty="0"/>
              <a:t>else</a:t>
            </a:r>
            <a:r>
              <a:rPr kumimoji="1" lang="ja-JP" altLang="en-US" sz="4000" dirty="0"/>
              <a:t>は、偽の場合に実行</a:t>
            </a:r>
            <a:endParaRPr kumimoji="1" lang="en-US" altLang="ja-JP" sz="4000" dirty="0"/>
          </a:p>
          <a:p>
            <a:r>
              <a:rPr kumimoji="1" lang="en-US" altLang="ja-JP" sz="4000" dirty="0" err="1"/>
              <a:t>elif</a:t>
            </a:r>
            <a:r>
              <a:rPr lang="ja-JP" altLang="en-US" sz="4000" dirty="0"/>
              <a:t>で</a:t>
            </a:r>
            <a:r>
              <a:rPr kumimoji="1" lang="ja-JP" altLang="en-US" sz="4000" dirty="0"/>
              <a:t>複数条件の処理を</a:t>
            </a:r>
            <a:r>
              <a:rPr lang="ja-JP" altLang="en-US" sz="4000" dirty="0"/>
              <a:t>実装</a:t>
            </a:r>
            <a:endParaRPr lang="en-US" altLang="ja-JP" sz="4000" dirty="0"/>
          </a:p>
          <a:p>
            <a:r>
              <a:rPr kumimoji="1" lang="ja-JP" altLang="en-US" sz="4000" dirty="0"/>
              <a:t>条件式の変数は先に用意</a:t>
            </a:r>
          </a:p>
        </p:txBody>
      </p:sp>
    </p:spTree>
    <p:extLst>
      <p:ext uri="{BB962C8B-B14F-4D97-AF65-F5344CB8AC3E}">
        <p14:creationId xmlns:p14="http://schemas.microsoft.com/office/powerpoint/2010/main" val="27366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4FAF3-E90E-E4E0-2CA6-7E17C273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E58EB-851E-5A73-A265-C89B8677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条件分岐とは</a:t>
            </a:r>
            <a:endParaRPr kumimoji="1" lang="en-US" altLang="ja-JP" sz="4000" dirty="0"/>
          </a:p>
          <a:p>
            <a:r>
              <a:rPr lang="en-US" altLang="ja-JP" sz="4000" dirty="0"/>
              <a:t>i</a:t>
            </a:r>
            <a:r>
              <a:rPr kumimoji="1" lang="en-US" altLang="ja-JP" sz="4000" dirty="0"/>
              <a:t>f</a:t>
            </a:r>
            <a:r>
              <a:rPr kumimoji="1" lang="ja-JP" altLang="en-US" sz="4000" dirty="0"/>
              <a:t>文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真のみ</a:t>
            </a:r>
            <a:r>
              <a:rPr kumimoji="1" lang="en-US" altLang="ja-JP" sz="4000" dirty="0"/>
              <a:t>)</a:t>
            </a:r>
          </a:p>
          <a:p>
            <a:r>
              <a:rPr lang="en-US" altLang="ja-JP" sz="4000" dirty="0"/>
              <a:t>if</a:t>
            </a:r>
            <a:r>
              <a:rPr lang="ja-JP" altLang="en-US" sz="4000" dirty="0"/>
              <a:t>文</a:t>
            </a:r>
            <a:r>
              <a:rPr lang="en-US" altLang="ja-JP" sz="4000" dirty="0"/>
              <a:t>(</a:t>
            </a:r>
            <a:r>
              <a:rPr lang="ja-JP" altLang="en-US" sz="4000" dirty="0"/>
              <a:t>偽の場合</a:t>
            </a:r>
            <a:r>
              <a:rPr lang="en-US" altLang="ja-JP" sz="4000" dirty="0"/>
              <a:t>)</a:t>
            </a:r>
          </a:p>
          <a:p>
            <a:r>
              <a:rPr lang="en-US" altLang="ja-JP" sz="4000" dirty="0" err="1"/>
              <a:t>elif</a:t>
            </a:r>
            <a:r>
              <a:rPr lang="ja-JP" altLang="en-US" sz="4000" dirty="0"/>
              <a:t>文</a:t>
            </a:r>
            <a:r>
              <a:rPr lang="en-US" altLang="ja-JP" sz="4000" dirty="0"/>
              <a:t>(</a:t>
            </a:r>
            <a:r>
              <a:rPr lang="ja-JP" altLang="en-US" sz="4000" dirty="0"/>
              <a:t>複数の条件分岐</a:t>
            </a:r>
            <a:r>
              <a:rPr lang="en-US" altLang="ja-JP" sz="4000" dirty="0"/>
              <a:t>)</a:t>
            </a:r>
          </a:p>
          <a:p>
            <a:r>
              <a:rPr lang="ja-JP" altLang="en-US" sz="4000" dirty="0"/>
              <a:t>まとめ</a:t>
            </a:r>
            <a:endParaRPr lang="en-US" altLang="ja-JP" sz="4000" dirty="0"/>
          </a:p>
          <a:p>
            <a:endParaRPr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110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AB7D-D713-074F-055D-300100B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条件分岐とは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A35D5-0F07-C577-FB84-A03134F1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u="sng" dirty="0"/>
              <a:t>条件によって変わる処理のこと。</a:t>
            </a:r>
            <a:endParaRPr lang="en-US" altLang="ja-JP" sz="4000" u="sng" dirty="0"/>
          </a:p>
          <a:p>
            <a:pPr marL="0" indent="0">
              <a:buNone/>
            </a:pPr>
            <a:r>
              <a:rPr lang="en-US" altLang="ja-JP" sz="4000" dirty="0"/>
              <a:t>Python</a:t>
            </a:r>
            <a:r>
              <a:rPr lang="ja-JP" altLang="en-US" sz="4000" dirty="0"/>
              <a:t>では「</a:t>
            </a:r>
            <a:r>
              <a:rPr lang="en-US" altLang="ja-JP" sz="4000" dirty="0"/>
              <a:t>if</a:t>
            </a:r>
            <a:r>
              <a:rPr lang="ja-JP" altLang="en-US" sz="4000" dirty="0"/>
              <a:t>」を利用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例）</a:t>
            </a:r>
            <a:r>
              <a:rPr lang="en-US" altLang="ja-JP" sz="4000" dirty="0"/>
              <a:t>A</a:t>
            </a:r>
            <a:r>
              <a:rPr lang="ja-JP" altLang="en-US" sz="4000" dirty="0"/>
              <a:t>のときは</a:t>
            </a:r>
            <a:r>
              <a:rPr lang="en-US" altLang="ja-JP" sz="4000" dirty="0"/>
              <a:t>a</a:t>
            </a:r>
            <a:r>
              <a:rPr lang="ja-JP" altLang="en-US" sz="4000" dirty="0"/>
              <a:t>の処理、そうでなければ</a:t>
            </a:r>
            <a:r>
              <a:rPr lang="en-US" altLang="ja-JP" sz="4000" dirty="0"/>
              <a:t>b</a:t>
            </a:r>
            <a:r>
              <a:rPr lang="ja-JP" altLang="en-US" sz="4000" dirty="0"/>
              <a:t>を実行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A&gt;B</a:t>
            </a:r>
            <a:r>
              <a:rPr kumimoji="1" lang="ja-JP" altLang="en-US" sz="4000" dirty="0"/>
              <a:t>のときは</a:t>
            </a:r>
            <a:r>
              <a:rPr kumimoji="1" lang="en-US" altLang="ja-JP" sz="4000" dirty="0"/>
              <a:t>a</a:t>
            </a:r>
            <a:r>
              <a:rPr kumimoji="1" lang="ja-JP" altLang="en-US" sz="4000" dirty="0"/>
              <a:t>の処理、</a:t>
            </a:r>
            <a:r>
              <a:rPr kumimoji="1" lang="en-US" altLang="ja-JP" sz="4000" dirty="0"/>
              <a:t>A&lt;B</a:t>
            </a:r>
            <a:r>
              <a:rPr kumimoji="1" lang="ja-JP" altLang="en-US" sz="4000" dirty="0"/>
              <a:t>のときは</a:t>
            </a:r>
            <a:r>
              <a:rPr kumimoji="1" lang="en-US" altLang="ja-JP" sz="4000" dirty="0"/>
              <a:t>b</a:t>
            </a:r>
            <a:r>
              <a:rPr kumimoji="1" lang="ja-JP" altLang="en-US" sz="4000" dirty="0"/>
              <a:t>の処理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54329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472E4-8AD0-1B1F-A5B2-4021A26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if</a:t>
            </a:r>
            <a:r>
              <a:rPr lang="ja-JP" altLang="en-US" sz="6000" dirty="0"/>
              <a:t>文</a:t>
            </a:r>
            <a:r>
              <a:rPr lang="en-US" altLang="ja-JP" sz="6000" dirty="0"/>
              <a:t>(</a:t>
            </a:r>
            <a:r>
              <a:rPr lang="ja-JP" altLang="en-US" sz="6000" dirty="0"/>
              <a:t>真のみ</a:t>
            </a:r>
            <a:r>
              <a:rPr lang="en-US" altLang="ja-JP" sz="6000" dirty="0"/>
              <a:t>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B60C1-F8FC-DE8B-2230-704BE100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基本構文</a:t>
            </a:r>
            <a:r>
              <a:rPr lang="en-US" altLang="ja-JP" sz="3200" dirty="0"/>
              <a:t>--</a:t>
            </a:r>
          </a:p>
          <a:p>
            <a:pPr marL="0" indent="0">
              <a:buNone/>
            </a:pPr>
            <a:r>
              <a:rPr lang="en-US" altLang="ja-JP" sz="3200" dirty="0"/>
              <a:t>if </a:t>
            </a:r>
            <a:r>
              <a:rPr lang="ja-JP" altLang="en-US" sz="3200" dirty="0"/>
              <a:t>条件式</a:t>
            </a:r>
            <a:r>
              <a:rPr lang="en-US" altLang="ja-JP" sz="3200" dirty="0"/>
              <a:t>:</a:t>
            </a:r>
          </a:p>
          <a:p>
            <a:pPr marL="0" indent="0">
              <a:buNone/>
            </a:pPr>
            <a:r>
              <a:rPr lang="en-US" altLang="ja-JP" sz="3200" dirty="0"/>
              <a:t>      </a:t>
            </a:r>
            <a:r>
              <a:rPr lang="ja-JP" altLang="en-US" sz="3200" dirty="0"/>
              <a:t>真の時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※</a:t>
            </a:r>
            <a:r>
              <a:rPr kumimoji="1" lang="ja-JP" altLang="en-US" sz="3200" dirty="0"/>
              <a:t>条件式が真の時のみ実行される。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49710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439C-B198-E4E1-80AB-B0DC601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if</a:t>
            </a:r>
            <a:r>
              <a:rPr kumimoji="1" lang="ja-JP" altLang="en-US" sz="6000" dirty="0"/>
              <a:t>文実例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87BE3-7EF6-00F9-FFFD-0FE225DC14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number?:"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</a:t>
            </a:r>
            <a:r>
              <a:rPr lang="ja-JP" alt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が</a:t>
            </a:r>
            <a:r>
              <a:rPr lang="en-US" altLang="ja-JP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ja-JP" alt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より大きければ実行</a:t>
            </a:r>
            <a:endParaRPr lang="ja-JP" alt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真の場合</a:t>
            </a:r>
            <a:endParaRPr lang="ja-JP" alt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より大きい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14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472E4-8AD0-1B1F-A5B2-4021A26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if</a:t>
            </a:r>
            <a:r>
              <a:rPr lang="ja-JP" altLang="en-US" sz="6000" dirty="0"/>
              <a:t>文</a:t>
            </a:r>
            <a:r>
              <a:rPr lang="en-US" altLang="ja-JP" sz="6000" dirty="0"/>
              <a:t>(</a:t>
            </a:r>
            <a:r>
              <a:rPr lang="ja-JP" altLang="en-US" sz="6000" dirty="0"/>
              <a:t>偽の処理</a:t>
            </a:r>
            <a:r>
              <a:rPr lang="en-US" altLang="ja-JP" sz="6000" dirty="0"/>
              <a:t>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B60C1-F8FC-DE8B-2230-704BE100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/>
              <a:t>基本構文</a:t>
            </a:r>
            <a:r>
              <a:rPr lang="en-US" altLang="ja-JP" sz="3200" dirty="0"/>
              <a:t>--</a:t>
            </a:r>
          </a:p>
          <a:p>
            <a:pPr marL="0" indent="0">
              <a:buNone/>
            </a:pPr>
            <a:r>
              <a:rPr lang="en-US" altLang="ja-JP" sz="3200" dirty="0"/>
              <a:t>if </a:t>
            </a:r>
            <a:r>
              <a:rPr lang="ja-JP" altLang="en-US" sz="3200" dirty="0"/>
              <a:t>条件式</a:t>
            </a:r>
            <a:r>
              <a:rPr lang="en-US" altLang="ja-JP" sz="3200" dirty="0"/>
              <a:t>:</a:t>
            </a:r>
          </a:p>
          <a:p>
            <a:pPr marL="0" indent="0">
              <a:buNone/>
            </a:pPr>
            <a:r>
              <a:rPr lang="en-US" altLang="ja-JP" sz="3200" dirty="0"/>
              <a:t>      </a:t>
            </a:r>
            <a:r>
              <a:rPr lang="ja-JP" altLang="en-US" sz="3200" dirty="0"/>
              <a:t>真の時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else:</a:t>
            </a:r>
          </a:p>
          <a:p>
            <a:pPr marL="0" indent="0">
              <a:buNone/>
            </a:pPr>
            <a:r>
              <a:rPr lang="en-US" altLang="ja-JP" sz="3200" dirty="0"/>
              <a:t>      </a:t>
            </a:r>
            <a:r>
              <a:rPr lang="ja-JP" altLang="en-US" sz="3200" dirty="0"/>
              <a:t>偽の時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※</a:t>
            </a:r>
            <a:r>
              <a:rPr lang="ja-JP" altLang="en-US" sz="3200" dirty="0"/>
              <a:t>真か偽かで処理が切り替わる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19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439C-B198-E4E1-80AB-B0DC601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if</a:t>
            </a:r>
            <a:r>
              <a:rPr kumimoji="1" lang="ja-JP" altLang="en-US" sz="6000" dirty="0"/>
              <a:t>文実例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87BE3-7EF6-00F9-FFFD-0FE225DC14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number?:"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(num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ja-JP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真の場合</a:t>
            </a:r>
            <a:endParaRPr lang="ja-JP" alt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偶数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偽の場合</a:t>
            </a:r>
            <a:endParaRPr lang="ja-JP" alt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奇数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64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C9D0D-D4DD-6A17-DA24-46E0C79C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err="1"/>
              <a:t>elif</a:t>
            </a:r>
            <a:r>
              <a:rPr lang="ja-JP" altLang="en-US" sz="6000" dirty="0"/>
              <a:t>文</a:t>
            </a:r>
            <a:r>
              <a:rPr lang="en-US" altLang="ja-JP" sz="6000" dirty="0"/>
              <a:t>(</a:t>
            </a:r>
            <a:r>
              <a:rPr lang="ja-JP" altLang="en-US" sz="6000" dirty="0"/>
              <a:t>複数の条件分岐</a:t>
            </a:r>
            <a:r>
              <a:rPr lang="en-US" altLang="ja-JP" sz="6000" dirty="0"/>
              <a:t>)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7C5B87-70F9-52E7-0A5A-99864099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基本構文</a:t>
            </a:r>
            <a:r>
              <a:rPr lang="en-US" altLang="ja-JP" sz="3200" dirty="0"/>
              <a:t>--</a:t>
            </a:r>
          </a:p>
          <a:p>
            <a:pPr marL="0" indent="0">
              <a:buNone/>
            </a:pPr>
            <a:r>
              <a:rPr lang="en-US" altLang="ja-JP" sz="3200" dirty="0"/>
              <a:t>if </a:t>
            </a:r>
            <a:r>
              <a:rPr lang="ja-JP" altLang="en-US" sz="3200" dirty="0"/>
              <a:t>条件式</a:t>
            </a:r>
            <a:r>
              <a:rPr lang="en-US" altLang="ja-JP" sz="3200" dirty="0"/>
              <a:t>a:</a:t>
            </a:r>
          </a:p>
          <a:p>
            <a:pPr marL="0" indent="0">
              <a:buNone/>
            </a:pPr>
            <a:r>
              <a:rPr lang="en-US" altLang="ja-JP" sz="3200" dirty="0"/>
              <a:t>      a</a:t>
            </a:r>
            <a:r>
              <a:rPr lang="ja-JP" altLang="en-US" sz="3200" dirty="0"/>
              <a:t>が真の時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 err="1"/>
              <a:t>e</a:t>
            </a:r>
            <a:r>
              <a:rPr kumimoji="1" lang="en-US" altLang="ja-JP" sz="3200" dirty="0" err="1"/>
              <a:t>lif</a:t>
            </a:r>
            <a:r>
              <a:rPr kumimoji="1" lang="en-US" altLang="ja-JP" sz="3200" dirty="0"/>
              <a:t> </a:t>
            </a:r>
            <a:r>
              <a:rPr kumimoji="1" lang="ja-JP" altLang="en-US" sz="3200" dirty="0"/>
              <a:t>条件式</a:t>
            </a:r>
            <a:r>
              <a:rPr kumimoji="1" lang="en-US" altLang="ja-JP" sz="3200" dirty="0"/>
              <a:t>b:</a:t>
            </a:r>
          </a:p>
          <a:p>
            <a:pPr marL="0" indent="0">
              <a:buNone/>
            </a:pPr>
            <a:r>
              <a:rPr lang="en-US" altLang="ja-JP" sz="3200" dirty="0"/>
              <a:t>      b</a:t>
            </a:r>
            <a:r>
              <a:rPr lang="ja-JP" altLang="en-US" sz="3200" dirty="0"/>
              <a:t>が真の時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※</a:t>
            </a:r>
            <a:r>
              <a:rPr kumimoji="1" lang="ja-JP" altLang="en-US" sz="3200" dirty="0"/>
              <a:t>条件は二つ以上でもいい</a:t>
            </a:r>
          </a:p>
        </p:txBody>
      </p:sp>
    </p:spTree>
    <p:extLst>
      <p:ext uri="{BB962C8B-B14F-4D97-AF65-F5344CB8AC3E}">
        <p14:creationId xmlns:p14="http://schemas.microsoft.com/office/powerpoint/2010/main" val="291010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439C-B198-E4E1-80AB-B0DC601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err="1"/>
              <a:t>elif</a:t>
            </a:r>
            <a:r>
              <a:rPr kumimoji="1" lang="ja-JP" altLang="en-US" sz="6000" dirty="0"/>
              <a:t>文実例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87BE3-7EF6-00F9-FFFD-0FE225DC14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age?:"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二十代未満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altLang="ja-JP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二十代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三十代以上</a:t>
            </a:r>
            <a:r>
              <a:rPr lang="en-US" altLang="ja-JP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0132200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ビュー</Template>
  <TotalTime>336</TotalTime>
  <Words>415</Words>
  <Application>Microsoft Office PowerPoint</Application>
  <PresentationFormat>ワイド画面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Consolas</vt:lpstr>
      <vt:lpstr>Wingdings 2</vt:lpstr>
      <vt:lpstr>ビュー</vt:lpstr>
      <vt:lpstr>条件分岐</vt:lpstr>
      <vt:lpstr>目次</vt:lpstr>
      <vt:lpstr>条件分岐とは</vt:lpstr>
      <vt:lpstr>if文(真のみ)</vt:lpstr>
      <vt:lpstr>if文実例</vt:lpstr>
      <vt:lpstr>if文(偽の処理)</vt:lpstr>
      <vt:lpstr>if文実例</vt:lpstr>
      <vt:lpstr>elif文(複数の条件分岐)</vt:lpstr>
      <vt:lpstr>elif文実例</vt:lpstr>
      <vt:lpstr>複数の条件分岐補足</vt:lpstr>
      <vt:lpstr>if文実例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条件分岐</dc:title>
  <dc:creator>橋本 葵</dc:creator>
  <cp:lastModifiedBy>橋本 葵</cp:lastModifiedBy>
  <cp:revision>2</cp:revision>
  <dcterms:created xsi:type="dcterms:W3CDTF">2023-06-09T11:55:24Z</dcterms:created>
  <dcterms:modified xsi:type="dcterms:W3CDTF">2023-06-09T17:32:01Z</dcterms:modified>
</cp:coreProperties>
</file>